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4128" r:id="rId2"/>
  </p:sldMasterIdLst>
  <p:notesMasterIdLst>
    <p:notesMasterId r:id="rId33"/>
  </p:notesMasterIdLst>
  <p:sldIdLst>
    <p:sldId id="314" r:id="rId3"/>
    <p:sldId id="300" r:id="rId4"/>
    <p:sldId id="326" r:id="rId5"/>
    <p:sldId id="315" r:id="rId6"/>
    <p:sldId id="321" r:id="rId7"/>
    <p:sldId id="322" r:id="rId8"/>
    <p:sldId id="323" r:id="rId9"/>
    <p:sldId id="328" r:id="rId10"/>
    <p:sldId id="325" r:id="rId11"/>
    <p:sldId id="329" r:id="rId12"/>
    <p:sldId id="330" r:id="rId13"/>
    <p:sldId id="331" r:id="rId14"/>
    <p:sldId id="332" r:id="rId15"/>
    <p:sldId id="333" r:id="rId16"/>
    <p:sldId id="334" r:id="rId17"/>
    <p:sldId id="335" r:id="rId18"/>
    <p:sldId id="336" r:id="rId19"/>
    <p:sldId id="337" r:id="rId20"/>
    <p:sldId id="338" r:id="rId21"/>
    <p:sldId id="339" r:id="rId22"/>
    <p:sldId id="340" r:id="rId23"/>
    <p:sldId id="341" r:id="rId24"/>
    <p:sldId id="342" r:id="rId25"/>
    <p:sldId id="343" r:id="rId26"/>
    <p:sldId id="344" r:id="rId27"/>
    <p:sldId id="318" r:id="rId28"/>
    <p:sldId id="345" r:id="rId29"/>
    <p:sldId id="319" r:id="rId30"/>
    <p:sldId id="320" r:id="rId31"/>
    <p:sldId id="346" r:id="rId32"/>
  </p:sldIdLst>
  <p:sldSz cx="9144000" cy="6858000" type="screen4x3"/>
  <p:notesSz cx="6858000" cy="9144000"/>
  <p:defaultTex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95552" autoAdjust="0"/>
  </p:normalViewPr>
  <p:slideViewPr>
    <p:cSldViewPr>
      <p:cViewPr varScale="1">
        <p:scale>
          <a:sx n="70" d="100"/>
          <a:sy n="70" d="100"/>
        </p:scale>
        <p:origin x="1386" y="72"/>
      </p:cViewPr>
      <p:guideLst>
        <p:guide orient="horz" pos="2160"/>
        <p:guide pos="2880"/>
      </p:guideLst>
    </p:cSldViewPr>
  </p:slideViewPr>
  <p:outlineViewPr>
    <p:cViewPr>
      <p:scale>
        <a:sx n="33" d="100"/>
        <a:sy n="33" d="100"/>
      </p:scale>
      <p:origin x="42"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id-ID"/>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7479292-CC7D-4B33-813C-F345C9932CEC}" type="datetimeFigureOut">
              <a:rPr lang="id-ID" smtClean="0"/>
              <a:t>15/03/2023</a:t>
            </a:fld>
            <a:endParaRPr lang="id-ID"/>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id-ID"/>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id-ID"/>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id-ID"/>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A51F548-FB57-445E-B598-7F2221FB1E54}" type="slidenum">
              <a:rPr lang="id-ID" smtClean="0"/>
              <a:t>‹#›</a:t>
            </a:fld>
            <a:endParaRPr lang="id-ID"/>
          </a:p>
        </p:txBody>
      </p:sp>
    </p:spTree>
    <p:extLst>
      <p:ext uri="{BB962C8B-B14F-4D97-AF65-F5344CB8AC3E}">
        <p14:creationId xmlns:p14="http://schemas.microsoft.com/office/powerpoint/2010/main" val="36924249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Master" Target="../slideMasters/slideMaster1.xml"/><Relationship Id="rId1" Type="http://schemas.openxmlformats.org/officeDocument/2006/relationships/themeOverride" Target="../theme/themeOverride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14.png"/></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14.png"/></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6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8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14.png"/></Relationships>
</file>

<file path=ppt/slideLayouts/_rels/slideLayout18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18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8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9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9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14.png"/></Relationships>
</file>

<file path=ppt/slideLayouts/_rels/slideLayout2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2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3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14.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24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4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4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4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4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6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14.png"/></Relationships>
</file>

<file path=ppt/slideLayouts/_rels/slideLayout26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27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7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7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7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7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7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9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14.png"/></Relationships>
</file>

<file path=ppt/slideLayouts/_rels/slideLayout29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30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30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30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0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3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14.png"/></Relationships>
</file>

<file path=ppt/slideLayouts/_rels/slideLayout3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0.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2.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14.png"/></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14.png"/></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14.png"/></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211021" y="0"/>
            <a:ext cx="8932985" cy="838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id-ID">
              <a:solidFill>
                <a:prstClr val="white"/>
              </a:solidFill>
            </a:endParaRPr>
          </a:p>
        </p:txBody>
      </p:sp>
      <p:pic>
        <p:nvPicPr>
          <p:cNvPr id="5" name="Picture 14" descr="logo04 copy.png"/>
          <p:cNvPicPr>
            <a:picLocks noChangeAspect="1"/>
          </p:cNvPicPr>
          <p:nvPr userDrawn="1"/>
        </p:nvPicPr>
        <p:blipFill>
          <a:blip r:embed="rId4" cstate="print">
            <a:extLst>
              <a:ext uri="{28A0092B-C50C-407E-A947-70E740481C1C}">
                <a14:useLocalDpi xmlns:a14="http://schemas.microsoft.com/office/drawing/2010/main" val="0"/>
              </a:ext>
            </a:extLst>
          </a:blip>
          <a:srcRect b="28986"/>
          <a:stretch>
            <a:fillRect/>
          </a:stretch>
        </p:blipFill>
        <p:spPr bwMode="auto">
          <a:xfrm>
            <a:off x="0" y="-1143000"/>
            <a:ext cx="9144000"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8"/>
          <p:cNvSpPr>
            <a:spLocks noGrp="1"/>
          </p:cNvSpPr>
          <p:nvPr>
            <p:ph type="ctrTitle"/>
          </p:nvPr>
        </p:nvSpPr>
        <p:spPr>
          <a:xfrm>
            <a:off x="533400" y="1371600"/>
            <a:ext cx="7851648" cy="1828800"/>
          </a:xfrm>
          <a:ln>
            <a:noFill/>
          </a:ln>
        </p:spPr>
        <p:txBody>
          <a:bodyPr tIns="0" rIns="18288">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lang="en-US" smtClean="0"/>
              <a:t>Click to edit Master title style</a:t>
            </a:r>
            <a:endParaRPr lang="en-US"/>
          </a:p>
        </p:txBody>
      </p:sp>
      <p:sp>
        <p:nvSpPr>
          <p:cNvPr id="17" name="Subtitle 16"/>
          <p:cNvSpPr>
            <a:spLocks noGrp="1"/>
          </p:cNvSpPr>
          <p:nvPr>
            <p:ph type="subTitle" idx="1"/>
          </p:nvPr>
        </p:nvSpPr>
        <p:spPr>
          <a:xfrm>
            <a:off x="533400" y="3228536"/>
            <a:ext cx="7854696"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smtClean="0"/>
              <a:t>Click to edit Master subtitle style</a:t>
            </a:r>
            <a:endParaRPr lang="en-US"/>
          </a:p>
        </p:txBody>
      </p:sp>
      <p:sp>
        <p:nvSpPr>
          <p:cNvPr id="6" name="Date Placeholder 29"/>
          <p:cNvSpPr>
            <a:spLocks noGrp="1"/>
          </p:cNvSpPr>
          <p:nvPr>
            <p:ph type="dt" sz="half" idx="10"/>
          </p:nvPr>
        </p:nvSpPr>
        <p:spPr/>
        <p:txBody>
          <a:bodyPr/>
          <a:lstStyle>
            <a:lvl1pPr>
              <a:defRPr/>
            </a:lvl1pPr>
          </a:lstStyle>
          <a:p>
            <a:pPr>
              <a:defRPr/>
            </a:pPr>
            <a:endParaRPr lang="en-US">
              <a:solidFill>
                <a:srgbClr val="DBF5F9">
                  <a:shade val="90000"/>
                </a:srgbClr>
              </a:solidFill>
            </a:endParaRPr>
          </a:p>
        </p:txBody>
      </p:sp>
      <p:sp>
        <p:nvSpPr>
          <p:cNvPr id="7" name="Footer Placeholder 18"/>
          <p:cNvSpPr>
            <a:spLocks noGrp="1"/>
          </p:cNvSpPr>
          <p:nvPr>
            <p:ph type="ftr" sz="quarter" idx="11"/>
          </p:nvPr>
        </p:nvSpPr>
        <p:spPr/>
        <p:txBody>
          <a:bodyPr/>
          <a:lstStyle>
            <a:lvl1pPr>
              <a:defRPr/>
            </a:lvl1pPr>
          </a:lstStyle>
          <a:p>
            <a:pPr>
              <a:defRPr/>
            </a:pPr>
            <a:endParaRPr lang="en-US">
              <a:solidFill>
                <a:srgbClr val="DBF5F9">
                  <a:shade val="90000"/>
                </a:srgbClr>
              </a:solidFill>
            </a:endParaRPr>
          </a:p>
        </p:txBody>
      </p:sp>
      <p:sp>
        <p:nvSpPr>
          <p:cNvPr id="8" name="Slide Number Placeholder 26"/>
          <p:cNvSpPr>
            <a:spLocks noGrp="1"/>
          </p:cNvSpPr>
          <p:nvPr>
            <p:ph type="sldNum" sz="quarter" idx="12"/>
          </p:nvPr>
        </p:nvSpPr>
        <p:spPr/>
        <p:txBody>
          <a:bodyPr/>
          <a:lstStyle>
            <a:lvl1pPr>
              <a:defRPr>
                <a:solidFill>
                  <a:srgbClr val="D1EAEE"/>
                </a:solidFill>
              </a:defRPr>
            </a:lvl1pPr>
          </a:lstStyle>
          <a:p>
            <a:pPr>
              <a:defRPr/>
            </a:pPr>
            <a:fld id="{BE660E2C-D994-4EEF-8B07-1E2360B8504E}" type="slidenum">
              <a:rPr lang="en-US" altLang="id-ID"/>
              <a:pPr>
                <a:defRPr/>
              </a:pPr>
              <a:t>‹#›</a:t>
            </a:fld>
            <a:endParaRPr lang="en-US" altLang="id-ID"/>
          </a:p>
        </p:txBody>
      </p:sp>
    </p:spTree>
    <p:extLst>
      <p:ext uri="{BB962C8B-B14F-4D97-AF65-F5344CB8AC3E}">
        <p14:creationId xmlns:p14="http://schemas.microsoft.com/office/powerpoint/2010/main" val="4029394313"/>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9"/>
          <p:cNvSpPr>
            <a:spLocks noGrp="1"/>
          </p:cNvSpPr>
          <p:nvPr>
            <p:ph type="dt" sz="half" idx="10"/>
          </p:nvPr>
        </p:nvSpPr>
        <p:spPr/>
        <p:txBody>
          <a:bodyPr/>
          <a:lstStyle>
            <a:lvl1pPr>
              <a:defRPr/>
            </a:lvl1pPr>
          </a:lstStyle>
          <a:p>
            <a:pPr>
              <a:defRPr/>
            </a:pPr>
            <a:endParaRPr lang="en-US">
              <a:solidFill>
                <a:srgbClr val="04617B">
                  <a:shade val="90000"/>
                </a:srgbClr>
              </a:solidFill>
            </a:endParaRPr>
          </a:p>
        </p:txBody>
      </p:sp>
      <p:sp>
        <p:nvSpPr>
          <p:cNvPr id="5" name="Footer Placeholder 21"/>
          <p:cNvSpPr>
            <a:spLocks noGrp="1"/>
          </p:cNvSpPr>
          <p:nvPr>
            <p:ph type="ftr" sz="quarter" idx="11"/>
          </p:nvPr>
        </p:nvSpPr>
        <p:spPr/>
        <p:txBody>
          <a:bodyPr/>
          <a:lstStyle>
            <a:lvl1pPr>
              <a:defRPr/>
            </a:lvl1pPr>
          </a:lstStyle>
          <a:p>
            <a:pPr>
              <a:defRPr/>
            </a:pPr>
            <a:endParaRPr lang="en-US">
              <a:solidFill>
                <a:srgbClr val="04617B">
                  <a:shade val="90000"/>
                </a:srgbClr>
              </a:solidFill>
            </a:endParaRPr>
          </a:p>
        </p:txBody>
      </p:sp>
      <p:sp>
        <p:nvSpPr>
          <p:cNvPr id="6" name="Slide Number Placeholder 17"/>
          <p:cNvSpPr>
            <a:spLocks noGrp="1"/>
          </p:cNvSpPr>
          <p:nvPr>
            <p:ph type="sldNum" sz="quarter" idx="12"/>
          </p:nvPr>
        </p:nvSpPr>
        <p:spPr/>
        <p:txBody>
          <a:bodyPr/>
          <a:lstStyle>
            <a:lvl1pPr>
              <a:defRPr/>
            </a:lvl1pPr>
          </a:lstStyle>
          <a:p>
            <a:pPr>
              <a:defRPr/>
            </a:pPr>
            <a:fld id="{A5EBF700-CB85-46DC-82C2-ADDA28D514F2}" type="slidenum">
              <a:rPr lang="en-US" altLang="id-ID"/>
              <a:pPr>
                <a:defRPr/>
              </a:pPr>
              <a:t>‹#›</a:t>
            </a:fld>
            <a:endParaRPr lang="en-US" altLang="id-ID"/>
          </a:p>
        </p:txBody>
      </p:sp>
    </p:spTree>
    <p:extLst>
      <p:ext uri="{BB962C8B-B14F-4D97-AF65-F5344CB8AC3E}">
        <p14:creationId xmlns:p14="http://schemas.microsoft.com/office/powerpoint/2010/main" val="1716652070"/>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3_Title with Client/Partner Logo">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267200" y="1746831"/>
            <a:ext cx="4635500" cy="1554480"/>
          </a:xfrm>
          <a:prstGeom prst="rect">
            <a:avLst/>
          </a:prstGeom>
          <a:noFill/>
        </p:spPr>
        <p:txBody>
          <a:bodyPr wrap="square" rtlCol="0" anchor="ctr">
            <a:noAutofit/>
          </a:bodyPr>
          <a:lstStyle>
            <a:lvl1pPr marL="0" algn="l">
              <a:defRPr lang="en-US" sz="3800" u="sng" dirty="0">
                <a:solidFill>
                  <a:schemeClr val="accent1"/>
                </a:solidFill>
                <a:latin typeface="+mj-lt"/>
                <a:ea typeface="+mn-ea"/>
                <a:cs typeface="Arial"/>
              </a:defRPr>
            </a:lvl1pPr>
          </a:lstStyle>
          <a:p>
            <a:pPr marL="0" lvl="0" algn="l"/>
            <a:r>
              <a:rPr lang="en-US"/>
              <a:t>Insert Title Here </a:t>
            </a:r>
            <a:br>
              <a:rPr lang="en-US"/>
            </a:br>
            <a:r>
              <a:rPr lang="en-US"/>
              <a:t>in two lines</a:t>
            </a:r>
          </a:p>
        </p:txBody>
      </p:sp>
      <p:cxnSp>
        <p:nvCxnSpPr>
          <p:cNvPr id="9" name="Straight Connector 8"/>
          <p:cNvCxnSpPr>
            <a:cxnSpLocks/>
          </p:cNvCxnSpPr>
          <p:nvPr/>
        </p:nvCxnSpPr>
        <p:spPr>
          <a:xfrm>
            <a:off x="3769835" y="2528304"/>
            <a:ext cx="0" cy="1799491"/>
          </a:xfrm>
          <a:prstGeom prst="line">
            <a:avLst/>
          </a:prstGeom>
          <a:ln w="19050">
            <a:solidFill>
              <a:schemeClr val="bg2">
                <a:lumMod val="50000"/>
              </a:schemeClr>
            </a:solidFill>
            <a:miter lim="400000"/>
          </a:ln>
        </p:spPr>
      </p:cxnSp>
      <p:sp>
        <p:nvSpPr>
          <p:cNvPr id="22"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23"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24"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5" name="Subtitle 2"/>
          <p:cNvSpPr>
            <a:spLocks noGrp="1"/>
          </p:cNvSpPr>
          <p:nvPr>
            <p:ph type="subTitle" idx="1" hasCustomPrompt="1"/>
          </p:nvPr>
        </p:nvSpPr>
        <p:spPr>
          <a:xfrm>
            <a:off x="4267201" y="3807691"/>
            <a:ext cx="3190875" cy="200443"/>
          </a:xfrm>
          <a:prstGeom prst="rect">
            <a:avLst/>
          </a:prstGeom>
          <a:noFill/>
        </p:spPr>
        <p:txBody>
          <a:bodyPr wrap="square" tIns="0" bIns="0" rtlCol="0" anchor="ctr">
            <a:no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lang="en-US" sz="1150" b="1">
                <a:solidFill>
                  <a:schemeClr val="accent2"/>
                </a:solidFill>
                <a:latin typeface="+mj-lt"/>
                <a:cs typeface="Arial"/>
              </a:defRPr>
            </a:lvl1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lang="en-US"/>
              <a:t>Presenter’s first and last name </a:t>
            </a:r>
          </a:p>
        </p:txBody>
      </p:sp>
      <p:sp>
        <p:nvSpPr>
          <p:cNvPr id="18" name="Text Placeholder 16"/>
          <p:cNvSpPr>
            <a:spLocks noGrp="1"/>
          </p:cNvSpPr>
          <p:nvPr>
            <p:ph type="body" sz="quarter" idx="10" hasCustomPrompt="1"/>
          </p:nvPr>
        </p:nvSpPr>
        <p:spPr>
          <a:xfrm>
            <a:off x="4267201" y="4112029"/>
            <a:ext cx="3190875" cy="199083"/>
          </a:xfrm>
          <a:prstGeom prst="rect">
            <a:avLst/>
          </a:prstGeom>
        </p:spPr>
        <p:txBody>
          <a:bodyPr tIns="0" bIns="0" anchor="ctr">
            <a:noAutofit/>
          </a:bodyPr>
          <a:lstStyle>
            <a:lvl1pPr>
              <a:buNone/>
              <a:defRPr kumimoji="0" lang="en-US" sz="950" b="1" i="0" u="none" strike="noStrike" kern="1200" cap="none" spc="0" normalizeH="0" baseline="0" noProof="0" dirty="0" smtClean="0">
                <a:ln>
                  <a:noFill/>
                </a:ln>
                <a:solidFill>
                  <a:schemeClr val="accent2"/>
                </a:solidFill>
                <a:effectLst/>
                <a:uLnTx/>
                <a:uFillTx/>
                <a:latin typeface="+mj-lt"/>
                <a:ea typeface="+mn-ea"/>
                <a:cs typeface="Arial"/>
              </a:defRPr>
            </a:lvl1pPr>
          </a:lstStyle>
          <a:p>
            <a:pPr marL="0" marR="0" lvl="0" indent="0" algn="l" defTabSz="457200" rtl="0" eaLnBrk="1" fontAlgn="auto" latinLnBrk="0" hangingPunct="1">
              <a:lnSpc>
                <a:spcPct val="100000"/>
              </a:lnSpc>
              <a:spcBef>
                <a:spcPct val="20000"/>
              </a:spcBef>
              <a:spcAft>
                <a:spcPts val="0"/>
              </a:spcAft>
              <a:buClrTx/>
              <a:buSzTx/>
              <a:tabLst/>
              <a:defRPr/>
            </a:pPr>
            <a:r>
              <a:rPr lang="en-US"/>
              <a:t>Designation</a:t>
            </a:r>
          </a:p>
        </p:txBody>
      </p:sp>
      <p:sp>
        <p:nvSpPr>
          <p:cNvPr id="19" name="Text Placeholder 16"/>
          <p:cNvSpPr>
            <a:spLocks noGrp="1"/>
          </p:cNvSpPr>
          <p:nvPr>
            <p:ph type="body" sz="quarter" idx="11" hasCustomPrompt="1"/>
          </p:nvPr>
        </p:nvSpPr>
        <p:spPr>
          <a:xfrm>
            <a:off x="4267201" y="4464051"/>
            <a:ext cx="3190875" cy="186360"/>
          </a:xfrm>
          <a:prstGeom prst="rect">
            <a:avLst/>
          </a:prstGeom>
        </p:spPr>
        <p:txBody>
          <a:bodyPr tIns="0" bIns="0" anchor="ctr">
            <a:noAutofit/>
          </a:bodyPr>
          <a:lstStyle>
            <a:lvl1pPr>
              <a:buNone/>
              <a:defRPr kumimoji="0" lang="en-US" sz="900" b="1" i="0" u="none" strike="noStrike" kern="1200" cap="none" spc="0" normalizeH="0" baseline="0" noProof="0" dirty="0" smtClean="0">
                <a:ln>
                  <a:noFill/>
                </a:ln>
                <a:solidFill>
                  <a:schemeClr val="accent2"/>
                </a:solidFill>
                <a:effectLst/>
                <a:uLnTx/>
                <a:uFillTx/>
                <a:latin typeface="+mj-lt"/>
                <a:ea typeface="+mn-ea"/>
                <a:cs typeface="Arial"/>
              </a:defRPr>
            </a:lvl1pPr>
          </a:lstStyle>
          <a:p>
            <a:pPr marL="0" marR="0" lvl="0" indent="0" algn="l" defTabSz="457200" rtl="0" eaLnBrk="1" fontAlgn="auto" latinLnBrk="0" hangingPunct="1">
              <a:lnSpc>
                <a:spcPct val="100000"/>
              </a:lnSpc>
              <a:spcBef>
                <a:spcPct val="20000"/>
              </a:spcBef>
              <a:spcAft>
                <a:spcPts val="0"/>
              </a:spcAft>
              <a:buClrTx/>
              <a:buSzTx/>
              <a:tabLst/>
              <a:defRPr/>
            </a:pPr>
            <a:r>
              <a:rPr lang="en-US"/>
              <a:t>Date</a:t>
            </a:r>
          </a:p>
        </p:txBody>
      </p:sp>
      <p:sp>
        <p:nvSpPr>
          <p:cNvPr id="21" name="Picture Placeholder 9"/>
          <p:cNvSpPr>
            <a:spLocks noGrp="1"/>
          </p:cNvSpPr>
          <p:nvPr>
            <p:ph type="pic" sz="quarter" idx="12" hasCustomPrompt="1"/>
          </p:nvPr>
        </p:nvSpPr>
        <p:spPr>
          <a:xfrm>
            <a:off x="2342673" y="2604939"/>
            <a:ext cx="1181854" cy="1641989"/>
          </a:xfrm>
          <a:prstGeom prst="rect">
            <a:avLst/>
          </a:prstGeom>
        </p:spPr>
        <p:txBody>
          <a:bodyPr>
            <a:noAutofit/>
          </a:bodyPr>
          <a:lstStyle>
            <a:lvl1pPr marL="0" indent="0" algn="ctr">
              <a:buNone/>
              <a:defRPr sz="1100" baseline="0">
                <a:solidFill>
                  <a:schemeClr val="accent2"/>
                </a:solidFill>
                <a:latin typeface="+mj-lt"/>
              </a:defRPr>
            </a:lvl1pPr>
          </a:lstStyle>
          <a:p>
            <a:r>
              <a:rPr lang="en-US"/>
              <a:t>Click here to add Client / Partner Logo</a:t>
            </a:r>
            <a:endParaRPr lang="en-IN"/>
          </a:p>
        </p:txBody>
      </p:sp>
      <p:sp>
        <p:nvSpPr>
          <p:cNvPr id="16" name="Shape 257"/>
          <p:cNvSpPr txBox="1">
            <a:spLocks/>
          </p:cNvSpPr>
          <p:nvPr userDrawn="1"/>
        </p:nvSpPr>
        <p:spPr>
          <a:xfrm>
            <a:off x="8884289" y="6583847"/>
            <a:ext cx="197169" cy="259900"/>
          </a:xfrm>
          <a:prstGeom prst="rect">
            <a:avLst/>
          </a:prstGeom>
          <a:noFill/>
          <a:extLst>
            <a:ext uri="{C572A759-6A51-4108-AA02-DFA0A04FC94B}">
              <ma14:wrappingTextBoxFlag xmlns:ma14="http://schemas.microsoft.com/office/mac/drawingml/2011/main" xmlns=""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cxnSp>
        <p:nvCxnSpPr>
          <p:cNvPr id="27"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29" name="Picture 2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76273" y="2295078"/>
            <a:ext cx="2066400" cy="2313625"/>
          </a:xfrm>
          <a:prstGeom prst="rect">
            <a:avLst/>
          </a:prstGeom>
        </p:spPr>
      </p:pic>
    </p:spTree>
    <p:extLst>
      <p:ext uri="{BB962C8B-B14F-4D97-AF65-F5344CB8AC3E}">
        <p14:creationId xmlns:p14="http://schemas.microsoft.com/office/powerpoint/2010/main" val="1459639909"/>
      </p:ext>
    </p:extLst>
  </p:cSld>
  <p:clrMapOvr>
    <a:masterClrMapping/>
  </p:clrMapOvr>
  <p:extLst mod="1">
    <p:ext uri="{DCECCB84-F9BA-43D5-87BE-67443E8EF086}">
      <p15:sldGuideLst xmlns:p15="http://schemas.microsoft.com/office/powerpoint/2012/main">
        <p15:guide id="1" pos="4513" userDrawn="1">
          <p15:clr>
            <a:srgbClr val="FBAE4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3_Agenda">
    <p:spTree>
      <p:nvGrpSpPr>
        <p:cNvPr id="1" name=""/>
        <p:cNvGrpSpPr/>
        <p:nvPr/>
      </p:nvGrpSpPr>
      <p:grpSpPr>
        <a:xfrm>
          <a:off x="0" y="0"/>
          <a:ext cx="0" cy="0"/>
          <a:chOff x="0" y="0"/>
          <a:chExt cx="0" cy="0"/>
        </a:xfrm>
      </p:grpSpPr>
      <p:sp>
        <p:nvSpPr>
          <p:cNvPr id="17" name="Text Placeholder 38"/>
          <p:cNvSpPr>
            <a:spLocks noGrp="1"/>
          </p:cNvSpPr>
          <p:nvPr>
            <p:ph type="body" sz="quarter" idx="10" hasCustomPrompt="1"/>
          </p:nvPr>
        </p:nvSpPr>
        <p:spPr>
          <a:xfrm>
            <a:off x="779308" y="1961011"/>
            <a:ext cx="3640292" cy="200861"/>
          </a:xfrm>
          <a:prstGeom prst="rect">
            <a:avLst/>
          </a:prstGeom>
        </p:spPr>
        <p:txBody>
          <a:bodyPr tIns="0" bIns="0" anchor="ctr" anchorCtr="0">
            <a:noAutofit/>
          </a:bodyPr>
          <a:lstStyle>
            <a:lvl1pPr marL="0" indent="0">
              <a:buNone/>
              <a:defRPr sz="1300" b="1">
                <a:solidFill>
                  <a:schemeClr val="tx2"/>
                </a:solidFill>
                <a:latin typeface="+mn-lt"/>
              </a:defRPr>
            </a:lvl1pPr>
            <a:lvl2pPr>
              <a:buNone/>
              <a:defRPr/>
            </a:lvl2pPr>
            <a:lvl3pPr>
              <a:buNone/>
              <a:defRPr/>
            </a:lvl3pPr>
            <a:lvl4pPr>
              <a:buNone/>
              <a:defRPr/>
            </a:lvl4pPr>
            <a:lvl5pPr>
              <a:buNone/>
              <a:defRPr/>
            </a:lvl5pPr>
          </a:lstStyle>
          <a:p>
            <a:pPr lvl="0"/>
            <a:r>
              <a:rPr lang="en-US"/>
              <a:t>Headline</a:t>
            </a:r>
          </a:p>
        </p:txBody>
      </p:sp>
      <p:sp>
        <p:nvSpPr>
          <p:cNvPr id="28" name="Text Placeholder 38"/>
          <p:cNvSpPr>
            <a:spLocks noGrp="1"/>
          </p:cNvSpPr>
          <p:nvPr>
            <p:ph type="body" sz="quarter" idx="15" hasCustomPrompt="1"/>
          </p:nvPr>
        </p:nvSpPr>
        <p:spPr>
          <a:xfrm>
            <a:off x="230668" y="1830792"/>
            <a:ext cx="502920" cy="668792"/>
          </a:xfrm>
          <a:prstGeom prst="ellipse">
            <a:avLst/>
          </a:prstGeom>
          <a:solidFill>
            <a:schemeClr val="tx2"/>
          </a:solidFill>
        </p:spPr>
        <p:txBody>
          <a:bodyPr anchor="ctr">
            <a:normAutofit/>
          </a:bodyPr>
          <a:lstStyle>
            <a:lvl1pPr marL="0" indent="0" algn="ctr">
              <a:buFont typeface="Arial" pitchFamily="34" charset="0"/>
              <a:buNone/>
              <a:defRPr sz="1100" b="1">
                <a:solidFill>
                  <a:schemeClr val="bg1"/>
                </a:solidFill>
                <a:latin typeface="+mn-lt"/>
              </a:defRPr>
            </a:lvl1pPr>
            <a:lvl2pPr>
              <a:buNone/>
              <a:defRPr/>
            </a:lvl2pPr>
            <a:lvl3pPr>
              <a:buNone/>
              <a:defRPr/>
            </a:lvl3pPr>
            <a:lvl4pPr>
              <a:buNone/>
              <a:defRPr/>
            </a:lvl4pPr>
            <a:lvl5pPr>
              <a:buNone/>
              <a:defRPr/>
            </a:lvl5pPr>
          </a:lstStyle>
          <a:p>
            <a:pPr lvl="0"/>
            <a:r>
              <a:rPr lang="en-US"/>
              <a:t>1</a:t>
            </a:r>
          </a:p>
        </p:txBody>
      </p:sp>
      <p:sp>
        <p:nvSpPr>
          <p:cNvPr id="47" name="Title 1"/>
          <p:cNvSpPr>
            <a:spLocks noGrp="1"/>
          </p:cNvSpPr>
          <p:nvPr>
            <p:ph type="ctrTitle" hasCustomPrompt="1"/>
          </p:nvPr>
        </p:nvSpPr>
        <p:spPr>
          <a:xfrm>
            <a:off x="1" y="345077"/>
            <a:ext cx="2191657" cy="692892"/>
          </a:xfrm>
          <a:prstGeom prst="rect">
            <a:avLst/>
          </a:prstGeom>
          <a:noFill/>
        </p:spPr>
        <p:txBody>
          <a:bodyPr wrap="square" lIns="0" rtlCol="0" anchor="t" anchorCtr="0">
            <a:noAutofit/>
          </a:bodyPr>
          <a:lstStyle>
            <a:lvl1pPr marL="0" algn="l">
              <a:lnSpc>
                <a:spcPct val="98000"/>
              </a:lnSpc>
              <a:tabLst/>
              <a:defRPr lang="en-US" sz="2600" u="sng" dirty="0">
                <a:solidFill>
                  <a:schemeClr val="tx2"/>
                </a:solidFill>
                <a:latin typeface="+mj-lt"/>
                <a:ea typeface="+mn-ea"/>
                <a:cs typeface="Arial"/>
              </a:defRPr>
            </a:lvl1pPr>
          </a:lstStyle>
          <a:p>
            <a:pPr marL="0" lvl="0" algn="l"/>
            <a:r>
              <a:rPr lang="en-US"/>
              <a:t>Agenda</a:t>
            </a:r>
          </a:p>
        </p:txBody>
      </p:sp>
      <p:sp>
        <p:nvSpPr>
          <p:cNvPr id="48" name="Text Placeholder 38"/>
          <p:cNvSpPr>
            <a:spLocks noGrp="1"/>
          </p:cNvSpPr>
          <p:nvPr>
            <p:ph type="body" sz="quarter" idx="16" hasCustomPrompt="1"/>
          </p:nvPr>
        </p:nvSpPr>
        <p:spPr>
          <a:xfrm>
            <a:off x="779308" y="2209261"/>
            <a:ext cx="3640292" cy="198993"/>
          </a:xfrm>
          <a:prstGeom prst="rect">
            <a:avLst/>
          </a:prstGeom>
        </p:spPr>
        <p:txBody>
          <a:bodyPr tIns="0" bIns="0" anchor="t" anchorCtr="0">
            <a:noAutofit/>
          </a:bodyPr>
          <a:lstStyle>
            <a:lvl1pPr marL="0" indent="0">
              <a:buNone/>
              <a:defRPr sz="900" b="1">
                <a:solidFill>
                  <a:schemeClr val="tx2"/>
                </a:solidFill>
                <a:latin typeface="+mn-lt"/>
              </a:defRPr>
            </a:lvl1pPr>
            <a:lvl2pPr>
              <a:buNone/>
              <a:defRPr/>
            </a:lvl2pPr>
            <a:lvl3pPr>
              <a:buNone/>
              <a:defRPr/>
            </a:lvl3pPr>
            <a:lvl4pPr>
              <a:buNone/>
              <a:defRPr/>
            </a:lvl4pPr>
            <a:lvl5pPr>
              <a:buNone/>
              <a:defRPr/>
            </a:lvl5pPr>
          </a:lstStyle>
          <a:p>
            <a:pPr lvl="0"/>
            <a:r>
              <a:rPr lang="en-US"/>
              <a:t>Duis </a:t>
            </a:r>
            <a:r>
              <a:rPr lang="en-US" err="1"/>
              <a:t>rutrum</a:t>
            </a:r>
            <a:r>
              <a:rPr lang="en-US"/>
              <a:t> </a:t>
            </a:r>
            <a:r>
              <a:rPr lang="en-US" err="1"/>
              <a:t>vestibulum</a:t>
            </a:r>
            <a:r>
              <a:rPr lang="en-US"/>
              <a:t> </a:t>
            </a:r>
            <a:r>
              <a:rPr lang="en-US" err="1"/>
              <a:t>ornare</a:t>
            </a:r>
            <a:r>
              <a:rPr lang="en-US"/>
              <a:t>. Integer cursus </a:t>
            </a:r>
            <a:r>
              <a:rPr lang="en-US" err="1"/>
              <a:t>eu</a:t>
            </a:r>
            <a:r>
              <a:rPr lang="en-US"/>
              <a:t> </a:t>
            </a:r>
            <a:r>
              <a:rPr lang="en-US" err="1"/>
              <a:t>elit</a:t>
            </a:r>
            <a:r>
              <a:rPr lang="en-US"/>
              <a:t> </a:t>
            </a:r>
            <a:r>
              <a:rPr lang="en-US" err="1"/>
              <a:t>mollis</a:t>
            </a:r>
            <a:r>
              <a:rPr lang="en-US"/>
              <a:t> </a:t>
            </a:r>
            <a:r>
              <a:rPr lang="en-US" err="1"/>
              <a:t>suscipit</a:t>
            </a:r>
            <a:r>
              <a:rPr lang="en-US"/>
              <a:t>.</a:t>
            </a:r>
          </a:p>
        </p:txBody>
      </p:sp>
      <p:sp>
        <p:nvSpPr>
          <p:cNvPr id="49" name="Text Placeholder 38"/>
          <p:cNvSpPr>
            <a:spLocks noGrp="1"/>
          </p:cNvSpPr>
          <p:nvPr>
            <p:ph type="body" sz="quarter" idx="17" hasCustomPrompt="1"/>
          </p:nvPr>
        </p:nvSpPr>
        <p:spPr>
          <a:xfrm>
            <a:off x="779308" y="3129960"/>
            <a:ext cx="3640292" cy="200861"/>
          </a:xfrm>
          <a:prstGeom prst="rect">
            <a:avLst/>
          </a:prstGeom>
        </p:spPr>
        <p:txBody>
          <a:bodyPr tIns="0" bIns="0" anchor="ctr" anchorCtr="0">
            <a:noAutofit/>
          </a:bodyPr>
          <a:lstStyle>
            <a:lvl1pPr marL="0" indent="0">
              <a:buNone/>
              <a:defRPr sz="1300" b="1">
                <a:solidFill>
                  <a:schemeClr val="tx2"/>
                </a:solidFill>
                <a:latin typeface="+mn-lt"/>
              </a:defRPr>
            </a:lvl1pPr>
            <a:lvl2pPr>
              <a:buNone/>
              <a:defRPr/>
            </a:lvl2pPr>
            <a:lvl3pPr>
              <a:buNone/>
              <a:defRPr/>
            </a:lvl3pPr>
            <a:lvl4pPr>
              <a:buNone/>
              <a:defRPr/>
            </a:lvl4pPr>
            <a:lvl5pPr>
              <a:buNone/>
              <a:defRPr/>
            </a:lvl5pPr>
          </a:lstStyle>
          <a:p>
            <a:pPr lvl="0"/>
            <a:r>
              <a:rPr lang="en-US"/>
              <a:t>Headline</a:t>
            </a:r>
          </a:p>
        </p:txBody>
      </p:sp>
      <p:sp>
        <p:nvSpPr>
          <p:cNvPr id="50" name="Text Placeholder 38"/>
          <p:cNvSpPr>
            <a:spLocks noGrp="1"/>
          </p:cNvSpPr>
          <p:nvPr>
            <p:ph type="body" sz="quarter" idx="18" hasCustomPrompt="1"/>
          </p:nvPr>
        </p:nvSpPr>
        <p:spPr>
          <a:xfrm>
            <a:off x="230668" y="2999741"/>
            <a:ext cx="502920" cy="668792"/>
          </a:xfrm>
          <a:prstGeom prst="ellipse">
            <a:avLst/>
          </a:prstGeom>
          <a:solidFill>
            <a:schemeClr val="tx2"/>
          </a:solidFill>
        </p:spPr>
        <p:txBody>
          <a:bodyPr anchor="ctr">
            <a:normAutofit/>
          </a:bodyPr>
          <a:lstStyle>
            <a:lvl1pPr marL="0" indent="0" algn="ctr">
              <a:buFont typeface="Arial" pitchFamily="34" charset="0"/>
              <a:buNone/>
              <a:defRPr sz="1100" b="1">
                <a:solidFill>
                  <a:schemeClr val="bg1"/>
                </a:solidFill>
                <a:latin typeface="+mn-lt"/>
              </a:defRPr>
            </a:lvl1pPr>
            <a:lvl2pPr>
              <a:buNone/>
              <a:defRPr/>
            </a:lvl2pPr>
            <a:lvl3pPr>
              <a:buNone/>
              <a:defRPr/>
            </a:lvl3pPr>
            <a:lvl4pPr>
              <a:buNone/>
              <a:defRPr/>
            </a:lvl4pPr>
            <a:lvl5pPr>
              <a:buNone/>
              <a:defRPr/>
            </a:lvl5pPr>
          </a:lstStyle>
          <a:p>
            <a:pPr lvl="0"/>
            <a:r>
              <a:rPr lang="en-US"/>
              <a:t>2</a:t>
            </a:r>
          </a:p>
        </p:txBody>
      </p:sp>
      <p:sp>
        <p:nvSpPr>
          <p:cNvPr id="51" name="Text Placeholder 38"/>
          <p:cNvSpPr>
            <a:spLocks noGrp="1"/>
          </p:cNvSpPr>
          <p:nvPr>
            <p:ph type="body" sz="quarter" idx="19" hasCustomPrompt="1"/>
          </p:nvPr>
        </p:nvSpPr>
        <p:spPr>
          <a:xfrm>
            <a:off x="779308" y="3378210"/>
            <a:ext cx="3640292" cy="198993"/>
          </a:xfrm>
          <a:prstGeom prst="rect">
            <a:avLst/>
          </a:prstGeom>
        </p:spPr>
        <p:txBody>
          <a:bodyPr tIns="0" bIns="0" anchor="t" anchorCtr="0">
            <a:noAutofit/>
          </a:bodyPr>
          <a:lstStyle>
            <a:lvl1pPr marL="0" indent="0">
              <a:buNone/>
              <a:defRPr sz="900" b="1">
                <a:solidFill>
                  <a:schemeClr val="tx2"/>
                </a:solidFill>
                <a:latin typeface="+mn-lt"/>
              </a:defRPr>
            </a:lvl1pPr>
            <a:lvl2pPr>
              <a:buNone/>
              <a:defRPr/>
            </a:lvl2pPr>
            <a:lvl3pPr>
              <a:buNone/>
              <a:defRPr/>
            </a:lvl3pPr>
            <a:lvl4pPr>
              <a:buNone/>
              <a:defRPr/>
            </a:lvl4pPr>
            <a:lvl5pPr>
              <a:buNone/>
              <a:defRPr/>
            </a:lvl5pPr>
          </a:lstStyle>
          <a:p>
            <a:pPr lvl="0"/>
            <a:r>
              <a:rPr lang="en-US"/>
              <a:t>Duis </a:t>
            </a:r>
            <a:r>
              <a:rPr lang="en-US" err="1"/>
              <a:t>rutrum</a:t>
            </a:r>
            <a:r>
              <a:rPr lang="en-US"/>
              <a:t> </a:t>
            </a:r>
            <a:r>
              <a:rPr lang="en-US" err="1"/>
              <a:t>vestibulum</a:t>
            </a:r>
            <a:r>
              <a:rPr lang="en-US"/>
              <a:t> </a:t>
            </a:r>
            <a:r>
              <a:rPr lang="en-US" err="1"/>
              <a:t>ornare</a:t>
            </a:r>
            <a:r>
              <a:rPr lang="en-US"/>
              <a:t>. Integer cursus </a:t>
            </a:r>
            <a:r>
              <a:rPr lang="en-US" err="1"/>
              <a:t>eu</a:t>
            </a:r>
            <a:r>
              <a:rPr lang="en-US"/>
              <a:t> </a:t>
            </a:r>
            <a:r>
              <a:rPr lang="en-US" err="1"/>
              <a:t>elit</a:t>
            </a:r>
            <a:r>
              <a:rPr lang="en-US"/>
              <a:t> </a:t>
            </a:r>
            <a:r>
              <a:rPr lang="en-US" err="1"/>
              <a:t>mollis</a:t>
            </a:r>
            <a:r>
              <a:rPr lang="en-US"/>
              <a:t> </a:t>
            </a:r>
            <a:r>
              <a:rPr lang="en-US" err="1"/>
              <a:t>suscipit</a:t>
            </a:r>
            <a:r>
              <a:rPr lang="en-US"/>
              <a:t>.</a:t>
            </a:r>
          </a:p>
        </p:txBody>
      </p:sp>
      <p:sp>
        <p:nvSpPr>
          <p:cNvPr id="52" name="Text Placeholder 38"/>
          <p:cNvSpPr>
            <a:spLocks noGrp="1"/>
          </p:cNvSpPr>
          <p:nvPr>
            <p:ph type="body" sz="quarter" idx="20" hasCustomPrompt="1"/>
          </p:nvPr>
        </p:nvSpPr>
        <p:spPr>
          <a:xfrm>
            <a:off x="779308" y="4296982"/>
            <a:ext cx="3640292" cy="200861"/>
          </a:xfrm>
          <a:prstGeom prst="rect">
            <a:avLst/>
          </a:prstGeom>
        </p:spPr>
        <p:txBody>
          <a:bodyPr tIns="0" bIns="0" anchor="ctr" anchorCtr="0">
            <a:noAutofit/>
          </a:bodyPr>
          <a:lstStyle>
            <a:lvl1pPr marL="0" indent="0">
              <a:buNone/>
              <a:defRPr sz="1300" b="1">
                <a:solidFill>
                  <a:schemeClr val="tx2"/>
                </a:solidFill>
                <a:latin typeface="+mn-lt"/>
              </a:defRPr>
            </a:lvl1pPr>
            <a:lvl2pPr>
              <a:buNone/>
              <a:defRPr/>
            </a:lvl2pPr>
            <a:lvl3pPr>
              <a:buNone/>
              <a:defRPr/>
            </a:lvl3pPr>
            <a:lvl4pPr>
              <a:buNone/>
              <a:defRPr/>
            </a:lvl4pPr>
            <a:lvl5pPr>
              <a:buNone/>
              <a:defRPr/>
            </a:lvl5pPr>
          </a:lstStyle>
          <a:p>
            <a:pPr lvl="0"/>
            <a:r>
              <a:rPr lang="en-US"/>
              <a:t>Headline</a:t>
            </a:r>
          </a:p>
        </p:txBody>
      </p:sp>
      <p:sp>
        <p:nvSpPr>
          <p:cNvPr id="53" name="Text Placeholder 38"/>
          <p:cNvSpPr>
            <a:spLocks noGrp="1"/>
          </p:cNvSpPr>
          <p:nvPr>
            <p:ph type="body" sz="quarter" idx="21" hasCustomPrompt="1"/>
          </p:nvPr>
        </p:nvSpPr>
        <p:spPr>
          <a:xfrm>
            <a:off x="230668" y="4166763"/>
            <a:ext cx="502920" cy="668792"/>
          </a:xfrm>
          <a:prstGeom prst="ellipse">
            <a:avLst/>
          </a:prstGeom>
          <a:solidFill>
            <a:schemeClr val="tx2"/>
          </a:solidFill>
        </p:spPr>
        <p:txBody>
          <a:bodyPr anchor="ctr">
            <a:normAutofit/>
          </a:bodyPr>
          <a:lstStyle>
            <a:lvl1pPr marL="0" indent="0" algn="ctr">
              <a:buFont typeface="Arial" pitchFamily="34" charset="0"/>
              <a:buNone/>
              <a:defRPr sz="1100" b="1">
                <a:solidFill>
                  <a:schemeClr val="bg1"/>
                </a:solidFill>
                <a:latin typeface="+mn-lt"/>
              </a:defRPr>
            </a:lvl1pPr>
            <a:lvl2pPr>
              <a:buNone/>
              <a:defRPr/>
            </a:lvl2pPr>
            <a:lvl3pPr>
              <a:buNone/>
              <a:defRPr/>
            </a:lvl3pPr>
            <a:lvl4pPr>
              <a:buNone/>
              <a:defRPr/>
            </a:lvl4pPr>
            <a:lvl5pPr>
              <a:buNone/>
              <a:defRPr/>
            </a:lvl5pPr>
          </a:lstStyle>
          <a:p>
            <a:pPr lvl="0"/>
            <a:r>
              <a:rPr lang="en-US"/>
              <a:t>3</a:t>
            </a:r>
          </a:p>
        </p:txBody>
      </p:sp>
      <p:sp>
        <p:nvSpPr>
          <p:cNvPr id="54" name="Text Placeholder 38"/>
          <p:cNvSpPr>
            <a:spLocks noGrp="1"/>
          </p:cNvSpPr>
          <p:nvPr>
            <p:ph type="body" sz="quarter" idx="22" hasCustomPrompt="1"/>
          </p:nvPr>
        </p:nvSpPr>
        <p:spPr>
          <a:xfrm>
            <a:off x="779308" y="4545232"/>
            <a:ext cx="3640292" cy="198993"/>
          </a:xfrm>
          <a:prstGeom prst="rect">
            <a:avLst/>
          </a:prstGeom>
        </p:spPr>
        <p:txBody>
          <a:bodyPr tIns="0" bIns="0" anchor="t" anchorCtr="0">
            <a:noAutofit/>
          </a:bodyPr>
          <a:lstStyle>
            <a:lvl1pPr marL="0" indent="0">
              <a:buNone/>
              <a:defRPr sz="900" b="1">
                <a:solidFill>
                  <a:schemeClr val="tx2"/>
                </a:solidFill>
                <a:latin typeface="+mn-lt"/>
              </a:defRPr>
            </a:lvl1pPr>
            <a:lvl2pPr>
              <a:buNone/>
              <a:defRPr/>
            </a:lvl2pPr>
            <a:lvl3pPr>
              <a:buNone/>
              <a:defRPr/>
            </a:lvl3pPr>
            <a:lvl4pPr>
              <a:buNone/>
              <a:defRPr/>
            </a:lvl4pPr>
            <a:lvl5pPr>
              <a:buNone/>
              <a:defRPr/>
            </a:lvl5pPr>
          </a:lstStyle>
          <a:p>
            <a:pPr lvl="0"/>
            <a:r>
              <a:rPr lang="en-US"/>
              <a:t>Duis </a:t>
            </a:r>
            <a:r>
              <a:rPr lang="en-US" err="1"/>
              <a:t>rutrum</a:t>
            </a:r>
            <a:r>
              <a:rPr lang="en-US"/>
              <a:t> </a:t>
            </a:r>
            <a:r>
              <a:rPr lang="en-US" err="1"/>
              <a:t>vestibulum</a:t>
            </a:r>
            <a:r>
              <a:rPr lang="en-US"/>
              <a:t> </a:t>
            </a:r>
            <a:r>
              <a:rPr lang="en-US" err="1"/>
              <a:t>ornare</a:t>
            </a:r>
            <a:r>
              <a:rPr lang="en-US"/>
              <a:t>. Integer cursus </a:t>
            </a:r>
            <a:r>
              <a:rPr lang="en-US" err="1"/>
              <a:t>eu</a:t>
            </a:r>
            <a:r>
              <a:rPr lang="en-US"/>
              <a:t> </a:t>
            </a:r>
            <a:r>
              <a:rPr lang="en-US" err="1"/>
              <a:t>elit</a:t>
            </a:r>
            <a:r>
              <a:rPr lang="en-US"/>
              <a:t> </a:t>
            </a:r>
            <a:r>
              <a:rPr lang="en-US" err="1"/>
              <a:t>mollis</a:t>
            </a:r>
            <a:r>
              <a:rPr lang="en-US"/>
              <a:t> </a:t>
            </a:r>
            <a:r>
              <a:rPr lang="en-US" err="1"/>
              <a:t>suscipit</a:t>
            </a:r>
            <a:r>
              <a:rPr lang="en-US"/>
              <a:t>.</a:t>
            </a:r>
          </a:p>
        </p:txBody>
      </p:sp>
      <p:sp>
        <p:nvSpPr>
          <p:cNvPr id="55" name="Text Placeholder 38"/>
          <p:cNvSpPr>
            <a:spLocks noGrp="1"/>
          </p:cNvSpPr>
          <p:nvPr>
            <p:ph type="body" sz="quarter" idx="23" hasCustomPrompt="1"/>
          </p:nvPr>
        </p:nvSpPr>
        <p:spPr>
          <a:xfrm>
            <a:off x="779308" y="5409486"/>
            <a:ext cx="3640292" cy="200861"/>
          </a:xfrm>
          <a:prstGeom prst="rect">
            <a:avLst/>
          </a:prstGeom>
        </p:spPr>
        <p:txBody>
          <a:bodyPr tIns="0" bIns="0" anchor="ctr" anchorCtr="0">
            <a:noAutofit/>
          </a:bodyPr>
          <a:lstStyle>
            <a:lvl1pPr marL="0" indent="0">
              <a:buNone/>
              <a:defRPr sz="1300" b="1">
                <a:solidFill>
                  <a:schemeClr val="tx2"/>
                </a:solidFill>
                <a:latin typeface="+mn-lt"/>
              </a:defRPr>
            </a:lvl1pPr>
            <a:lvl2pPr>
              <a:buNone/>
              <a:defRPr/>
            </a:lvl2pPr>
            <a:lvl3pPr>
              <a:buNone/>
              <a:defRPr/>
            </a:lvl3pPr>
            <a:lvl4pPr>
              <a:buNone/>
              <a:defRPr/>
            </a:lvl4pPr>
            <a:lvl5pPr>
              <a:buNone/>
              <a:defRPr/>
            </a:lvl5pPr>
          </a:lstStyle>
          <a:p>
            <a:pPr lvl="0"/>
            <a:r>
              <a:rPr lang="en-US"/>
              <a:t>Headline</a:t>
            </a:r>
          </a:p>
        </p:txBody>
      </p:sp>
      <p:sp>
        <p:nvSpPr>
          <p:cNvPr id="56" name="Text Placeholder 38"/>
          <p:cNvSpPr>
            <a:spLocks noGrp="1"/>
          </p:cNvSpPr>
          <p:nvPr>
            <p:ph type="body" sz="quarter" idx="24" hasCustomPrompt="1"/>
          </p:nvPr>
        </p:nvSpPr>
        <p:spPr>
          <a:xfrm>
            <a:off x="230668" y="5279267"/>
            <a:ext cx="502920" cy="668792"/>
          </a:xfrm>
          <a:prstGeom prst="ellipse">
            <a:avLst/>
          </a:prstGeom>
          <a:solidFill>
            <a:schemeClr val="tx2"/>
          </a:solidFill>
        </p:spPr>
        <p:txBody>
          <a:bodyPr anchor="ctr">
            <a:normAutofit/>
          </a:bodyPr>
          <a:lstStyle>
            <a:lvl1pPr marL="0" indent="0" algn="ctr">
              <a:buFont typeface="Arial" pitchFamily="34" charset="0"/>
              <a:buNone/>
              <a:defRPr sz="1100" b="1">
                <a:solidFill>
                  <a:schemeClr val="bg1"/>
                </a:solidFill>
                <a:latin typeface="+mn-lt"/>
              </a:defRPr>
            </a:lvl1pPr>
            <a:lvl2pPr>
              <a:buNone/>
              <a:defRPr/>
            </a:lvl2pPr>
            <a:lvl3pPr>
              <a:buNone/>
              <a:defRPr/>
            </a:lvl3pPr>
            <a:lvl4pPr>
              <a:buNone/>
              <a:defRPr/>
            </a:lvl4pPr>
            <a:lvl5pPr>
              <a:buNone/>
              <a:defRPr/>
            </a:lvl5pPr>
          </a:lstStyle>
          <a:p>
            <a:pPr lvl="0"/>
            <a:r>
              <a:rPr lang="en-US"/>
              <a:t>4</a:t>
            </a:r>
          </a:p>
        </p:txBody>
      </p:sp>
      <p:sp>
        <p:nvSpPr>
          <p:cNvPr id="57" name="Text Placeholder 38"/>
          <p:cNvSpPr>
            <a:spLocks noGrp="1"/>
          </p:cNvSpPr>
          <p:nvPr>
            <p:ph type="body" sz="quarter" idx="25" hasCustomPrompt="1"/>
          </p:nvPr>
        </p:nvSpPr>
        <p:spPr>
          <a:xfrm>
            <a:off x="779308" y="5657736"/>
            <a:ext cx="3640292" cy="198993"/>
          </a:xfrm>
          <a:prstGeom prst="rect">
            <a:avLst/>
          </a:prstGeom>
        </p:spPr>
        <p:txBody>
          <a:bodyPr tIns="0" bIns="0" anchor="t" anchorCtr="0">
            <a:noAutofit/>
          </a:bodyPr>
          <a:lstStyle>
            <a:lvl1pPr marL="0" indent="0">
              <a:buNone/>
              <a:defRPr sz="900" b="1">
                <a:solidFill>
                  <a:schemeClr val="tx2"/>
                </a:solidFill>
                <a:latin typeface="+mn-lt"/>
              </a:defRPr>
            </a:lvl1pPr>
            <a:lvl2pPr>
              <a:buNone/>
              <a:defRPr/>
            </a:lvl2pPr>
            <a:lvl3pPr>
              <a:buNone/>
              <a:defRPr/>
            </a:lvl3pPr>
            <a:lvl4pPr>
              <a:buNone/>
              <a:defRPr/>
            </a:lvl4pPr>
            <a:lvl5pPr>
              <a:buNone/>
              <a:defRPr/>
            </a:lvl5pPr>
          </a:lstStyle>
          <a:p>
            <a:pPr lvl="0"/>
            <a:r>
              <a:rPr lang="en-US"/>
              <a:t>Duis </a:t>
            </a:r>
            <a:r>
              <a:rPr lang="en-US" err="1"/>
              <a:t>rutrum</a:t>
            </a:r>
            <a:r>
              <a:rPr lang="en-US"/>
              <a:t> </a:t>
            </a:r>
            <a:r>
              <a:rPr lang="en-US" err="1"/>
              <a:t>vestibulum</a:t>
            </a:r>
            <a:r>
              <a:rPr lang="en-US"/>
              <a:t> </a:t>
            </a:r>
            <a:r>
              <a:rPr lang="en-US" err="1"/>
              <a:t>ornare</a:t>
            </a:r>
            <a:r>
              <a:rPr lang="en-US"/>
              <a:t>. Integer cursus </a:t>
            </a:r>
            <a:r>
              <a:rPr lang="en-US" err="1"/>
              <a:t>eu</a:t>
            </a:r>
            <a:r>
              <a:rPr lang="en-US"/>
              <a:t> </a:t>
            </a:r>
            <a:r>
              <a:rPr lang="en-US" err="1"/>
              <a:t>elit</a:t>
            </a:r>
            <a:r>
              <a:rPr lang="en-US"/>
              <a:t> </a:t>
            </a:r>
            <a:r>
              <a:rPr lang="en-US" err="1"/>
              <a:t>mollis</a:t>
            </a:r>
            <a:r>
              <a:rPr lang="en-US"/>
              <a:t> </a:t>
            </a:r>
            <a:r>
              <a:rPr lang="en-US" err="1"/>
              <a:t>suscipit</a:t>
            </a:r>
            <a:r>
              <a:rPr lang="en-US"/>
              <a:t>.</a:t>
            </a:r>
          </a:p>
        </p:txBody>
      </p:sp>
      <p:sp>
        <p:nvSpPr>
          <p:cNvPr id="58" name="Text Placeholder 38"/>
          <p:cNvSpPr>
            <a:spLocks noGrp="1"/>
          </p:cNvSpPr>
          <p:nvPr>
            <p:ph type="body" sz="quarter" idx="26" hasCustomPrompt="1"/>
          </p:nvPr>
        </p:nvSpPr>
        <p:spPr>
          <a:xfrm>
            <a:off x="5164271" y="1961011"/>
            <a:ext cx="3640292" cy="200861"/>
          </a:xfrm>
          <a:prstGeom prst="rect">
            <a:avLst/>
          </a:prstGeom>
        </p:spPr>
        <p:txBody>
          <a:bodyPr tIns="0" bIns="0" anchor="ctr" anchorCtr="0">
            <a:noAutofit/>
          </a:bodyPr>
          <a:lstStyle>
            <a:lvl1pPr marL="0" indent="0">
              <a:buNone/>
              <a:defRPr sz="1300" b="1">
                <a:solidFill>
                  <a:schemeClr val="tx2"/>
                </a:solidFill>
                <a:latin typeface="+mn-lt"/>
              </a:defRPr>
            </a:lvl1pPr>
            <a:lvl2pPr>
              <a:buNone/>
              <a:defRPr/>
            </a:lvl2pPr>
            <a:lvl3pPr>
              <a:buNone/>
              <a:defRPr/>
            </a:lvl3pPr>
            <a:lvl4pPr>
              <a:buNone/>
              <a:defRPr/>
            </a:lvl4pPr>
            <a:lvl5pPr>
              <a:buNone/>
              <a:defRPr/>
            </a:lvl5pPr>
          </a:lstStyle>
          <a:p>
            <a:pPr lvl="0"/>
            <a:r>
              <a:rPr lang="en-US"/>
              <a:t>Headline</a:t>
            </a:r>
          </a:p>
        </p:txBody>
      </p:sp>
      <p:sp>
        <p:nvSpPr>
          <p:cNvPr id="59" name="Text Placeholder 38"/>
          <p:cNvSpPr>
            <a:spLocks noGrp="1"/>
          </p:cNvSpPr>
          <p:nvPr>
            <p:ph type="body" sz="quarter" idx="27" hasCustomPrompt="1"/>
          </p:nvPr>
        </p:nvSpPr>
        <p:spPr>
          <a:xfrm>
            <a:off x="4615631" y="1830792"/>
            <a:ext cx="502920" cy="668792"/>
          </a:xfrm>
          <a:prstGeom prst="ellipse">
            <a:avLst/>
          </a:prstGeom>
          <a:solidFill>
            <a:schemeClr val="tx2"/>
          </a:solidFill>
        </p:spPr>
        <p:txBody>
          <a:bodyPr anchor="ctr">
            <a:normAutofit/>
          </a:bodyPr>
          <a:lstStyle>
            <a:lvl1pPr marL="0" indent="0" algn="ctr">
              <a:buFont typeface="Arial" pitchFamily="34" charset="0"/>
              <a:buNone/>
              <a:defRPr sz="1100" b="1">
                <a:solidFill>
                  <a:schemeClr val="bg1"/>
                </a:solidFill>
                <a:latin typeface="+mn-lt"/>
              </a:defRPr>
            </a:lvl1pPr>
            <a:lvl2pPr>
              <a:buNone/>
              <a:defRPr/>
            </a:lvl2pPr>
            <a:lvl3pPr>
              <a:buNone/>
              <a:defRPr/>
            </a:lvl3pPr>
            <a:lvl4pPr>
              <a:buNone/>
              <a:defRPr/>
            </a:lvl4pPr>
            <a:lvl5pPr>
              <a:buNone/>
              <a:defRPr/>
            </a:lvl5pPr>
          </a:lstStyle>
          <a:p>
            <a:pPr lvl="0"/>
            <a:r>
              <a:rPr lang="en-US"/>
              <a:t>5</a:t>
            </a:r>
          </a:p>
        </p:txBody>
      </p:sp>
      <p:sp>
        <p:nvSpPr>
          <p:cNvPr id="60" name="Text Placeholder 38"/>
          <p:cNvSpPr>
            <a:spLocks noGrp="1"/>
          </p:cNvSpPr>
          <p:nvPr>
            <p:ph type="body" sz="quarter" idx="28" hasCustomPrompt="1"/>
          </p:nvPr>
        </p:nvSpPr>
        <p:spPr>
          <a:xfrm>
            <a:off x="5164271" y="2209261"/>
            <a:ext cx="3640292" cy="198993"/>
          </a:xfrm>
          <a:prstGeom prst="rect">
            <a:avLst/>
          </a:prstGeom>
        </p:spPr>
        <p:txBody>
          <a:bodyPr tIns="0" bIns="0" anchor="t" anchorCtr="0">
            <a:noAutofit/>
          </a:bodyPr>
          <a:lstStyle>
            <a:lvl1pPr marL="0" indent="0">
              <a:buNone/>
              <a:defRPr sz="900" b="1">
                <a:solidFill>
                  <a:schemeClr val="tx2"/>
                </a:solidFill>
                <a:latin typeface="+mn-lt"/>
              </a:defRPr>
            </a:lvl1pPr>
            <a:lvl2pPr>
              <a:buNone/>
              <a:defRPr/>
            </a:lvl2pPr>
            <a:lvl3pPr>
              <a:buNone/>
              <a:defRPr/>
            </a:lvl3pPr>
            <a:lvl4pPr>
              <a:buNone/>
              <a:defRPr/>
            </a:lvl4pPr>
            <a:lvl5pPr>
              <a:buNone/>
              <a:defRPr/>
            </a:lvl5pPr>
          </a:lstStyle>
          <a:p>
            <a:pPr lvl="0"/>
            <a:r>
              <a:rPr lang="en-US"/>
              <a:t>Duis </a:t>
            </a:r>
            <a:r>
              <a:rPr lang="en-US" err="1"/>
              <a:t>rutrum</a:t>
            </a:r>
            <a:r>
              <a:rPr lang="en-US"/>
              <a:t> </a:t>
            </a:r>
            <a:r>
              <a:rPr lang="en-US" err="1"/>
              <a:t>vestibulum</a:t>
            </a:r>
            <a:r>
              <a:rPr lang="en-US"/>
              <a:t> </a:t>
            </a:r>
            <a:r>
              <a:rPr lang="en-US" err="1"/>
              <a:t>ornare</a:t>
            </a:r>
            <a:r>
              <a:rPr lang="en-US"/>
              <a:t>. Integer cursus </a:t>
            </a:r>
            <a:r>
              <a:rPr lang="en-US" err="1"/>
              <a:t>eu</a:t>
            </a:r>
            <a:r>
              <a:rPr lang="en-US"/>
              <a:t> </a:t>
            </a:r>
            <a:r>
              <a:rPr lang="en-US" err="1"/>
              <a:t>elit</a:t>
            </a:r>
            <a:r>
              <a:rPr lang="en-US"/>
              <a:t> </a:t>
            </a:r>
            <a:r>
              <a:rPr lang="en-US" err="1"/>
              <a:t>mollis</a:t>
            </a:r>
            <a:r>
              <a:rPr lang="en-US"/>
              <a:t> </a:t>
            </a:r>
            <a:r>
              <a:rPr lang="en-US" err="1"/>
              <a:t>suscipit</a:t>
            </a:r>
            <a:r>
              <a:rPr lang="en-US"/>
              <a:t>.</a:t>
            </a:r>
          </a:p>
        </p:txBody>
      </p:sp>
      <p:sp>
        <p:nvSpPr>
          <p:cNvPr id="61" name="Text Placeholder 38"/>
          <p:cNvSpPr>
            <a:spLocks noGrp="1"/>
          </p:cNvSpPr>
          <p:nvPr>
            <p:ph type="body" sz="quarter" idx="29" hasCustomPrompt="1"/>
          </p:nvPr>
        </p:nvSpPr>
        <p:spPr>
          <a:xfrm>
            <a:off x="5164271" y="3129960"/>
            <a:ext cx="3640292" cy="200861"/>
          </a:xfrm>
          <a:prstGeom prst="rect">
            <a:avLst/>
          </a:prstGeom>
        </p:spPr>
        <p:txBody>
          <a:bodyPr tIns="0" bIns="0" anchor="ctr" anchorCtr="0">
            <a:noAutofit/>
          </a:bodyPr>
          <a:lstStyle>
            <a:lvl1pPr marL="0" indent="0">
              <a:buNone/>
              <a:defRPr sz="1300" b="1">
                <a:solidFill>
                  <a:schemeClr val="tx2"/>
                </a:solidFill>
                <a:latin typeface="+mn-lt"/>
              </a:defRPr>
            </a:lvl1pPr>
            <a:lvl2pPr>
              <a:buNone/>
              <a:defRPr/>
            </a:lvl2pPr>
            <a:lvl3pPr>
              <a:buNone/>
              <a:defRPr/>
            </a:lvl3pPr>
            <a:lvl4pPr>
              <a:buNone/>
              <a:defRPr/>
            </a:lvl4pPr>
            <a:lvl5pPr>
              <a:buNone/>
              <a:defRPr/>
            </a:lvl5pPr>
          </a:lstStyle>
          <a:p>
            <a:pPr lvl="0"/>
            <a:r>
              <a:rPr lang="en-US"/>
              <a:t>Headline</a:t>
            </a:r>
          </a:p>
        </p:txBody>
      </p:sp>
      <p:sp>
        <p:nvSpPr>
          <p:cNvPr id="62" name="Text Placeholder 38"/>
          <p:cNvSpPr>
            <a:spLocks noGrp="1"/>
          </p:cNvSpPr>
          <p:nvPr>
            <p:ph type="body" sz="quarter" idx="30" hasCustomPrompt="1"/>
          </p:nvPr>
        </p:nvSpPr>
        <p:spPr>
          <a:xfrm>
            <a:off x="4615631" y="2999741"/>
            <a:ext cx="502920" cy="668792"/>
          </a:xfrm>
          <a:prstGeom prst="ellipse">
            <a:avLst/>
          </a:prstGeom>
          <a:solidFill>
            <a:schemeClr val="tx2"/>
          </a:solidFill>
        </p:spPr>
        <p:txBody>
          <a:bodyPr anchor="ctr">
            <a:normAutofit/>
          </a:bodyPr>
          <a:lstStyle>
            <a:lvl1pPr marL="0" indent="0" algn="ctr">
              <a:buFont typeface="Arial" pitchFamily="34" charset="0"/>
              <a:buNone/>
              <a:defRPr sz="1100" b="1">
                <a:solidFill>
                  <a:schemeClr val="bg1"/>
                </a:solidFill>
                <a:latin typeface="+mn-lt"/>
              </a:defRPr>
            </a:lvl1pPr>
            <a:lvl2pPr>
              <a:buNone/>
              <a:defRPr/>
            </a:lvl2pPr>
            <a:lvl3pPr>
              <a:buNone/>
              <a:defRPr/>
            </a:lvl3pPr>
            <a:lvl4pPr>
              <a:buNone/>
              <a:defRPr/>
            </a:lvl4pPr>
            <a:lvl5pPr>
              <a:buNone/>
              <a:defRPr/>
            </a:lvl5pPr>
          </a:lstStyle>
          <a:p>
            <a:pPr lvl="0"/>
            <a:r>
              <a:rPr lang="en-US"/>
              <a:t>6</a:t>
            </a:r>
          </a:p>
        </p:txBody>
      </p:sp>
      <p:sp>
        <p:nvSpPr>
          <p:cNvPr id="63" name="Text Placeholder 38"/>
          <p:cNvSpPr>
            <a:spLocks noGrp="1"/>
          </p:cNvSpPr>
          <p:nvPr>
            <p:ph type="body" sz="quarter" idx="31" hasCustomPrompt="1"/>
          </p:nvPr>
        </p:nvSpPr>
        <p:spPr>
          <a:xfrm>
            <a:off x="5164271" y="3378210"/>
            <a:ext cx="3640292" cy="198993"/>
          </a:xfrm>
          <a:prstGeom prst="rect">
            <a:avLst/>
          </a:prstGeom>
        </p:spPr>
        <p:txBody>
          <a:bodyPr tIns="0" bIns="0" anchor="t" anchorCtr="0">
            <a:noAutofit/>
          </a:bodyPr>
          <a:lstStyle>
            <a:lvl1pPr marL="0" indent="0">
              <a:buNone/>
              <a:defRPr sz="900" b="1">
                <a:solidFill>
                  <a:schemeClr val="tx2"/>
                </a:solidFill>
                <a:latin typeface="+mn-lt"/>
              </a:defRPr>
            </a:lvl1pPr>
            <a:lvl2pPr>
              <a:buNone/>
              <a:defRPr/>
            </a:lvl2pPr>
            <a:lvl3pPr>
              <a:buNone/>
              <a:defRPr/>
            </a:lvl3pPr>
            <a:lvl4pPr>
              <a:buNone/>
              <a:defRPr/>
            </a:lvl4pPr>
            <a:lvl5pPr>
              <a:buNone/>
              <a:defRPr/>
            </a:lvl5pPr>
          </a:lstStyle>
          <a:p>
            <a:pPr lvl="0"/>
            <a:r>
              <a:rPr lang="en-US"/>
              <a:t>Duis </a:t>
            </a:r>
            <a:r>
              <a:rPr lang="en-US" err="1"/>
              <a:t>rutrum</a:t>
            </a:r>
            <a:r>
              <a:rPr lang="en-US"/>
              <a:t> </a:t>
            </a:r>
            <a:r>
              <a:rPr lang="en-US" err="1"/>
              <a:t>vestibulum</a:t>
            </a:r>
            <a:r>
              <a:rPr lang="en-US"/>
              <a:t> </a:t>
            </a:r>
            <a:r>
              <a:rPr lang="en-US" err="1"/>
              <a:t>ornare</a:t>
            </a:r>
            <a:r>
              <a:rPr lang="en-US"/>
              <a:t>. Integer cursus </a:t>
            </a:r>
            <a:r>
              <a:rPr lang="en-US" err="1"/>
              <a:t>eu</a:t>
            </a:r>
            <a:r>
              <a:rPr lang="en-US"/>
              <a:t> </a:t>
            </a:r>
            <a:r>
              <a:rPr lang="en-US" err="1"/>
              <a:t>elit</a:t>
            </a:r>
            <a:r>
              <a:rPr lang="en-US"/>
              <a:t> </a:t>
            </a:r>
            <a:r>
              <a:rPr lang="en-US" err="1"/>
              <a:t>mollis</a:t>
            </a:r>
            <a:r>
              <a:rPr lang="en-US"/>
              <a:t> </a:t>
            </a:r>
            <a:r>
              <a:rPr lang="en-US" err="1"/>
              <a:t>suscipit</a:t>
            </a:r>
            <a:r>
              <a:rPr lang="en-US"/>
              <a:t>.</a:t>
            </a:r>
          </a:p>
        </p:txBody>
      </p:sp>
      <p:sp>
        <p:nvSpPr>
          <p:cNvPr id="64" name="Text Placeholder 38"/>
          <p:cNvSpPr>
            <a:spLocks noGrp="1"/>
          </p:cNvSpPr>
          <p:nvPr>
            <p:ph type="body" sz="quarter" idx="32" hasCustomPrompt="1"/>
          </p:nvPr>
        </p:nvSpPr>
        <p:spPr>
          <a:xfrm>
            <a:off x="5164271" y="4296982"/>
            <a:ext cx="3640292" cy="200861"/>
          </a:xfrm>
          <a:prstGeom prst="rect">
            <a:avLst/>
          </a:prstGeom>
        </p:spPr>
        <p:txBody>
          <a:bodyPr tIns="0" bIns="0" anchor="ctr" anchorCtr="0">
            <a:noAutofit/>
          </a:bodyPr>
          <a:lstStyle>
            <a:lvl1pPr marL="0" indent="0">
              <a:buNone/>
              <a:defRPr sz="1300" b="1">
                <a:solidFill>
                  <a:schemeClr val="tx2"/>
                </a:solidFill>
                <a:latin typeface="+mn-lt"/>
              </a:defRPr>
            </a:lvl1pPr>
            <a:lvl2pPr>
              <a:buNone/>
              <a:defRPr/>
            </a:lvl2pPr>
            <a:lvl3pPr>
              <a:buNone/>
              <a:defRPr/>
            </a:lvl3pPr>
            <a:lvl4pPr>
              <a:buNone/>
              <a:defRPr/>
            </a:lvl4pPr>
            <a:lvl5pPr>
              <a:buNone/>
              <a:defRPr/>
            </a:lvl5pPr>
          </a:lstStyle>
          <a:p>
            <a:pPr lvl="0"/>
            <a:r>
              <a:rPr lang="en-US"/>
              <a:t>Headline</a:t>
            </a:r>
          </a:p>
        </p:txBody>
      </p:sp>
      <p:sp>
        <p:nvSpPr>
          <p:cNvPr id="65" name="Text Placeholder 38"/>
          <p:cNvSpPr>
            <a:spLocks noGrp="1"/>
          </p:cNvSpPr>
          <p:nvPr>
            <p:ph type="body" sz="quarter" idx="33" hasCustomPrompt="1"/>
          </p:nvPr>
        </p:nvSpPr>
        <p:spPr>
          <a:xfrm>
            <a:off x="4615631" y="4166763"/>
            <a:ext cx="502920" cy="668792"/>
          </a:xfrm>
          <a:prstGeom prst="ellipse">
            <a:avLst/>
          </a:prstGeom>
          <a:solidFill>
            <a:schemeClr val="tx2"/>
          </a:solidFill>
        </p:spPr>
        <p:txBody>
          <a:bodyPr anchor="ctr">
            <a:normAutofit/>
          </a:bodyPr>
          <a:lstStyle>
            <a:lvl1pPr marL="0" indent="0" algn="ctr">
              <a:buFont typeface="Arial" pitchFamily="34" charset="0"/>
              <a:buNone/>
              <a:defRPr sz="1100" b="1">
                <a:solidFill>
                  <a:schemeClr val="bg1"/>
                </a:solidFill>
                <a:latin typeface="+mn-lt"/>
              </a:defRPr>
            </a:lvl1pPr>
            <a:lvl2pPr>
              <a:buNone/>
              <a:defRPr/>
            </a:lvl2pPr>
            <a:lvl3pPr>
              <a:buNone/>
              <a:defRPr/>
            </a:lvl3pPr>
            <a:lvl4pPr>
              <a:buNone/>
              <a:defRPr/>
            </a:lvl4pPr>
            <a:lvl5pPr>
              <a:buNone/>
              <a:defRPr/>
            </a:lvl5pPr>
          </a:lstStyle>
          <a:p>
            <a:pPr lvl="0"/>
            <a:r>
              <a:rPr lang="en-US"/>
              <a:t>7</a:t>
            </a:r>
          </a:p>
        </p:txBody>
      </p:sp>
      <p:sp>
        <p:nvSpPr>
          <p:cNvPr id="66" name="Text Placeholder 38"/>
          <p:cNvSpPr>
            <a:spLocks noGrp="1"/>
          </p:cNvSpPr>
          <p:nvPr>
            <p:ph type="body" sz="quarter" idx="34" hasCustomPrompt="1"/>
          </p:nvPr>
        </p:nvSpPr>
        <p:spPr>
          <a:xfrm>
            <a:off x="5164271" y="4545232"/>
            <a:ext cx="3640292" cy="198993"/>
          </a:xfrm>
          <a:prstGeom prst="rect">
            <a:avLst/>
          </a:prstGeom>
        </p:spPr>
        <p:txBody>
          <a:bodyPr tIns="0" bIns="0" anchor="t" anchorCtr="0">
            <a:noAutofit/>
          </a:bodyPr>
          <a:lstStyle>
            <a:lvl1pPr marL="0" indent="0">
              <a:buNone/>
              <a:defRPr sz="900" b="1">
                <a:solidFill>
                  <a:schemeClr val="tx2"/>
                </a:solidFill>
                <a:latin typeface="+mn-lt"/>
              </a:defRPr>
            </a:lvl1pPr>
            <a:lvl2pPr>
              <a:buNone/>
              <a:defRPr/>
            </a:lvl2pPr>
            <a:lvl3pPr>
              <a:buNone/>
              <a:defRPr/>
            </a:lvl3pPr>
            <a:lvl4pPr>
              <a:buNone/>
              <a:defRPr/>
            </a:lvl4pPr>
            <a:lvl5pPr>
              <a:buNone/>
              <a:defRPr/>
            </a:lvl5pPr>
          </a:lstStyle>
          <a:p>
            <a:pPr lvl="0"/>
            <a:r>
              <a:rPr lang="en-US"/>
              <a:t>Duis </a:t>
            </a:r>
            <a:r>
              <a:rPr lang="en-US" err="1"/>
              <a:t>rutrum</a:t>
            </a:r>
            <a:r>
              <a:rPr lang="en-US"/>
              <a:t> </a:t>
            </a:r>
            <a:r>
              <a:rPr lang="en-US" err="1"/>
              <a:t>vestibulum</a:t>
            </a:r>
            <a:r>
              <a:rPr lang="en-US"/>
              <a:t> </a:t>
            </a:r>
            <a:r>
              <a:rPr lang="en-US" err="1"/>
              <a:t>ornare</a:t>
            </a:r>
            <a:r>
              <a:rPr lang="en-US"/>
              <a:t>. Integer cursus </a:t>
            </a:r>
            <a:r>
              <a:rPr lang="en-US" err="1"/>
              <a:t>eu</a:t>
            </a:r>
            <a:r>
              <a:rPr lang="en-US"/>
              <a:t> </a:t>
            </a:r>
            <a:r>
              <a:rPr lang="en-US" err="1"/>
              <a:t>elit</a:t>
            </a:r>
            <a:r>
              <a:rPr lang="en-US"/>
              <a:t> </a:t>
            </a:r>
            <a:r>
              <a:rPr lang="en-US" err="1"/>
              <a:t>mollis</a:t>
            </a:r>
            <a:r>
              <a:rPr lang="en-US"/>
              <a:t> </a:t>
            </a:r>
            <a:r>
              <a:rPr lang="en-US" err="1"/>
              <a:t>suscipit</a:t>
            </a:r>
            <a:r>
              <a:rPr lang="en-US"/>
              <a:t>.</a:t>
            </a:r>
          </a:p>
        </p:txBody>
      </p:sp>
      <p:sp>
        <p:nvSpPr>
          <p:cNvPr id="29"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30"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31"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32" name="Footer Placeholder 4"/>
          <p:cNvSpPr txBox="1">
            <a:spLocks/>
          </p:cNvSpPr>
          <p:nvPr userDrawn="1"/>
        </p:nvSpPr>
        <p:spPr>
          <a:xfrm>
            <a:off x="8924926" y="6639317"/>
            <a:ext cx="219075" cy="148963"/>
          </a:xfrm>
          <a:prstGeom prst="rect">
            <a:avLst/>
          </a:prstGeom>
          <a:noFill/>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457200"/>
            <a:fld id="{5D61087F-CA7B-4F6C-AD54-FCE24029CF22}" type="slidenum">
              <a:rPr lang="en-US" smtClean="0">
                <a:solidFill>
                  <a:srgbClr val="646363"/>
                </a:solidFill>
              </a:rPr>
              <a:pPr defTabSz="457200"/>
              <a:t>‹#›</a:t>
            </a:fld>
            <a:endParaRPr lang="en-US">
              <a:solidFill>
                <a:srgbClr val="646363"/>
              </a:solidFill>
            </a:endParaRPr>
          </a:p>
        </p:txBody>
      </p:sp>
      <p:sp>
        <p:nvSpPr>
          <p:cNvPr id="33" name="Rectangle 32"/>
          <p:cNvSpPr/>
          <p:nvPr userDrawn="1"/>
        </p:nvSpPr>
        <p:spPr>
          <a:xfrm>
            <a:off x="8903495" y="6618549"/>
            <a:ext cx="228600" cy="190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34" name="Shape 257"/>
          <p:cNvSpPr txBox="1">
            <a:spLocks/>
          </p:cNvSpPr>
          <p:nvPr userDrawn="1"/>
        </p:nvSpPr>
        <p:spPr>
          <a:xfrm>
            <a:off x="8884289" y="6583847"/>
            <a:ext cx="197169" cy="259900"/>
          </a:xfrm>
          <a:prstGeom prst="rect">
            <a:avLst/>
          </a:prstGeom>
          <a:noFill/>
          <a:extLst>
            <a:ext uri="{C572A759-6A51-4108-AA02-DFA0A04FC94B}">
              <ma14:wrappingTextBoxFlag xmlns:ma14="http://schemas.microsoft.com/office/mac/drawingml/2011/main" xmlns=""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
        <p:nvSpPr>
          <p:cNvPr id="36" name="Text Placeholder 2"/>
          <p:cNvSpPr>
            <a:spLocks noGrp="1"/>
          </p:cNvSpPr>
          <p:nvPr>
            <p:ph type="body" sz="quarter" idx="12" hasCustomPrompt="1"/>
          </p:nvPr>
        </p:nvSpPr>
        <p:spPr>
          <a:xfrm>
            <a:off x="203201"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cxnSp>
        <p:nvCxnSpPr>
          <p:cNvPr id="37"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23838767"/>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3_Section Breaker">
    <p:bg>
      <p:bgPr>
        <a:solidFill>
          <a:srgbClr val="F2F2F2"/>
        </a:solidFill>
        <a:effectLst/>
      </p:bgPr>
    </p:bg>
    <p:spTree>
      <p:nvGrpSpPr>
        <p:cNvPr id="1" name=""/>
        <p:cNvGrpSpPr/>
        <p:nvPr/>
      </p:nvGrpSpPr>
      <p:grpSpPr>
        <a:xfrm>
          <a:off x="0" y="0"/>
          <a:ext cx="0" cy="0"/>
          <a:chOff x="0" y="0"/>
          <a:chExt cx="0" cy="0"/>
        </a:xfrm>
      </p:grpSpPr>
      <p:pic>
        <p:nvPicPr>
          <p:cNvPr id="25" name="greyfade-jon-flobrant-193464.jpg"/>
          <p:cNvPicPr>
            <a:picLocks noChangeAspect="1"/>
          </p:cNvPicPr>
          <p:nvPr userDrawn="1"/>
        </p:nvPicPr>
        <p:blipFill>
          <a:blip r:embed="rId2" cstate="print">
            <a:extLst>
              <a:ext uri="{28A0092B-C50C-407E-A947-70E740481C1C}">
                <a14:useLocalDpi xmlns:a14="http://schemas.microsoft.com/office/drawing/2010/main"/>
              </a:ext>
            </a:extLst>
          </a:blip>
          <a:srcRect/>
          <a:stretch>
            <a:fillRect/>
          </a:stretch>
        </p:blipFill>
        <p:spPr>
          <a:xfrm>
            <a:off x="2656750" y="1"/>
            <a:ext cx="6502359" cy="6270172"/>
          </a:xfrm>
          <a:prstGeom prst="rect">
            <a:avLst/>
          </a:prstGeom>
        </p:spPr>
      </p:pic>
      <p:sp>
        <p:nvSpPr>
          <p:cNvPr id="2" name="Title 1"/>
          <p:cNvSpPr>
            <a:spLocks noGrp="1"/>
          </p:cNvSpPr>
          <p:nvPr>
            <p:ph type="ctrTitle" hasCustomPrompt="1"/>
          </p:nvPr>
        </p:nvSpPr>
        <p:spPr>
          <a:xfrm>
            <a:off x="1" y="2353656"/>
            <a:ext cx="5534025" cy="3756689"/>
          </a:xfrm>
          <a:prstGeom prst="rect">
            <a:avLst/>
          </a:prstGeom>
          <a:noFill/>
        </p:spPr>
        <p:txBody>
          <a:bodyPr wrap="square" lIns="0" rtlCol="0" anchor="t" anchorCtr="0">
            <a:noAutofit/>
          </a:bodyPr>
          <a:lstStyle>
            <a:lvl1pPr marL="0" algn="l">
              <a:lnSpc>
                <a:spcPct val="98000"/>
              </a:lnSpc>
              <a:tabLst>
                <a:tab pos="457200" algn="l"/>
              </a:tabLst>
              <a:defRPr lang="en-US" sz="6000" u="sng" dirty="0">
                <a:solidFill>
                  <a:schemeClr val="tx2"/>
                </a:solidFill>
                <a:latin typeface="+mj-lt"/>
                <a:ea typeface="+mn-ea"/>
                <a:cs typeface="Arial"/>
              </a:defRPr>
            </a:lvl1pPr>
          </a:lstStyle>
          <a:p>
            <a:pPr marL="0" lvl="0" algn="l"/>
            <a:r>
              <a:rPr lang="en-US"/>
              <a:t>Section name here in three lines</a:t>
            </a:r>
          </a:p>
        </p:txBody>
      </p:sp>
      <p:sp>
        <p:nvSpPr>
          <p:cNvPr id="21" name="object 5"/>
          <p:cNvSpPr/>
          <p:nvPr userDrawn="1"/>
        </p:nvSpPr>
        <p:spPr>
          <a:xfrm>
            <a:off x="8432008" y="2976559"/>
            <a:ext cx="462845" cy="617128"/>
          </a:xfrm>
          <a:custGeom>
            <a:avLst/>
            <a:gdLst/>
            <a:ahLst/>
            <a:cxnLst/>
            <a:rect l="l" t="t" r="r" b="b"/>
            <a:pathLst>
              <a:path w="1880363" h="1880368">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4"/>
                </a:lnTo>
                <a:lnTo>
                  <a:pt x="2753" y="1012311"/>
                </a:lnTo>
                <a:lnTo>
                  <a:pt x="11014" y="1084096"/>
                </a:lnTo>
                <a:lnTo>
                  <a:pt x="24783" y="1155197"/>
                </a:lnTo>
                <a:lnTo>
                  <a:pt x="44059" y="1225271"/>
                </a:lnTo>
                <a:lnTo>
                  <a:pt x="68843" y="1293976"/>
                </a:lnTo>
                <a:lnTo>
                  <a:pt x="99134" y="1360970"/>
                </a:lnTo>
                <a:lnTo>
                  <a:pt x="134933" y="1425911"/>
                </a:lnTo>
                <a:lnTo>
                  <a:pt x="176239" y="1488457"/>
                </a:lnTo>
                <a:lnTo>
                  <a:pt x="223052" y="1548266"/>
                </a:lnTo>
                <a:lnTo>
                  <a:pt x="275373" y="1604994"/>
                </a:lnTo>
                <a:lnTo>
                  <a:pt x="332102" y="1657315"/>
                </a:lnTo>
                <a:lnTo>
                  <a:pt x="391911" y="1704129"/>
                </a:lnTo>
                <a:lnTo>
                  <a:pt x="454457" y="1745435"/>
                </a:lnTo>
                <a:lnTo>
                  <a:pt x="519398" y="1781233"/>
                </a:lnTo>
                <a:lnTo>
                  <a:pt x="586392" y="1811524"/>
                </a:lnTo>
                <a:lnTo>
                  <a:pt x="655098" y="1836308"/>
                </a:lnTo>
                <a:lnTo>
                  <a:pt x="725172" y="1855584"/>
                </a:lnTo>
                <a:lnTo>
                  <a:pt x="796273" y="1869353"/>
                </a:lnTo>
                <a:lnTo>
                  <a:pt x="868058" y="1877614"/>
                </a:lnTo>
                <a:lnTo>
                  <a:pt x="940185" y="1880368"/>
                </a:lnTo>
                <a:lnTo>
                  <a:pt x="1012312" y="1877614"/>
                </a:lnTo>
                <a:lnTo>
                  <a:pt x="1084097" y="1869353"/>
                </a:lnTo>
                <a:lnTo>
                  <a:pt x="1155197" y="1855584"/>
                </a:lnTo>
                <a:lnTo>
                  <a:pt x="1225271" y="1836308"/>
                </a:lnTo>
                <a:lnTo>
                  <a:pt x="1293976" y="1811524"/>
                </a:lnTo>
                <a:lnTo>
                  <a:pt x="1360970" y="1781233"/>
                </a:lnTo>
                <a:lnTo>
                  <a:pt x="1425911" y="1745435"/>
                </a:lnTo>
                <a:lnTo>
                  <a:pt x="1488456" y="1704129"/>
                </a:lnTo>
                <a:lnTo>
                  <a:pt x="1548264" y="1657315"/>
                </a:lnTo>
                <a:lnTo>
                  <a:pt x="1604992" y="1604994"/>
                </a:lnTo>
                <a:lnTo>
                  <a:pt x="1657313" y="1548266"/>
                </a:lnTo>
                <a:lnTo>
                  <a:pt x="1704126" y="1488457"/>
                </a:lnTo>
                <a:lnTo>
                  <a:pt x="1745432" y="1425911"/>
                </a:lnTo>
                <a:lnTo>
                  <a:pt x="1781230" y="1360970"/>
                </a:lnTo>
                <a:lnTo>
                  <a:pt x="1811521" y="1293976"/>
                </a:lnTo>
                <a:lnTo>
                  <a:pt x="1836304" y="1225271"/>
                </a:lnTo>
                <a:lnTo>
                  <a:pt x="1855580" y="1155197"/>
                </a:lnTo>
                <a:lnTo>
                  <a:pt x="1869349" y="1084096"/>
                </a:lnTo>
                <a:lnTo>
                  <a:pt x="1877610" y="1012311"/>
                </a:lnTo>
                <a:lnTo>
                  <a:pt x="1880363" y="940184"/>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chemeClr val="accent6">
              <a:alpha val="56000"/>
            </a:schemeClr>
          </a:solidFill>
        </p:spPr>
        <p:txBody>
          <a:bodyPr wrap="square" lIns="0" tIns="0" rIns="0" bIns="0" rtlCol="0">
            <a:noAutofit/>
          </a:bodyPr>
          <a:lstStyle/>
          <a:p>
            <a:pPr defTabSz="457200"/>
            <a:endParaRPr>
              <a:solidFill>
                <a:srgbClr val="000000"/>
              </a:solidFill>
            </a:endParaRPr>
          </a:p>
        </p:txBody>
      </p:sp>
      <p:sp>
        <p:nvSpPr>
          <p:cNvPr id="26" name="object 5"/>
          <p:cNvSpPr/>
          <p:nvPr userDrawn="1"/>
        </p:nvSpPr>
        <p:spPr>
          <a:xfrm>
            <a:off x="7724017" y="4759389"/>
            <a:ext cx="391505" cy="522008"/>
          </a:xfrm>
          <a:custGeom>
            <a:avLst/>
            <a:gdLst/>
            <a:ahLst/>
            <a:cxnLst/>
            <a:rect l="l" t="t" r="r" b="b"/>
            <a:pathLst>
              <a:path w="1880363" h="1880368">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4"/>
                </a:lnTo>
                <a:lnTo>
                  <a:pt x="2753" y="1012311"/>
                </a:lnTo>
                <a:lnTo>
                  <a:pt x="11014" y="1084096"/>
                </a:lnTo>
                <a:lnTo>
                  <a:pt x="24783" y="1155197"/>
                </a:lnTo>
                <a:lnTo>
                  <a:pt x="44059" y="1225271"/>
                </a:lnTo>
                <a:lnTo>
                  <a:pt x="68843" y="1293976"/>
                </a:lnTo>
                <a:lnTo>
                  <a:pt x="99134" y="1360970"/>
                </a:lnTo>
                <a:lnTo>
                  <a:pt x="134933" y="1425911"/>
                </a:lnTo>
                <a:lnTo>
                  <a:pt x="176239" y="1488457"/>
                </a:lnTo>
                <a:lnTo>
                  <a:pt x="223052" y="1548266"/>
                </a:lnTo>
                <a:lnTo>
                  <a:pt x="275373" y="1604994"/>
                </a:lnTo>
                <a:lnTo>
                  <a:pt x="332102" y="1657315"/>
                </a:lnTo>
                <a:lnTo>
                  <a:pt x="391911" y="1704129"/>
                </a:lnTo>
                <a:lnTo>
                  <a:pt x="454457" y="1745435"/>
                </a:lnTo>
                <a:lnTo>
                  <a:pt x="519398" y="1781233"/>
                </a:lnTo>
                <a:lnTo>
                  <a:pt x="586392" y="1811524"/>
                </a:lnTo>
                <a:lnTo>
                  <a:pt x="655098" y="1836308"/>
                </a:lnTo>
                <a:lnTo>
                  <a:pt x="725172" y="1855584"/>
                </a:lnTo>
                <a:lnTo>
                  <a:pt x="796273" y="1869353"/>
                </a:lnTo>
                <a:lnTo>
                  <a:pt x="868058" y="1877614"/>
                </a:lnTo>
                <a:lnTo>
                  <a:pt x="940185" y="1880368"/>
                </a:lnTo>
                <a:lnTo>
                  <a:pt x="1012312" y="1877614"/>
                </a:lnTo>
                <a:lnTo>
                  <a:pt x="1084097" y="1869353"/>
                </a:lnTo>
                <a:lnTo>
                  <a:pt x="1155197" y="1855584"/>
                </a:lnTo>
                <a:lnTo>
                  <a:pt x="1225271" y="1836308"/>
                </a:lnTo>
                <a:lnTo>
                  <a:pt x="1293976" y="1811524"/>
                </a:lnTo>
                <a:lnTo>
                  <a:pt x="1360970" y="1781233"/>
                </a:lnTo>
                <a:lnTo>
                  <a:pt x="1425911" y="1745435"/>
                </a:lnTo>
                <a:lnTo>
                  <a:pt x="1488456" y="1704129"/>
                </a:lnTo>
                <a:lnTo>
                  <a:pt x="1548264" y="1657315"/>
                </a:lnTo>
                <a:lnTo>
                  <a:pt x="1604992" y="1604994"/>
                </a:lnTo>
                <a:lnTo>
                  <a:pt x="1657313" y="1548266"/>
                </a:lnTo>
                <a:lnTo>
                  <a:pt x="1704126" y="1488457"/>
                </a:lnTo>
                <a:lnTo>
                  <a:pt x="1745432" y="1425911"/>
                </a:lnTo>
                <a:lnTo>
                  <a:pt x="1781230" y="1360970"/>
                </a:lnTo>
                <a:lnTo>
                  <a:pt x="1811521" y="1293976"/>
                </a:lnTo>
                <a:lnTo>
                  <a:pt x="1836304" y="1225271"/>
                </a:lnTo>
                <a:lnTo>
                  <a:pt x="1855580" y="1155197"/>
                </a:lnTo>
                <a:lnTo>
                  <a:pt x="1869349" y="1084096"/>
                </a:lnTo>
                <a:lnTo>
                  <a:pt x="1877610" y="1012311"/>
                </a:lnTo>
                <a:lnTo>
                  <a:pt x="1880363" y="940184"/>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chemeClr val="accent4">
              <a:alpha val="56000"/>
            </a:schemeClr>
          </a:solidFill>
        </p:spPr>
        <p:txBody>
          <a:bodyPr wrap="square" lIns="0" tIns="0" rIns="0" bIns="0" rtlCol="0">
            <a:noAutofit/>
          </a:bodyPr>
          <a:lstStyle/>
          <a:p>
            <a:pPr defTabSz="457200"/>
            <a:endParaRPr>
              <a:solidFill>
                <a:srgbClr val="000000"/>
              </a:solidFill>
            </a:endParaRPr>
          </a:p>
        </p:txBody>
      </p:sp>
      <p:sp>
        <p:nvSpPr>
          <p:cNvPr id="27" name="object 5"/>
          <p:cNvSpPr/>
          <p:nvPr userDrawn="1"/>
        </p:nvSpPr>
        <p:spPr>
          <a:xfrm>
            <a:off x="6081105" y="2183592"/>
            <a:ext cx="357794" cy="477059"/>
          </a:xfrm>
          <a:custGeom>
            <a:avLst/>
            <a:gdLst/>
            <a:ahLst/>
            <a:cxnLst/>
            <a:rect l="l" t="t" r="r" b="b"/>
            <a:pathLst>
              <a:path w="1880363" h="1880368">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4"/>
                </a:lnTo>
                <a:lnTo>
                  <a:pt x="2753" y="1012311"/>
                </a:lnTo>
                <a:lnTo>
                  <a:pt x="11014" y="1084096"/>
                </a:lnTo>
                <a:lnTo>
                  <a:pt x="24783" y="1155197"/>
                </a:lnTo>
                <a:lnTo>
                  <a:pt x="44059" y="1225271"/>
                </a:lnTo>
                <a:lnTo>
                  <a:pt x="68843" y="1293976"/>
                </a:lnTo>
                <a:lnTo>
                  <a:pt x="99134" y="1360970"/>
                </a:lnTo>
                <a:lnTo>
                  <a:pt x="134933" y="1425911"/>
                </a:lnTo>
                <a:lnTo>
                  <a:pt x="176239" y="1488457"/>
                </a:lnTo>
                <a:lnTo>
                  <a:pt x="223052" y="1548266"/>
                </a:lnTo>
                <a:lnTo>
                  <a:pt x="275373" y="1604994"/>
                </a:lnTo>
                <a:lnTo>
                  <a:pt x="332102" y="1657315"/>
                </a:lnTo>
                <a:lnTo>
                  <a:pt x="391911" y="1704129"/>
                </a:lnTo>
                <a:lnTo>
                  <a:pt x="454457" y="1745435"/>
                </a:lnTo>
                <a:lnTo>
                  <a:pt x="519398" y="1781233"/>
                </a:lnTo>
                <a:lnTo>
                  <a:pt x="586392" y="1811524"/>
                </a:lnTo>
                <a:lnTo>
                  <a:pt x="655098" y="1836308"/>
                </a:lnTo>
                <a:lnTo>
                  <a:pt x="725172" y="1855584"/>
                </a:lnTo>
                <a:lnTo>
                  <a:pt x="796273" y="1869353"/>
                </a:lnTo>
                <a:lnTo>
                  <a:pt x="868058" y="1877614"/>
                </a:lnTo>
                <a:lnTo>
                  <a:pt x="940185" y="1880368"/>
                </a:lnTo>
                <a:lnTo>
                  <a:pt x="1012312" y="1877614"/>
                </a:lnTo>
                <a:lnTo>
                  <a:pt x="1084097" y="1869353"/>
                </a:lnTo>
                <a:lnTo>
                  <a:pt x="1155197" y="1855584"/>
                </a:lnTo>
                <a:lnTo>
                  <a:pt x="1225271" y="1836308"/>
                </a:lnTo>
                <a:lnTo>
                  <a:pt x="1293976" y="1811524"/>
                </a:lnTo>
                <a:lnTo>
                  <a:pt x="1360970" y="1781233"/>
                </a:lnTo>
                <a:lnTo>
                  <a:pt x="1425911" y="1745435"/>
                </a:lnTo>
                <a:lnTo>
                  <a:pt x="1488456" y="1704129"/>
                </a:lnTo>
                <a:lnTo>
                  <a:pt x="1548264" y="1657315"/>
                </a:lnTo>
                <a:lnTo>
                  <a:pt x="1604992" y="1604994"/>
                </a:lnTo>
                <a:lnTo>
                  <a:pt x="1657313" y="1548266"/>
                </a:lnTo>
                <a:lnTo>
                  <a:pt x="1704126" y="1488457"/>
                </a:lnTo>
                <a:lnTo>
                  <a:pt x="1745432" y="1425911"/>
                </a:lnTo>
                <a:lnTo>
                  <a:pt x="1781230" y="1360970"/>
                </a:lnTo>
                <a:lnTo>
                  <a:pt x="1811521" y="1293976"/>
                </a:lnTo>
                <a:lnTo>
                  <a:pt x="1836304" y="1225271"/>
                </a:lnTo>
                <a:lnTo>
                  <a:pt x="1855580" y="1155197"/>
                </a:lnTo>
                <a:lnTo>
                  <a:pt x="1869349" y="1084096"/>
                </a:lnTo>
                <a:lnTo>
                  <a:pt x="1877610" y="1012311"/>
                </a:lnTo>
                <a:lnTo>
                  <a:pt x="1880363" y="940184"/>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chemeClr val="accent5">
              <a:alpha val="56000"/>
            </a:schemeClr>
          </a:solidFill>
        </p:spPr>
        <p:txBody>
          <a:bodyPr wrap="square" lIns="0" tIns="0" rIns="0" bIns="0" rtlCol="0">
            <a:noAutofit/>
          </a:bodyPr>
          <a:lstStyle/>
          <a:p>
            <a:pPr defTabSz="457200"/>
            <a:endParaRPr>
              <a:solidFill>
                <a:srgbClr val="000000"/>
              </a:solidFill>
            </a:endParaRPr>
          </a:p>
        </p:txBody>
      </p:sp>
      <p:sp>
        <p:nvSpPr>
          <p:cNvPr id="28" name="object 5"/>
          <p:cNvSpPr/>
          <p:nvPr userDrawn="1"/>
        </p:nvSpPr>
        <p:spPr>
          <a:xfrm>
            <a:off x="5442627" y="4174848"/>
            <a:ext cx="347870" cy="463827"/>
          </a:xfrm>
          <a:custGeom>
            <a:avLst/>
            <a:gdLst/>
            <a:ahLst/>
            <a:cxnLst/>
            <a:rect l="l" t="t" r="r" b="b"/>
            <a:pathLst>
              <a:path w="1880363" h="1880368">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4"/>
                </a:lnTo>
                <a:lnTo>
                  <a:pt x="2753" y="1012311"/>
                </a:lnTo>
                <a:lnTo>
                  <a:pt x="11014" y="1084096"/>
                </a:lnTo>
                <a:lnTo>
                  <a:pt x="24783" y="1155197"/>
                </a:lnTo>
                <a:lnTo>
                  <a:pt x="44059" y="1225271"/>
                </a:lnTo>
                <a:lnTo>
                  <a:pt x="68843" y="1293976"/>
                </a:lnTo>
                <a:lnTo>
                  <a:pt x="99134" y="1360970"/>
                </a:lnTo>
                <a:lnTo>
                  <a:pt x="134933" y="1425911"/>
                </a:lnTo>
                <a:lnTo>
                  <a:pt x="176239" y="1488457"/>
                </a:lnTo>
                <a:lnTo>
                  <a:pt x="223052" y="1548266"/>
                </a:lnTo>
                <a:lnTo>
                  <a:pt x="275373" y="1604994"/>
                </a:lnTo>
                <a:lnTo>
                  <a:pt x="332102" y="1657315"/>
                </a:lnTo>
                <a:lnTo>
                  <a:pt x="391911" y="1704129"/>
                </a:lnTo>
                <a:lnTo>
                  <a:pt x="454457" y="1745435"/>
                </a:lnTo>
                <a:lnTo>
                  <a:pt x="519398" y="1781233"/>
                </a:lnTo>
                <a:lnTo>
                  <a:pt x="586392" y="1811524"/>
                </a:lnTo>
                <a:lnTo>
                  <a:pt x="655098" y="1836308"/>
                </a:lnTo>
                <a:lnTo>
                  <a:pt x="725172" y="1855584"/>
                </a:lnTo>
                <a:lnTo>
                  <a:pt x="796273" y="1869353"/>
                </a:lnTo>
                <a:lnTo>
                  <a:pt x="868058" y="1877614"/>
                </a:lnTo>
                <a:lnTo>
                  <a:pt x="940185" y="1880368"/>
                </a:lnTo>
                <a:lnTo>
                  <a:pt x="1012312" y="1877614"/>
                </a:lnTo>
                <a:lnTo>
                  <a:pt x="1084097" y="1869353"/>
                </a:lnTo>
                <a:lnTo>
                  <a:pt x="1155197" y="1855584"/>
                </a:lnTo>
                <a:lnTo>
                  <a:pt x="1225271" y="1836308"/>
                </a:lnTo>
                <a:lnTo>
                  <a:pt x="1293976" y="1811524"/>
                </a:lnTo>
                <a:lnTo>
                  <a:pt x="1360970" y="1781233"/>
                </a:lnTo>
                <a:lnTo>
                  <a:pt x="1425911" y="1745435"/>
                </a:lnTo>
                <a:lnTo>
                  <a:pt x="1488456" y="1704129"/>
                </a:lnTo>
                <a:lnTo>
                  <a:pt x="1548264" y="1657315"/>
                </a:lnTo>
                <a:lnTo>
                  <a:pt x="1604992" y="1604994"/>
                </a:lnTo>
                <a:lnTo>
                  <a:pt x="1657313" y="1548266"/>
                </a:lnTo>
                <a:lnTo>
                  <a:pt x="1704126" y="1488457"/>
                </a:lnTo>
                <a:lnTo>
                  <a:pt x="1745432" y="1425911"/>
                </a:lnTo>
                <a:lnTo>
                  <a:pt x="1781230" y="1360970"/>
                </a:lnTo>
                <a:lnTo>
                  <a:pt x="1811521" y="1293976"/>
                </a:lnTo>
                <a:lnTo>
                  <a:pt x="1836304" y="1225271"/>
                </a:lnTo>
                <a:lnTo>
                  <a:pt x="1855580" y="1155197"/>
                </a:lnTo>
                <a:lnTo>
                  <a:pt x="1869349" y="1084096"/>
                </a:lnTo>
                <a:lnTo>
                  <a:pt x="1877610" y="1012311"/>
                </a:lnTo>
                <a:lnTo>
                  <a:pt x="1880363" y="940184"/>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chemeClr val="accent3">
              <a:alpha val="56000"/>
            </a:schemeClr>
          </a:solidFill>
        </p:spPr>
        <p:txBody>
          <a:bodyPr wrap="square" lIns="0" tIns="0" rIns="0" bIns="0" rtlCol="0">
            <a:noAutofit/>
          </a:bodyPr>
          <a:lstStyle/>
          <a:p>
            <a:pPr defTabSz="457200"/>
            <a:endParaRPr>
              <a:solidFill>
                <a:srgbClr val="000000"/>
              </a:solidFill>
            </a:endParaRPr>
          </a:p>
        </p:txBody>
      </p:sp>
      <p:sp>
        <p:nvSpPr>
          <p:cNvPr id="29" name="object 5"/>
          <p:cNvSpPr/>
          <p:nvPr userDrawn="1"/>
        </p:nvSpPr>
        <p:spPr>
          <a:xfrm>
            <a:off x="6381751" y="3345759"/>
            <a:ext cx="240507" cy="320676"/>
          </a:xfrm>
          <a:custGeom>
            <a:avLst/>
            <a:gdLst/>
            <a:ahLst/>
            <a:cxnLst/>
            <a:rect l="l" t="t" r="r" b="b"/>
            <a:pathLst>
              <a:path w="1880363" h="1880368">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4"/>
                </a:lnTo>
                <a:lnTo>
                  <a:pt x="2753" y="1012311"/>
                </a:lnTo>
                <a:lnTo>
                  <a:pt x="11014" y="1084096"/>
                </a:lnTo>
                <a:lnTo>
                  <a:pt x="24783" y="1155197"/>
                </a:lnTo>
                <a:lnTo>
                  <a:pt x="44059" y="1225271"/>
                </a:lnTo>
                <a:lnTo>
                  <a:pt x="68843" y="1293976"/>
                </a:lnTo>
                <a:lnTo>
                  <a:pt x="99134" y="1360970"/>
                </a:lnTo>
                <a:lnTo>
                  <a:pt x="134933" y="1425911"/>
                </a:lnTo>
                <a:lnTo>
                  <a:pt x="176239" y="1488457"/>
                </a:lnTo>
                <a:lnTo>
                  <a:pt x="223052" y="1548266"/>
                </a:lnTo>
                <a:lnTo>
                  <a:pt x="275373" y="1604994"/>
                </a:lnTo>
                <a:lnTo>
                  <a:pt x="332102" y="1657315"/>
                </a:lnTo>
                <a:lnTo>
                  <a:pt x="391911" y="1704129"/>
                </a:lnTo>
                <a:lnTo>
                  <a:pt x="454457" y="1745435"/>
                </a:lnTo>
                <a:lnTo>
                  <a:pt x="519398" y="1781233"/>
                </a:lnTo>
                <a:lnTo>
                  <a:pt x="586392" y="1811524"/>
                </a:lnTo>
                <a:lnTo>
                  <a:pt x="655098" y="1836308"/>
                </a:lnTo>
                <a:lnTo>
                  <a:pt x="725172" y="1855584"/>
                </a:lnTo>
                <a:lnTo>
                  <a:pt x="796273" y="1869353"/>
                </a:lnTo>
                <a:lnTo>
                  <a:pt x="868058" y="1877614"/>
                </a:lnTo>
                <a:lnTo>
                  <a:pt x="940185" y="1880368"/>
                </a:lnTo>
                <a:lnTo>
                  <a:pt x="1012312" y="1877614"/>
                </a:lnTo>
                <a:lnTo>
                  <a:pt x="1084097" y="1869353"/>
                </a:lnTo>
                <a:lnTo>
                  <a:pt x="1155197" y="1855584"/>
                </a:lnTo>
                <a:lnTo>
                  <a:pt x="1225271" y="1836308"/>
                </a:lnTo>
                <a:lnTo>
                  <a:pt x="1293976" y="1811524"/>
                </a:lnTo>
                <a:lnTo>
                  <a:pt x="1360970" y="1781233"/>
                </a:lnTo>
                <a:lnTo>
                  <a:pt x="1425911" y="1745435"/>
                </a:lnTo>
                <a:lnTo>
                  <a:pt x="1488456" y="1704129"/>
                </a:lnTo>
                <a:lnTo>
                  <a:pt x="1548264" y="1657315"/>
                </a:lnTo>
                <a:lnTo>
                  <a:pt x="1604992" y="1604994"/>
                </a:lnTo>
                <a:lnTo>
                  <a:pt x="1657313" y="1548266"/>
                </a:lnTo>
                <a:lnTo>
                  <a:pt x="1704126" y="1488457"/>
                </a:lnTo>
                <a:lnTo>
                  <a:pt x="1745432" y="1425911"/>
                </a:lnTo>
                <a:lnTo>
                  <a:pt x="1781230" y="1360970"/>
                </a:lnTo>
                <a:lnTo>
                  <a:pt x="1811521" y="1293976"/>
                </a:lnTo>
                <a:lnTo>
                  <a:pt x="1836304" y="1225271"/>
                </a:lnTo>
                <a:lnTo>
                  <a:pt x="1855580" y="1155197"/>
                </a:lnTo>
                <a:lnTo>
                  <a:pt x="1869349" y="1084096"/>
                </a:lnTo>
                <a:lnTo>
                  <a:pt x="1877610" y="1012311"/>
                </a:lnTo>
                <a:lnTo>
                  <a:pt x="1880363" y="940184"/>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chemeClr val="tx2">
              <a:alpha val="56000"/>
            </a:schemeClr>
          </a:solidFill>
        </p:spPr>
        <p:txBody>
          <a:bodyPr wrap="square" lIns="0" tIns="0" rIns="0" bIns="0" rtlCol="0">
            <a:noAutofit/>
          </a:bodyPr>
          <a:lstStyle/>
          <a:p>
            <a:pPr defTabSz="457200"/>
            <a:endParaRPr>
              <a:solidFill>
                <a:srgbClr val="000000"/>
              </a:solidFill>
            </a:endParaRPr>
          </a:p>
        </p:txBody>
      </p:sp>
      <p:sp>
        <p:nvSpPr>
          <p:cNvPr id="24"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31"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33"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34" name="Shape 257"/>
          <p:cNvSpPr txBox="1">
            <a:spLocks/>
          </p:cNvSpPr>
          <p:nvPr userDrawn="1"/>
        </p:nvSpPr>
        <p:spPr>
          <a:xfrm>
            <a:off x="8884289" y="6583847"/>
            <a:ext cx="197169" cy="259900"/>
          </a:xfrm>
          <a:prstGeom prst="rect">
            <a:avLst/>
          </a:prstGeom>
          <a:noFill/>
          <a:extLst>
            <a:ext uri="{C572A759-6A51-4108-AA02-DFA0A04FC94B}">
              <ma14:wrappingTextBoxFlag xmlns:ma14="http://schemas.microsoft.com/office/mac/drawingml/2011/main" xmlns=""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cxnSp>
        <p:nvCxnSpPr>
          <p:cNvPr id="35"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5" name="object 2"/>
          <p:cNvSpPr/>
          <p:nvPr userDrawn="1"/>
        </p:nvSpPr>
        <p:spPr>
          <a:xfrm>
            <a:off x="92869" y="400052"/>
            <a:ext cx="1310850" cy="1464705"/>
          </a:xfrm>
          <a:prstGeom prst="rect">
            <a:avLst/>
          </a:prstGeom>
          <a:blipFill>
            <a:blip r:embed="rId3" cstate="print"/>
            <a:stretch>
              <a:fillRect/>
            </a:stretch>
          </a:blipFill>
        </p:spPr>
        <p:txBody>
          <a:bodyPr wrap="square" lIns="0" tIns="0" rIns="0" bIns="0" rtlCol="0">
            <a:noAutofit/>
          </a:bodyPr>
          <a:lstStyle/>
          <a:p>
            <a:pPr defTabSz="457200"/>
            <a:endParaRPr>
              <a:solidFill>
                <a:srgbClr val="000000"/>
              </a:solidFill>
            </a:endParaRPr>
          </a:p>
        </p:txBody>
      </p:sp>
    </p:spTree>
    <p:extLst>
      <p:ext uri="{BB962C8B-B14F-4D97-AF65-F5344CB8AC3E}">
        <p14:creationId xmlns:p14="http://schemas.microsoft.com/office/powerpoint/2010/main" val="1444691075"/>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3_Section Breaker with Client/Partner Logo">
    <p:bg>
      <p:bgPr>
        <a:solidFill>
          <a:srgbClr val="F2F2F2"/>
        </a:solidFill>
        <a:effectLst/>
      </p:bgPr>
    </p:bg>
    <p:spTree>
      <p:nvGrpSpPr>
        <p:cNvPr id="1" name=""/>
        <p:cNvGrpSpPr/>
        <p:nvPr/>
      </p:nvGrpSpPr>
      <p:grpSpPr>
        <a:xfrm>
          <a:off x="0" y="0"/>
          <a:ext cx="0" cy="0"/>
          <a:chOff x="0" y="0"/>
          <a:chExt cx="0" cy="0"/>
        </a:xfrm>
      </p:grpSpPr>
      <p:pic>
        <p:nvPicPr>
          <p:cNvPr id="31" name="greyfade-jon-flobrant-193464.jpg"/>
          <p:cNvPicPr>
            <a:picLocks noChangeAspect="1"/>
          </p:cNvPicPr>
          <p:nvPr userDrawn="1"/>
        </p:nvPicPr>
        <p:blipFill>
          <a:blip r:embed="rId2" cstate="print">
            <a:extLst>
              <a:ext uri="{28A0092B-C50C-407E-A947-70E740481C1C}">
                <a14:useLocalDpi xmlns:a14="http://schemas.microsoft.com/office/drawing/2010/main"/>
              </a:ext>
            </a:extLst>
          </a:blip>
          <a:srcRect/>
          <a:stretch>
            <a:fillRect/>
          </a:stretch>
        </p:blipFill>
        <p:spPr>
          <a:xfrm>
            <a:off x="2656750" y="1"/>
            <a:ext cx="6502359" cy="6270172"/>
          </a:xfrm>
          <a:prstGeom prst="rect">
            <a:avLst/>
          </a:prstGeom>
        </p:spPr>
      </p:pic>
      <p:sp>
        <p:nvSpPr>
          <p:cNvPr id="2" name="Title 1"/>
          <p:cNvSpPr>
            <a:spLocks noGrp="1"/>
          </p:cNvSpPr>
          <p:nvPr>
            <p:ph type="ctrTitle" hasCustomPrompt="1"/>
          </p:nvPr>
        </p:nvSpPr>
        <p:spPr>
          <a:xfrm>
            <a:off x="1" y="2353656"/>
            <a:ext cx="5534025" cy="3756689"/>
          </a:xfrm>
          <a:prstGeom prst="rect">
            <a:avLst/>
          </a:prstGeom>
          <a:noFill/>
        </p:spPr>
        <p:txBody>
          <a:bodyPr wrap="square" lIns="0" rtlCol="0" anchor="t" anchorCtr="0">
            <a:noAutofit/>
          </a:bodyPr>
          <a:lstStyle>
            <a:lvl1pPr marL="0" algn="l">
              <a:lnSpc>
                <a:spcPct val="98000"/>
              </a:lnSpc>
              <a:tabLst>
                <a:tab pos="457200" algn="l"/>
              </a:tabLst>
              <a:defRPr lang="en-US" sz="6000" u="sng" dirty="0">
                <a:solidFill>
                  <a:schemeClr val="tx2"/>
                </a:solidFill>
                <a:latin typeface="+mj-lt"/>
                <a:ea typeface="+mn-ea"/>
                <a:cs typeface="Arial"/>
              </a:defRPr>
            </a:lvl1pPr>
          </a:lstStyle>
          <a:p>
            <a:pPr marL="0" lvl="0" algn="l"/>
            <a:r>
              <a:rPr lang="en-US"/>
              <a:t>Section name here in three lines</a:t>
            </a:r>
          </a:p>
        </p:txBody>
      </p:sp>
      <p:sp>
        <p:nvSpPr>
          <p:cNvPr id="16" name="object 2"/>
          <p:cNvSpPr/>
          <p:nvPr userDrawn="1"/>
        </p:nvSpPr>
        <p:spPr>
          <a:xfrm>
            <a:off x="92869" y="400052"/>
            <a:ext cx="1310850" cy="1464705"/>
          </a:xfrm>
          <a:prstGeom prst="rect">
            <a:avLst/>
          </a:prstGeom>
          <a:blipFill>
            <a:blip r:embed="rId3" cstate="print"/>
            <a:stretch>
              <a:fillRect/>
            </a:stretch>
          </a:blipFill>
        </p:spPr>
        <p:txBody>
          <a:bodyPr wrap="square" lIns="0" tIns="0" rIns="0" bIns="0" rtlCol="0">
            <a:noAutofit/>
          </a:bodyPr>
          <a:lstStyle/>
          <a:p>
            <a:pPr defTabSz="457200"/>
            <a:endParaRPr>
              <a:solidFill>
                <a:srgbClr val="000000"/>
              </a:solidFill>
            </a:endParaRPr>
          </a:p>
        </p:txBody>
      </p:sp>
      <p:sp>
        <p:nvSpPr>
          <p:cNvPr id="21" name="object 5"/>
          <p:cNvSpPr/>
          <p:nvPr userDrawn="1"/>
        </p:nvSpPr>
        <p:spPr>
          <a:xfrm>
            <a:off x="8432008" y="2976559"/>
            <a:ext cx="462845" cy="617128"/>
          </a:xfrm>
          <a:custGeom>
            <a:avLst/>
            <a:gdLst/>
            <a:ahLst/>
            <a:cxnLst/>
            <a:rect l="l" t="t" r="r" b="b"/>
            <a:pathLst>
              <a:path w="1880363" h="1880368">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4"/>
                </a:lnTo>
                <a:lnTo>
                  <a:pt x="2753" y="1012311"/>
                </a:lnTo>
                <a:lnTo>
                  <a:pt x="11014" y="1084096"/>
                </a:lnTo>
                <a:lnTo>
                  <a:pt x="24783" y="1155197"/>
                </a:lnTo>
                <a:lnTo>
                  <a:pt x="44059" y="1225271"/>
                </a:lnTo>
                <a:lnTo>
                  <a:pt x="68843" y="1293976"/>
                </a:lnTo>
                <a:lnTo>
                  <a:pt x="99134" y="1360970"/>
                </a:lnTo>
                <a:lnTo>
                  <a:pt x="134933" y="1425911"/>
                </a:lnTo>
                <a:lnTo>
                  <a:pt x="176239" y="1488457"/>
                </a:lnTo>
                <a:lnTo>
                  <a:pt x="223052" y="1548266"/>
                </a:lnTo>
                <a:lnTo>
                  <a:pt x="275373" y="1604994"/>
                </a:lnTo>
                <a:lnTo>
                  <a:pt x="332102" y="1657315"/>
                </a:lnTo>
                <a:lnTo>
                  <a:pt x="391911" y="1704129"/>
                </a:lnTo>
                <a:lnTo>
                  <a:pt x="454457" y="1745435"/>
                </a:lnTo>
                <a:lnTo>
                  <a:pt x="519398" y="1781233"/>
                </a:lnTo>
                <a:lnTo>
                  <a:pt x="586392" y="1811524"/>
                </a:lnTo>
                <a:lnTo>
                  <a:pt x="655098" y="1836308"/>
                </a:lnTo>
                <a:lnTo>
                  <a:pt x="725172" y="1855584"/>
                </a:lnTo>
                <a:lnTo>
                  <a:pt x="796273" y="1869353"/>
                </a:lnTo>
                <a:lnTo>
                  <a:pt x="868058" y="1877614"/>
                </a:lnTo>
                <a:lnTo>
                  <a:pt x="940185" y="1880368"/>
                </a:lnTo>
                <a:lnTo>
                  <a:pt x="1012312" y="1877614"/>
                </a:lnTo>
                <a:lnTo>
                  <a:pt x="1084097" y="1869353"/>
                </a:lnTo>
                <a:lnTo>
                  <a:pt x="1155197" y="1855584"/>
                </a:lnTo>
                <a:lnTo>
                  <a:pt x="1225271" y="1836308"/>
                </a:lnTo>
                <a:lnTo>
                  <a:pt x="1293976" y="1811524"/>
                </a:lnTo>
                <a:lnTo>
                  <a:pt x="1360970" y="1781233"/>
                </a:lnTo>
                <a:lnTo>
                  <a:pt x="1425911" y="1745435"/>
                </a:lnTo>
                <a:lnTo>
                  <a:pt x="1488456" y="1704129"/>
                </a:lnTo>
                <a:lnTo>
                  <a:pt x="1548264" y="1657315"/>
                </a:lnTo>
                <a:lnTo>
                  <a:pt x="1604992" y="1604994"/>
                </a:lnTo>
                <a:lnTo>
                  <a:pt x="1657313" y="1548266"/>
                </a:lnTo>
                <a:lnTo>
                  <a:pt x="1704126" y="1488457"/>
                </a:lnTo>
                <a:lnTo>
                  <a:pt x="1745432" y="1425911"/>
                </a:lnTo>
                <a:lnTo>
                  <a:pt x="1781230" y="1360970"/>
                </a:lnTo>
                <a:lnTo>
                  <a:pt x="1811521" y="1293976"/>
                </a:lnTo>
                <a:lnTo>
                  <a:pt x="1836304" y="1225271"/>
                </a:lnTo>
                <a:lnTo>
                  <a:pt x="1855580" y="1155197"/>
                </a:lnTo>
                <a:lnTo>
                  <a:pt x="1869349" y="1084096"/>
                </a:lnTo>
                <a:lnTo>
                  <a:pt x="1877610" y="1012311"/>
                </a:lnTo>
                <a:lnTo>
                  <a:pt x="1880363" y="940184"/>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chemeClr val="accent6">
              <a:alpha val="56000"/>
            </a:schemeClr>
          </a:solidFill>
        </p:spPr>
        <p:txBody>
          <a:bodyPr wrap="square" lIns="0" tIns="0" rIns="0" bIns="0" rtlCol="0">
            <a:noAutofit/>
          </a:bodyPr>
          <a:lstStyle/>
          <a:p>
            <a:pPr defTabSz="457200"/>
            <a:endParaRPr>
              <a:solidFill>
                <a:srgbClr val="000000"/>
              </a:solidFill>
            </a:endParaRPr>
          </a:p>
        </p:txBody>
      </p:sp>
      <p:sp>
        <p:nvSpPr>
          <p:cNvPr id="26" name="object 5"/>
          <p:cNvSpPr/>
          <p:nvPr userDrawn="1"/>
        </p:nvSpPr>
        <p:spPr>
          <a:xfrm>
            <a:off x="7724017" y="4759389"/>
            <a:ext cx="391505" cy="522008"/>
          </a:xfrm>
          <a:custGeom>
            <a:avLst/>
            <a:gdLst/>
            <a:ahLst/>
            <a:cxnLst/>
            <a:rect l="l" t="t" r="r" b="b"/>
            <a:pathLst>
              <a:path w="1880363" h="1880368">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4"/>
                </a:lnTo>
                <a:lnTo>
                  <a:pt x="2753" y="1012311"/>
                </a:lnTo>
                <a:lnTo>
                  <a:pt x="11014" y="1084096"/>
                </a:lnTo>
                <a:lnTo>
                  <a:pt x="24783" y="1155197"/>
                </a:lnTo>
                <a:lnTo>
                  <a:pt x="44059" y="1225271"/>
                </a:lnTo>
                <a:lnTo>
                  <a:pt x="68843" y="1293976"/>
                </a:lnTo>
                <a:lnTo>
                  <a:pt x="99134" y="1360970"/>
                </a:lnTo>
                <a:lnTo>
                  <a:pt x="134933" y="1425911"/>
                </a:lnTo>
                <a:lnTo>
                  <a:pt x="176239" y="1488457"/>
                </a:lnTo>
                <a:lnTo>
                  <a:pt x="223052" y="1548266"/>
                </a:lnTo>
                <a:lnTo>
                  <a:pt x="275373" y="1604994"/>
                </a:lnTo>
                <a:lnTo>
                  <a:pt x="332102" y="1657315"/>
                </a:lnTo>
                <a:lnTo>
                  <a:pt x="391911" y="1704129"/>
                </a:lnTo>
                <a:lnTo>
                  <a:pt x="454457" y="1745435"/>
                </a:lnTo>
                <a:lnTo>
                  <a:pt x="519398" y="1781233"/>
                </a:lnTo>
                <a:lnTo>
                  <a:pt x="586392" y="1811524"/>
                </a:lnTo>
                <a:lnTo>
                  <a:pt x="655098" y="1836308"/>
                </a:lnTo>
                <a:lnTo>
                  <a:pt x="725172" y="1855584"/>
                </a:lnTo>
                <a:lnTo>
                  <a:pt x="796273" y="1869353"/>
                </a:lnTo>
                <a:lnTo>
                  <a:pt x="868058" y="1877614"/>
                </a:lnTo>
                <a:lnTo>
                  <a:pt x="940185" y="1880368"/>
                </a:lnTo>
                <a:lnTo>
                  <a:pt x="1012312" y="1877614"/>
                </a:lnTo>
                <a:lnTo>
                  <a:pt x="1084097" y="1869353"/>
                </a:lnTo>
                <a:lnTo>
                  <a:pt x="1155197" y="1855584"/>
                </a:lnTo>
                <a:lnTo>
                  <a:pt x="1225271" y="1836308"/>
                </a:lnTo>
                <a:lnTo>
                  <a:pt x="1293976" y="1811524"/>
                </a:lnTo>
                <a:lnTo>
                  <a:pt x="1360970" y="1781233"/>
                </a:lnTo>
                <a:lnTo>
                  <a:pt x="1425911" y="1745435"/>
                </a:lnTo>
                <a:lnTo>
                  <a:pt x="1488456" y="1704129"/>
                </a:lnTo>
                <a:lnTo>
                  <a:pt x="1548264" y="1657315"/>
                </a:lnTo>
                <a:lnTo>
                  <a:pt x="1604992" y="1604994"/>
                </a:lnTo>
                <a:lnTo>
                  <a:pt x="1657313" y="1548266"/>
                </a:lnTo>
                <a:lnTo>
                  <a:pt x="1704126" y="1488457"/>
                </a:lnTo>
                <a:lnTo>
                  <a:pt x="1745432" y="1425911"/>
                </a:lnTo>
                <a:lnTo>
                  <a:pt x="1781230" y="1360970"/>
                </a:lnTo>
                <a:lnTo>
                  <a:pt x="1811521" y="1293976"/>
                </a:lnTo>
                <a:lnTo>
                  <a:pt x="1836304" y="1225271"/>
                </a:lnTo>
                <a:lnTo>
                  <a:pt x="1855580" y="1155197"/>
                </a:lnTo>
                <a:lnTo>
                  <a:pt x="1869349" y="1084096"/>
                </a:lnTo>
                <a:lnTo>
                  <a:pt x="1877610" y="1012311"/>
                </a:lnTo>
                <a:lnTo>
                  <a:pt x="1880363" y="940184"/>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chemeClr val="accent4">
              <a:alpha val="56000"/>
            </a:schemeClr>
          </a:solidFill>
        </p:spPr>
        <p:txBody>
          <a:bodyPr wrap="square" lIns="0" tIns="0" rIns="0" bIns="0" rtlCol="0">
            <a:noAutofit/>
          </a:bodyPr>
          <a:lstStyle/>
          <a:p>
            <a:pPr defTabSz="457200"/>
            <a:endParaRPr>
              <a:solidFill>
                <a:srgbClr val="000000"/>
              </a:solidFill>
            </a:endParaRPr>
          </a:p>
        </p:txBody>
      </p:sp>
      <p:sp>
        <p:nvSpPr>
          <p:cNvPr id="27" name="object 5"/>
          <p:cNvSpPr/>
          <p:nvPr userDrawn="1"/>
        </p:nvSpPr>
        <p:spPr>
          <a:xfrm>
            <a:off x="6081105" y="2183592"/>
            <a:ext cx="357794" cy="477059"/>
          </a:xfrm>
          <a:custGeom>
            <a:avLst/>
            <a:gdLst/>
            <a:ahLst/>
            <a:cxnLst/>
            <a:rect l="l" t="t" r="r" b="b"/>
            <a:pathLst>
              <a:path w="1880363" h="1880368">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4"/>
                </a:lnTo>
                <a:lnTo>
                  <a:pt x="2753" y="1012311"/>
                </a:lnTo>
                <a:lnTo>
                  <a:pt x="11014" y="1084096"/>
                </a:lnTo>
                <a:lnTo>
                  <a:pt x="24783" y="1155197"/>
                </a:lnTo>
                <a:lnTo>
                  <a:pt x="44059" y="1225271"/>
                </a:lnTo>
                <a:lnTo>
                  <a:pt x="68843" y="1293976"/>
                </a:lnTo>
                <a:lnTo>
                  <a:pt x="99134" y="1360970"/>
                </a:lnTo>
                <a:lnTo>
                  <a:pt x="134933" y="1425911"/>
                </a:lnTo>
                <a:lnTo>
                  <a:pt x="176239" y="1488457"/>
                </a:lnTo>
                <a:lnTo>
                  <a:pt x="223052" y="1548266"/>
                </a:lnTo>
                <a:lnTo>
                  <a:pt x="275373" y="1604994"/>
                </a:lnTo>
                <a:lnTo>
                  <a:pt x="332102" y="1657315"/>
                </a:lnTo>
                <a:lnTo>
                  <a:pt x="391911" y="1704129"/>
                </a:lnTo>
                <a:lnTo>
                  <a:pt x="454457" y="1745435"/>
                </a:lnTo>
                <a:lnTo>
                  <a:pt x="519398" y="1781233"/>
                </a:lnTo>
                <a:lnTo>
                  <a:pt x="586392" y="1811524"/>
                </a:lnTo>
                <a:lnTo>
                  <a:pt x="655098" y="1836308"/>
                </a:lnTo>
                <a:lnTo>
                  <a:pt x="725172" y="1855584"/>
                </a:lnTo>
                <a:lnTo>
                  <a:pt x="796273" y="1869353"/>
                </a:lnTo>
                <a:lnTo>
                  <a:pt x="868058" y="1877614"/>
                </a:lnTo>
                <a:lnTo>
                  <a:pt x="940185" y="1880368"/>
                </a:lnTo>
                <a:lnTo>
                  <a:pt x="1012312" y="1877614"/>
                </a:lnTo>
                <a:lnTo>
                  <a:pt x="1084097" y="1869353"/>
                </a:lnTo>
                <a:lnTo>
                  <a:pt x="1155197" y="1855584"/>
                </a:lnTo>
                <a:lnTo>
                  <a:pt x="1225271" y="1836308"/>
                </a:lnTo>
                <a:lnTo>
                  <a:pt x="1293976" y="1811524"/>
                </a:lnTo>
                <a:lnTo>
                  <a:pt x="1360970" y="1781233"/>
                </a:lnTo>
                <a:lnTo>
                  <a:pt x="1425911" y="1745435"/>
                </a:lnTo>
                <a:lnTo>
                  <a:pt x="1488456" y="1704129"/>
                </a:lnTo>
                <a:lnTo>
                  <a:pt x="1548264" y="1657315"/>
                </a:lnTo>
                <a:lnTo>
                  <a:pt x="1604992" y="1604994"/>
                </a:lnTo>
                <a:lnTo>
                  <a:pt x="1657313" y="1548266"/>
                </a:lnTo>
                <a:lnTo>
                  <a:pt x="1704126" y="1488457"/>
                </a:lnTo>
                <a:lnTo>
                  <a:pt x="1745432" y="1425911"/>
                </a:lnTo>
                <a:lnTo>
                  <a:pt x="1781230" y="1360970"/>
                </a:lnTo>
                <a:lnTo>
                  <a:pt x="1811521" y="1293976"/>
                </a:lnTo>
                <a:lnTo>
                  <a:pt x="1836304" y="1225271"/>
                </a:lnTo>
                <a:lnTo>
                  <a:pt x="1855580" y="1155197"/>
                </a:lnTo>
                <a:lnTo>
                  <a:pt x="1869349" y="1084096"/>
                </a:lnTo>
                <a:lnTo>
                  <a:pt x="1877610" y="1012311"/>
                </a:lnTo>
                <a:lnTo>
                  <a:pt x="1880363" y="940184"/>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chemeClr val="accent5">
              <a:alpha val="56000"/>
            </a:schemeClr>
          </a:solidFill>
        </p:spPr>
        <p:txBody>
          <a:bodyPr wrap="square" lIns="0" tIns="0" rIns="0" bIns="0" rtlCol="0">
            <a:noAutofit/>
          </a:bodyPr>
          <a:lstStyle/>
          <a:p>
            <a:pPr defTabSz="457200"/>
            <a:endParaRPr>
              <a:solidFill>
                <a:srgbClr val="000000"/>
              </a:solidFill>
            </a:endParaRPr>
          </a:p>
        </p:txBody>
      </p:sp>
      <p:sp>
        <p:nvSpPr>
          <p:cNvPr id="28" name="object 5"/>
          <p:cNvSpPr/>
          <p:nvPr userDrawn="1"/>
        </p:nvSpPr>
        <p:spPr>
          <a:xfrm>
            <a:off x="5442627" y="4174848"/>
            <a:ext cx="347870" cy="463827"/>
          </a:xfrm>
          <a:custGeom>
            <a:avLst/>
            <a:gdLst/>
            <a:ahLst/>
            <a:cxnLst/>
            <a:rect l="l" t="t" r="r" b="b"/>
            <a:pathLst>
              <a:path w="1880363" h="1880368">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4"/>
                </a:lnTo>
                <a:lnTo>
                  <a:pt x="2753" y="1012311"/>
                </a:lnTo>
                <a:lnTo>
                  <a:pt x="11014" y="1084096"/>
                </a:lnTo>
                <a:lnTo>
                  <a:pt x="24783" y="1155197"/>
                </a:lnTo>
                <a:lnTo>
                  <a:pt x="44059" y="1225271"/>
                </a:lnTo>
                <a:lnTo>
                  <a:pt x="68843" y="1293976"/>
                </a:lnTo>
                <a:lnTo>
                  <a:pt x="99134" y="1360970"/>
                </a:lnTo>
                <a:lnTo>
                  <a:pt x="134933" y="1425911"/>
                </a:lnTo>
                <a:lnTo>
                  <a:pt x="176239" y="1488457"/>
                </a:lnTo>
                <a:lnTo>
                  <a:pt x="223052" y="1548266"/>
                </a:lnTo>
                <a:lnTo>
                  <a:pt x="275373" y="1604994"/>
                </a:lnTo>
                <a:lnTo>
                  <a:pt x="332102" y="1657315"/>
                </a:lnTo>
                <a:lnTo>
                  <a:pt x="391911" y="1704129"/>
                </a:lnTo>
                <a:lnTo>
                  <a:pt x="454457" y="1745435"/>
                </a:lnTo>
                <a:lnTo>
                  <a:pt x="519398" y="1781233"/>
                </a:lnTo>
                <a:lnTo>
                  <a:pt x="586392" y="1811524"/>
                </a:lnTo>
                <a:lnTo>
                  <a:pt x="655098" y="1836308"/>
                </a:lnTo>
                <a:lnTo>
                  <a:pt x="725172" y="1855584"/>
                </a:lnTo>
                <a:lnTo>
                  <a:pt x="796273" y="1869353"/>
                </a:lnTo>
                <a:lnTo>
                  <a:pt x="868058" y="1877614"/>
                </a:lnTo>
                <a:lnTo>
                  <a:pt x="940185" y="1880368"/>
                </a:lnTo>
                <a:lnTo>
                  <a:pt x="1012312" y="1877614"/>
                </a:lnTo>
                <a:lnTo>
                  <a:pt x="1084097" y="1869353"/>
                </a:lnTo>
                <a:lnTo>
                  <a:pt x="1155197" y="1855584"/>
                </a:lnTo>
                <a:lnTo>
                  <a:pt x="1225271" y="1836308"/>
                </a:lnTo>
                <a:lnTo>
                  <a:pt x="1293976" y="1811524"/>
                </a:lnTo>
                <a:lnTo>
                  <a:pt x="1360970" y="1781233"/>
                </a:lnTo>
                <a:lnTo>
                  <a:pt x="1425911" y="1745435"/>
                </a:lnTo>
                <a:lnTo>
                  <a:pt x="1488456" y="1704129"/>
                </a:lnTo>
                <a:lnTo>
                  <a:pt x="1548264" y="1657315"/>
                </a:lnTo>
                <a:lnTo>
                  <a:pt x="1604992" y="1604994"/>
                </a:lnTo>
                <a:lnTo>
                  <a:pt x="1657313" y="1548266"/>
                </a:lnTo>
                <a:lnTo>
                  <a:pt x="1704126" y="1488457"/>
                </a:lnTo>
                <a:lnTo>
                  <a:pt x="1745432" y="1425911"/>
                </a:lnTo>
                <a:lnTo>
                  <a:pt x="1781230" y="1360970"/>
                </a:lnTo>
                <a:lnTo>
                  <a:pt x="1811521" y="1293976"/>
                </a:lnTo>
                <a:lnTo>
                  <a:pt x="1836304" y="1225271"/>
                </a:lnTo>
                <a:lnTo>
                  <a:pt x="1855580" y="1155197"/>
                </a:lnTo>
                <a:lnTo>
                  <a:pt x="1869349" y="1084096"/>
                </a:lnTo>
                <a:lnTo>
                  <a:pt x="1877610" y="1012311"/>
                </a:lnTo>
                <a:lnTo>
                  <a:pt x="1880363" y="940184"/>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chemeClr val="accent3">
              <a:alpha val="56000"/>
            </a:schemeClr>
          </a:solidFill>
        </p:spPr>
        <p:txBody>
          <a:bodyPr wrap="square" lIns="0" tIns="0" rIns="0" bIns="0" rtlCol="0">
            <a:noAutofit/>
          </a:bodyPr>
          <a:lstStyle/>
          <a:p>
            <a:pPr defTabSz="457200"/>
            <a:endParaRPr>
              <a:solidFill>
                <a:srgbClr val="000000"/>
              </a:solidFill>
            </a:endParaRPr>
          </a:p>
        </p:txBody>
      </p:sp>
      <p:sp>
        <p:nvSpPr>
          <p:cNvPr id="29" name="object 5"/>
          <p:cNvSpPr/>
          <p:nvPr userDrawn="1"/>
        </p:nvSpPr>
        <p:spPr>
          <a:xfrm>
            <a:off x="6381751" y="3345759"/>
            <a:ext cx="240507" cy="320676"/>
          </a:xfrm>
          <a:custGeom>
            <a:avLst/>
            <a:gdLst/>
            <a:ahLst/>
            <a:cxnLst/>
            <a:rect l="l" t="t" r="r" b="b"/>
            <a:pathLst>
              <a:path w="1880363" h="1880368">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4"/>
                </a:lnTo>
                <a:lnTo>
                  <a:pt x="2753" y="1012311"/>
                </a:lnTo>
                <a:lnTo>
                  <a:pt x="11014" y="1084096"/>
                </a:lnTo>
                <a:lnTo>
                  <a:pt x="24783" y="1155197"/>
                </a:lnTo>
                <a:lnTo>
                  <a:pt x="44059" y="1225271"/>
                </a:lnTo>
                <a:lnTo>
                  <a:pt x="68843" y="1293976"/>
                </a:lnTo>
                <a:lnTo>
                  <a:pt x="99134" y="1360970"/>
                </a:lnTo>
                <a:lnTo>
                  <a:pt x="134933" y="1425911"/>
                </a:lnTo>
                <a:lnTo>
                  <a:pt x="176239" y="1488457"/>
                </a:lnTo>
                <a:lnTo>
                  <a:pt x="223052" y="1548266"/>
                </a:lnTo>
                <a:lnTo>
                  <a:pt x="275373" y="1604994"/>
                </a:lnTo>
                <a:lnTo>
                  <a:pt x="332102" y="1657315"/>
                </a:lnTo>
                <a:lnTo>
                  <a:pt x="391911" y="1704129"/>
                </a:lnTo>
                <a:lnTo>
                  <a:pt x="454457" y="1745435"/>
                </a:lnTo>
                <a:lnTo>
                  <a:pt x="519398" y="1781233"/>
                </a:lnTo>
                <a:lnTo>
                  <a:pt x="586392" y="1811524"/>
                </a:lnTo>
                <a:lnTo>
                  <a:pt x="655098" y="1836308"/>
                </a:lnTo>
                <a:lnTo>
                  <a:pt x="725172" y="1855584"/>
                </a:lnTo>
                <a:lnTo>
                  <a:pt x="796273" y="1869353"/>
                </a:lnTo>
                <a:lnTo>
                  <a:pt x="868058" y="1877614"/>
                </a:lnTo>
                <a:lnTo>
                  <a:pt x="940185" y="1880368"/>
                </a:lnTo>
                <a:lnTo>
                  <a:pt x="1012312" y="1877614"/>
                </a:lnTo>
                <a:lnTo>
                  <a:pt x="1084097" y="1869353"/>
                </a:lnTo>
                <a:lnTo>
                  <a:pt x="1155197" y="1855584"/>
                </a:lnTo>
                <a:lnTo>
                  <a:pt x="1225271" y="1836308"/>
                </a:lnTo>
                <a:lnTo>
                  <a:pt x="1293976" y="1811524"/>
                </a:lnTo>
                <a:lnTo>
                  <a:pt x="1360970" y="1781233"/>
                </a:lnTo>
                <a:lnTo>
                  <a:pt x="1425911" y="1745435"/>
                </a:lnTo>
                <a:lnTo>
                  <a:pt x="1488456" y="1704129"/>
                </a:lnTo>
                <a:lnTo>
                  <a:pt x="1548264" y="1657315"/>
                </a:lnTo>
                <a:lnTo>
                  <a:pt x="1604992" y="1604994"/>
                </a:lnTo>
                <a:lnTo>
                  <a:pt x="1657313" y="1548266"/>
                </a:lnTo>
                <a:lnTo>
                  <a:pt x="1704126" y="1488457"/>
                </a:lnTo>
                <a:lnTo>
                  <a:pt x="1745432" y="1425911"/>
                </a:lnTo>
                <a:lnTo>
                  <a:pt x="1781230" y="1360970"/>
                </a:lnTo>
                <a:lnTo>
                  <a:pt x="1811521" y="1293976"/>
                </a:lnTo>
                <a:lnTo>
                  <a:pt x="1836304" y="1225271"/>
                </a:lnTo>
                <a:lnTo>
                  <a:pt x="1855580" y="1155197"/>
                </a:lnTo>
                <a:lnTo>
                  <a:pt x="1869349" y="1084096"/>
                </a:lnTo>
                <a:lnTo>
                  <a:pt x="1877610" y="1012311"/>
                </a:lnTo>
                <a:lnTo>
                  <a:pt x="1880363" y="940184"/>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chemeClr val="tx2">
              <a:alpha val="56000"/>
            </a:schemeClr>
          </a:solidFill>
        </p:spPr>
        <p:txBody>
          <a:bodyPr wrap="square" lIns="0" tIns="0" rIns="0" bIns="0" rtlCol="0">
            <a:noAutofit/>
          </a:bodyPr>
          <a:lstStyle/>
          <a:p>
            <a:pPr defTabSz="457200"/>
            <a:endParaRPr>
              <a:solidFill>
                <a:srgbClr val="000000"/>
              </a:solidFill>
            </a:endParaRPr>
          </a:p>
        </p:txBody>
      </p:sp>
      <p:sp>
        <p:nvSpPr>
          <p:cNvPr id="17" name="Picture Placeholder 9"/>
          <p:cNvSpPr>
            <a:spLocks noGrp="1"/>
          </p:cNvSpPr>
          <p:nvPr>
            <p:ph type="pic" sz="quarter" idx="12" hasCustomPrompt="1"/>
          </p:nvPr>
        </p:nvSpPr>
        <p:spPr>
          <a:xfrm>
            <a:off x="1568451" y="541604"/>
            <a:ext cx="822887" cy="1143264"/>
          </a:xfrm>
          <a:prstGeom prst="rect">
            <a:avLst/>
          </a:prstGeom>
        </p:spPr>
        <p:txBody>
          <a:bodyPr>
            <a:noAutofit/>
          </a:bodyPr>
          <a:lstStyle>
            <a:lvl1pPr marL="0" indent="0" algn="ctr">
              <a:buNone/>
              <a:defRPr sz="800" baseline="0">
                <a:solidFill>
                  <a:schemeClr val="accent2"/>
                </a:solidFill>
                <a:latin typeface="+mj-lt"/>
              </a:defRPr>
            </a:lvl1pPr>
          </a:lstStyle>
          <a:p>
            <a:r>
              <a:rPr lang="en-US"/>
              <a:t>Click here to add Client / Partner Logo</a:t>
            </a:r>
            <a:endParaRPr lang="en-IN"/>
          </a:p>
        </p:txBody>
      </p:sp>
      <p:sp>
        <p:nvSpPr>
          <p:cNvPr id="18"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23"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24"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25" name="Shape 257"/>
          <p:cNvSpPr txBox="1">
            <a:spLocks/>
          </p:cNvSpPr>
          <p:nvPr userDrawn="1"/>
        </p:nvSpPr>
        <p:spPr>
          <a:xfrm>
            <a:off x="8884289" y="6583847"/>
            <a:ext cx="197169" cy="259900"/>
          </a:xfrm>
          <a:prstGeom prst="rect">
            <a:avLst/>
          </a:prstGeom>
          <a:noFill/>
          <a:extLst>
            <a:ext uri="{C572A759-6A51-4108-AA02-DFA0A04FC94B}">
              <ma14:wrappingTextBoxFlag xmlns:ma14="http://schemas.microsoft.com/office/mac/drawingml/2011/main" xmlns=""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cxnSp>
        <p:nvCxnSpPr>
          <p:cNvPr id="33"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9366025"/>
      </p:ext>
    </p:extLst>
  </p:cSld>
  <p:clrMapOvr>
    <a:masterClrMapping/>
  </p:clrMapOvr>
  <p:extLst mod="1">
    <p:ext uri="{DCECCB84-F9BA-43D5-87BE-67443E8EF086}">
      <p15:sldGuideLst xmlns:p15="http://schemas.microsoft.com/office/powerpoint/2012/main">
        <p15:guide id="1" pos="1656" userDrawn="1">
          <p15:clr>
            <a:srgbClr val="FBAE40"/>
          </p15:clr>
        </p15:guide>
        <p15:guide id="2" orient="horz" pos="1620" userDrawn="1">
          <p15:clr>
            <a:srgbClr val="FBAE40"/>
          </p15:clr>
        </p15:guide>
        <p15:guide id="3" orient="horz" pos="2969" userDrawn="1">
          <p15:clr>
            <a:srgbClr val="FBAE4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3_Section Breaker without image">
    <p:bg>
      <p:bgPr>
        <a:solidFill>
          <a:srgbClr val="ECECEC"/>
        </a:solidFill>
        <a:effectLst/>
      </p:bgPr>
    </p:bg>
    <p:spTree>
      <p:nvGrpSpPr>
        <p:cNvPr id="1" name=""/>
        <p:cNvGrpSpPr/>
        <p:nvPr/>
      </p:nvGrpSpPr>
      <p:grpSpPr>
        <a:xfrm>
          <a:off x="0" y="0"/>
          <a:ext cx="0" cy="0"/>
          <a:chOff x="0" y="0"/>
          <a:chExt cx="0" cy="0"/>
        </a:xfrm>
      </p:grpSpPr>
      <p:sp>
        <p:nvSpPr>
          <p:cNvPr id="19"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20"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22"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25" name="Shape 257"/>
          <p:cNvSpPr txBox="1">
            <a:spLocks/>
          </p:cNvSpPr>
          <p:nvPr userDrawn="1"/>
        </p:nvSpPr>
        <p:spPr>
          <a:xfrm>
            <a:off x="8884289" y="6583847"/>
            <a:ext cx="197169" cy="259900"/>
          </a:xfrm>
          <a:prstGeom prst="rect">
            <a:avLst/>
          </a:prstGeom>
          <a:noFill/>
          <a:extLst>
            <a:ext uri="{C572A759-6A51-4108-AA02-DFA0A04FC94B}">
              <ma14:wrappingTextBoxFlag xmlns:ma14="http://schemas.microsoft.com/office/mac/drawingml/2011/main" xmlns=""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
        <p:nvSpPr>
          <p:cNvPr id="34" name="object 4"/>
          <p:cNvSpPr/>
          <p:nvPr/>
        </p:nvSpPr>
        <p:spPr>
          <a:xfrm>
            <a:off x="-114300" y="-27710"/>
            <a:ext cx="4671298" cy="5435684"/>
          </a:xfrm>
          <a:custGeom>
            <a:avLst/>
            <a:gdLst/>
            <a:ahLst/>
            <a:cxnLst/>
            <a:rect l="l" t="t" r="r" b="b"/>
            <a:pathLst>
              <a:path w="10193348" h="8895999">
                <a:moveTo>
                  <a:pt x="8488661" y="0"/>
                </a:moveTo>
                <a:lnTo>
                  <a:pt x="1704683" y="0"/>
                </a:lnTo>
                <a:lnTo>
                  <a:pt x="1492780" y="195439"/>
                </a:lnTo>
                <a:lnTo>
                  <a:pt x="1209152" y="502960"/>
                </a:lnTo>
                <a:lnTo>
                  <a:pt x="955379" y="827176"/>
                </a:lnTo>
                <a:lnTo>
                  <a:pt x="731462" y="1166233"/>
                </a:lnTo>
                <a:lnTo>
                  <a:pt x="537401" y="1518274"/>
                </a:lnTo>
                <a:lnTo>
                  <a:pt x="373195" y="1881445"/>
                </a:lnTo>
                <a:lnTo>
                  <a:pt x="238844" y="2253892"/>
                </a:lnTo>
                <a:lnTo>
                  <a:pt x="134350" y="2633758"/>
                </a:lnTo>
                <a:lnTo>
                  <a:pt x="59711" y="3019189"/>
                </a:lnTo>
                <a:lnTo>
                  <a:pt x="14927" y="3408331"/>
                </a:lnTo>
                <a:lnTo>
                  <a:pt x="0" y="3799327"/>
                </a:lnTo>
                <a:lnTo>
                  <a:pt x="14927" y="4190324"/>
                </a:lnTo>
                <a:lnTo>
                  <a:pt x="59711" y="4579465"/>
                </a:lnTo>
                <a:lnTo>
                  <a:pt x="134350" y="4964896"/>
                </a:lnTo>
                <a:lnTo>
                  <a:pt x="238844" y="5344763"/>
                </a:lnTo>
                <a:lnTo>
                  <a:pt x="373195" y="5717209"/>
                </a:lnTo>
                <a:lnTo>
                  <a:pt x="537401" y="6080381"/>
                </a:lnTo>
                <a:lnTo>
                  <a:pt x="731462" y="6432423"/>
                </a:lnTo>
                <a:lnTo>
                  <a:pt x="955379" y="6771479"/>
                </a:lnTo>
                <a:lnTo>
                  <a:pt x="1209152" y="7095696"/>
                </a:lnTo>
                <a:lnTo>
                  <a:pt x="1492780" y="7403218"/>
                </a:lnTo>
                <a:lnTo>
                  <a:pt x="1800302" y="7686847"/>
                </a:lnTo>
                <a:lnTo>
                  <a:pt x="2124519" y="7940619"/>
                </a:lnTo>
                <a:lnTo>
                  <a:pt x="2463576" y="8164537"/>
                </a:lnTo>
                <a:lnTo>
                  <a:pt x="2815618" y="8358598"/>
                </a:lnTo>
                <a:lnTo>
                  <a:pt x="3178790" y="8522804"/>
                </a:lnTo>
                <a:lnTo>
                  <a:pt x="3551236" y="8657154"/>
                </a:lnTo>
                <a:lnTo>
                  <a:pt x="3931103" y="8761649"/>
                </a:lnTo>
                <a:lnTo>
                  <a:pt x="4316535" y="8836288"/>
                </a:lnTo>
                <a:lnTo>
                  <a:pt x="4705676" y="8881071"/>
                </a:lnTo>
                <a:lnTo>
                  <a:pt x="5096673" y="8895999"/>
                </a:lnTo>
                <a:lnTo>
                  <a:pt x="5487669" y="8881071"/>
                </a:lnTo>
                <a:lnTo>
                  <a:pt x="5876811" y="8836288"/>
                </a:lnTo>
                <a:lnTo>
                  <a:pt x="6262242" y="8761649"/>
                </a:lnTo>
                <a:lnTo>
                  <a:pt x="6642109" y="8657154"/>
                </a:lnTo>
                <a:lnTo>
                  <a:pt x="7014555" y="8522804"/>
                </a:lnTo>
                <a:lnTo>
                  <a:pt x="7377727" y="8358598"/>
                </a:lnTo>
                <a:lnTo>
                  <a:pt x="7729769" y="8164537"/>
                </a:lnTo>
                <a:lnTo>
                  <a:pt x="8068825" y="7940619"/>
                </a:lnTo>
                <a:lnTo>
                  <a:pt x="8393042" y="7686847"/>
                </a:lnTo>
                <a:lnTo>
                  <a:pt x="8700564" y="7403218"/>
                </a:lnTo>
                <a:lnTo>
                  <a:pt x="8984193" y="7095696"/>
                </a:lnTo>
                <a:lnTo>
                  <a:pt x="9237966" y="6771479"/>
                </a:lnTo>
                <a:lnTo>
                  <a:pt x="9461884" y="6432423"/>
                </a:lnTo>
                <a:lnTo>
                  <a:pt x="9655946" y="6080381"/>
                </a:lnTo>
                <a:lnTo>
                  <a:pt x="9820152" y="5717209"/>
                </a:lnTo>
                <a:lnTo>
                  <a:pt x="9954502" y="5344763"/>
                </a:lnTo>
                <a:lnTo>
                  <a:pt x="10058997" y="4964896"/>
                </a:lnTo>
                <a:lnTo>
                  <a:pt x="10133636" y="4579465"/>
                </a:lnTo>
                <a:lnTo>
                  <a:pt x="10178420" y="4190324"/>
                </a:lnTo>
                <a:lnTo>
                  <a:pt x="10193348" y="3799327"/>
                </a:lnTo>
                <a:lnTo>
                  <a:pt x="10178420" y="3408331"/>
                </a:lnTo>
                <a:lnTo>
                  <a:pt x="10133636" y="3019189"/>
                </a:lnTo>
                <a:lnTo>
                  <a:pt x="10058997" y="2633758"/>
                </a:lnTo>
                <a:lnTo>
                  <a:pt x="9954502" y="2253892"/>
                </a:lnTo>
                <a:lnTo>
                  <a:pt x="9820152" y="1881445"/>
                </a:lnTo>
                <a:lnTo>
                  <a:pt x="9655946" y="1518274"/>
                </a:lnTo>
                <a:lnTo>
                  <a:pt x="9461884" y="1166233"/>
                </a:lnTo>
                <a:lnTo>
                  <a:pt x="9237966" y="827176"/>
                </a:lnTo>
                <a:lnTo>
                  <a:pt x="8984193" y="502960"/>
                </a:lnTo>
                <a:lnTo>
                  <a:pt x="8700564" y="195439"/>
                </a:lnTo>
                <a:lnTo>
                  <a:pt x="8488661" y="0"/>
                </a:lnTo>
                <a:close/>
              </a:path>
            </a:pathLst>
          </a:custGeom>
          <a:solidFill>
            <a:srgbClr val="FFDB28"/>
          </a:solidFill>
        </p:spPr>
        <p:txBody>
          <a:bodyPr wrap="square" lIns="0" tIns="0" rIns="0" bIns="0" rtlCol="0">
            <a:noAutofit/>
          </a:bodyPr>
          <a:lstStyle/>
          <a:p>
            <a:pPr defTabSz="457200"/>
            <a:endParaRPr>
              <a:solidFill>
                <a:srgbClr val="000000"/>
              </a:solidFill>
            </a:endParaRPr>
          </a:p>
        </p:txBody>
      </p:sp>
      <p:sp>
        <p:nvSpPr>
          <p:cNvPr id="38" name="object 8"/>
          <p:cNvSpPr/>
          <p:nvPr/>
        </p:nvSpPr>
        <p:spPr>
          <a:xfrm>
            <a:off x="7827005" y="1595516"/>
            <a:ext cx="1038159" cy="1384209"/>
          </a:xfrm>
          <a:custGeom>
            <a:avLst/>
            <a:gdLst/>
            <a:ahLst/>
            <a:cxnLst/>
            <a:rect l="l" t="t" r="r" b="b"/>
            <a:pathLst>
              <a:path w="4127753" h="4127749">
                <a:moveTo>
                  <a:pt x="2063876" y="0"/>
                </a:moveTo>
                <a:lnTo>
                  <a:pt x="1905544" y="6044"/>
                </a:lnTo>
                <a:lnTo>
                  <a:pt x="1747964" y="24179"/>
                </a:lnTo>
                <a:lnTo>
                  <a:pt x="1591885" y="54404"/>
                </a:lnTo>
                <a:lnTo>
                  <a:pt x="1438060" y="96719"/>
                </a:lnTo>
                <a:lnTo>
                  <a:pt x="1287239" y="151123"/>
                </a:lnTo>
                <a:lnTo>
                  <a:pt x="1140175" y="217618"/>
                </a:lnTo>
                <a:lnTo>
                  <a:pt x="997617" y="296202"/>
                </a:lnTo>
                <a:lnTo>
                  <a:pt x="860317" y="386876"/>
                </a:lnTo>
                <a:lnTo>
                  <a:pt x="729027" y="489640"/>
                </a:lnTo>
                <a:lnTo>
                  <a:pt x="604497" y="604494"/>
                </a:lnTo>
                <a:lnTo>
                  <a:pt x="489642" y="729024"/>
                </a:lnTo>
                <a:lnTo>
                  <a:pt x="386878" y="860314"/>
                </a:lnTo>
                <a:lnTo>
                  <a:pt x="296203" y="997614"/>
                </a:lnTo>
                <a:lnTo>
                  <a:pt x="217619" y="1140171"/>
                </a:lnTo>
                <a:lnTo>
                  <a:pt x="151124" y="1287236"/>
                </a:lnTo>
                <a:lnTo>
                  <a:pt x="96719" y="1438057"/>
                </a:lnTo>
                <a:lnTo>
                  <a:pt x="54404" y="1591882"/>
                </a:lnTo>
                <a:lnTo>
                  <a:pt x="24179" y="1747961"/>
                </a:lnTo>
                <a:lnTo>
                  <a:pt x="6044" y="1905542"/>
                </a:lnTo>
                <a:lnTo>
                  <a:pt x="0" y="2063874"/>
                </a:lnTo>
                <a:lnTo>
                  <a:pt x="6044" y="2222206"/>
                </a:lnTo>
                <a:lnTo>
                  <a:pt x="24179" y="2379787"/>
                </a:lnTo>
                <a:lnTo>
                  <a:pt x="54404" y="2535866"/>
                </a:lnTo>
                <a:lnTo>
                  <a:pt x="96719" y="2689691"/>
                </a:lnTo>
                <a:lnTo>
                  <a:pt x="151124" y="2840512"/>
                </a:lnTo>
                <a:lnTo>
                  <a:pt x="217619" y="2987577"/>
                </a:lnTo>
                <a:lnTo>
                  <a:pt x="296203" y="3130134"/>
                </a:lnTo>
                <a:lnTo>
                  <a:pt x="386878" y="3267434"/>
                </a:lnTo>
                <a:lnTo>
                  <a:pt x="489642" y="3398724"/>
                </a:lnTo>
                <a:lnTo>
                  <a:pt x="604497" y="3523254"/>
                </a:lnTo>
                <a:lnTo>
                  <a:pt x="729027" y="3638108"/>
                </a:lnTo>
                <a:lnTo>
                  <a:pt x="860317" y="3740872"/>
                </a:lnTo>
                <a:lnTo>
                  <a:pt x="997617" y="3831546"/>
                </a:lnTo>
                <a:lnTo>
                  <a:pt x="1140175" y="3910131"/>
                </a:lnTo>
                <a:lnTo>
                  <a:pt x="1287239" y="3976625"/>
                </a:lnTo>
                <a:lnTo>
                  <a:pt x="1438060" y="4031029"/>
                </a:lnTo>
                <a:lnTo>
                  <a:pt x="1591885" y="4073344"/>
                </a:lnTo>
                <a:lnTo>
                  <a:pt x="1747964" y="4103569"/>
                </a:lnTo>
                <a:lnTo>
                  <a:pt x="1905544" y="4121704"/>
                </a:lnTo>
                <a:lnTo>
                  <a:pt x="2063876" y="4127749"/>
                </a:lnTo>
                <a:lnTo>
                  <a:pt x="2222208" y="4121704"/>
                </a:lnTo>
                <a:lnTo>
                  <a:pt x="2379789" y="4103569"/>
                </a:lnTo>
                <a:lnTo>
                  <a:pt x="2535868" y="4073344"/>
                </a:lnTo>
                <a:lnTo>
                  <a:pt x="2689693" y="4031029"/>
                </a:lnTo>
                <a:lnTo>
                  <a:pt x="2840513" y="3976625"/>
                </a:lnTo>
                <a:lnTo>
                  <a:pt x="2987578" y="3910131"/>
                </a:lnTo>
                <a:lnTo>
                  <a:pt x="3130136" y="3831546"/>
                </a:lnTo>
                <a:lnTo>
                  <a:pt x="3267436" y="3740872"/>
                </a:lnTo>
                <a:lnTo>
                  <a:pt x="3398726" y="3638108"/>
                </a:lnTo>
                <a:lnTo>
                  <a:pt x="3523256" y="3523254"/>
                </a:lnTo>
                <a:lnTo>
                  <a:pt x="3638111" y="3398724"/>
                </a:lnTo>
                <a:lnTo>
                  <a:pt x="3740875" y="3267434"/>
                </a:lnTo>
                <a:lnTo>
                  <a:pt x="3831550" y="3130134"/>
                </a:lnTo>
                <a:lnTo>
                  <a:pt x="3910134" y="2987577"/>
                </a:lnTo>
                <a:lnTo>
                  <a:pt x="3976629" y="2840512"/>
                </a:lnTo>
                <a:lnTo>
                  <a:pt x="4031034" y="2689691"/>
                </a:lnTo>
                <a:lnTo>
                  <a:pt x="4073349" y="2535866"/>
                </a:lnTo>
                <a:lnTo>
                  <a:pt x="4103574" y="2379787"/>
                </a:lnTo>
                <a:lnTo>
                  <a:pt x="4121708" y="2222206"/>
                </a:lnTo>
                <a:lnTo>
                  <a:pt x="4127753" y="2063874"/>
                </a:lnTo>
                <a:lnTo>
                  <a:pt x="4121708" y="1905542"/>
                </a:lnTo>
                <a:lnTo>
                  <a:pt x="4103574" y="1747961"/>
                </a:lnTo>
                <a:lnTo>
                  <a:pt x="4073349" y="1591882"/>
                </a:lnTo>
                <a:lnTo>
                  <a:pt x="4031034" y="1438057"/>
                </a:lnTo>
                <a:lnTo>
                  <a:pt x="3976629" y="1287236"/>
                </a:lnTo>
                <a:lnTo>
                  <a:pt x="3910134" y="1140171"/>
                </a:lnTo>
                <a:lnTo>
                  <a:pt x="3831550" y="997614"/>
                </a:lnTo>
                <a:lnTo>
                  <a:pt x="3740875" y="860314"/>
                </a:lnTo>
                <a:lnTo>
                  <a:pt x="3638111" y="729024"/>
                </a:lnTo>
                <a:lnTo>
                  <a:pt x="3523256" y="604494"/>
                </a:lnTo>
                <a:lnTo>
                  <a:pt x="3398726" y="489640"/>
                </a:lnTo>
                <a:lnTo>
                  <a:pt x="3267436" y="386876"/>
                </a:lnTo>
                <a:lnTo>
                  <a:pt x="3130136" y="296202"/>
                </a:lnTo>
                <a:lnTo>
                  <a:pt x="2987578" y="217618"/>
                </a:lnTo>
                <a:lnTo>
                  <a:pt x="2840513" y="151123"/>
                </a:lnTo>
                <a:lnTo>
                  <a:pt x="2689693" y="96719"/>
                </a:lnTo>
                <a:lnTo>
                  <a:pt x="2535868" y="54404"/>
                </a:lnTo>
                <a:lnTo>
                  <a:pt x="2379789" y="24179"/>
                </a:lnTo>
                <a:lnTo>
                  <a:pt x="2222208" y="6044"/>
                </a:lnTo>
                <a:lnTo>
                  <a:pt x="2063876" y="0"/>
                </a:lnTo>
                <a:close/>
              </a:path>
            </a:pathLst>
          </a:custGeom>
          <a:solidFill>
            <a:srgbClr val="00A1E0"/>
          </a:solidFill>
        </p:spPr>
        <p:txBody>
          <a:bodyPr wrap="square" lIns="0" tIns="0" rIns="0" bIns="0" rtlCol="0">
            <a:noAutofit/>
          </a:bodyPr>
          <a:lstStyle/>
          <a:p>
            <a:pPr defTabSz="457200"/>
            <a:endParaRPr>
              <a:solidFill>
                <a:srgbClr val="000000"/>
              </a:solidFill>
            </a:endParaRPr>
          </a:p>
        </p:txBody>
      </p:sp>
      <p:sp>
        <p:nvSpPr>
          <p:cNvPr id="40" name="object 10"/>
          <p:cNvSpPr/>
          <p:nvPr/>
        </p:nvSpPr>
        <p:spPr>
          <a:xfrm>
            <a:off x="6380528" y="3046787"/>
            <a:ext cx="637328" cy="849771"/>
          </a:xfrm>
          <a:custGeom>
            <a:avLst/>
            <a:gdLst/>
            <a:ahLst/>
            <a:cxnLst/>
            <a:rect l="l" t="t" r="r" b="b"/>
            <a:pathLst>
              <a:path w="1390729" h="1390729">
                <a:moveTo>
                  <a:pt x="695364" y="0"/>
                </a:moveTo>
                <a:lnTo>
                  <a:pt x="642019" y="2036"/>
                </a:lnTo>
                <a:lnTo>
                  <a:pt x="588926" y="8146"/>
                </a:lnTo>
                <a:lnTo>
                  <a:pt x="536340" y="18330"/>
                </a:lnTo>
                <a:lnTo>
                  <a:pt x="484512" y="32586"/>
                </a:lnTo>
                <a:lnTo>
                  <a:pt x="433697" y="50916"/>
                </a:lnTo>
                <a:lnTo>
                  <a:pt x="384147" y="73320"/>
                </a:lnTo>
                <a:lnTo>
                  <a:pt x="336116" y="99796"/>
                </a:lnTo>
                <a:lnTo>
                  <a:pt x="289856" y="130346"/>
                </a:lnTo>
                <a:lnTo>
                  <a:pt x="245621" y="164970"/>
                </a:lnTo>
                <a:lnTo>
                  <a:pt x="203663" y="203667"/>
                </a:lnTo>
                <a:lnTo>
                  <a:pt x="164967" y="245623"/>
                </a:lnTo>
                <a:lnTo>
                  <a:pt x="130344" y="289858"/>
                </a:lnTo>
                <a:lnTo>
                  <a:pt x="99795" y="336117"/>
                </a:lnTo>
                <a:lnTo>
                  <a:pt x="73319" y="384148"/>
                </a:lnTo>
                <a:lnTo>
                  <a:pt x="50915" y="433698"/>
                </a:lnTo>
                <a:lnTo>
                  <a:pt x="32586" y="484512"/>
                </a:lnTo>
                <a:lnTo>
                  <a:pt x="18329" y="536339"/>
                </a:lnTo>
                <a:lnTo>
                  <a:pt x="8146" y="588926"/>
                </a:lnTo>
                <a:lnTo>
                  <a:pt x="2036" y="642018"/>
                </a:lnTo>
                <a:lnTo>
                  <a:pt x="0" y="695364"/>
                </a:lnTo>
                <a:lnTo>
                  <a:pt x="2036" y="748710"/>
                </a:lnTo>
                <a:lnTo>
                  <a:pt x="8146" y="801802"/>
                </a:lnTo>
                <a:lnTo>
                  <a:pt x="18329" y="854389"/>
                </a:lnTo>
                <a:lnTo>
                  <a:pt x="32586" y="906216"/>
                </a:lnTo>
                <a:lnTo>
                  <a:pt x="50915" y="957030"/>
                </a:lnTo>
                <a:lnTo>
                  <a:pt x="73319" y="1006580"/>
                </a:lnTo>
                <a:lnTo>
                  <a:pt x="99795" y="1054610"/>
                </a:lnTo>
                <a:lnTo>
                  <a:pt x="130344" y="1100870"/>
                </a:lnTo>
                <a:lnTo>
                  <a:pt x="164967" y="1145104"/>
                </a:lnTo>
                <a:lnTo>
                  <a:pt x="203663" y="1187061"/>
                </a:lnTo>
                <a:lnTo>
                  <a:pt x="245621" y="1225758"/>
                </a:lnTo>
                <a:lnTo>
                  <a:pt x="289856" y="1260381"/>
                </a:lnTo>
                <a:lnTo>
                  <a:pt x="336116" y="1290931"/>
                </a:lnTo>
                <a:lnTo>
                  <a:pt x="384147" y="1317408"/>
                </a:lnTo>
                <a:lnTo>
                  <a:pt x="433697" y="1339812"/>
                </a:lnTo>
                <a:lnTo>
                  <a:pt x="484512" y="1358142"/>
                </a:lnTo>
                <a:lnTo>
                  <a:pt x="536340" y="1372399"/>
                </a:lnTo>
                <a:lnTo>
                  <a:pt x="588926" y="1382582"/>
                </a:lnTo>
                <a:lnTo>
                  <a:pt x="642019" y="1388692"/>
                </a:lnTo>
                <a:lnTo>
                  <a:pt x="695364" y="1390729"/>
                </a:lnTo>
                <a:lnTo>
                  <a:pt x="748710" y="1388692"/>
                </a:lnTo>
                <a:lnTo>
                  <a:pt x="801802" y="1382582"/>
                </a:lnTo>
                <a:lnTo>
                  <a:pt x="854389" y="1372399"/>
                </a:lnTo>
                <a:lnTo>
                  <a:pt x="906215" y="1358142"/>
                </a:lnTo>
                <a:lnTo>
                  <a:pt x="957030" y="1339812"/>
                </a:lnTo>
                <a:lnTo>
                  <a:pt x="1006579" y="1317408"/>
                </a:lnTo>
                <a:lnTo>
                  <a:pt x="1054609" y="1290931"/>
                </a:lnTo>
                <a:lnTo>
                  <a:pt x="1100868" y="1260381"/>
                </a:lnTo>
                <a:lnTo>
                  <a:pt x="1145102" y="1225758"/>
                </a:lnTo>
                <a:lnTo>
                  <a:pt x="1187058" y="1187061"/>
                </a:lnTo>
                <a:lnTo>
                  <a:pt x="1225755" y="1145104"/>
                </a:lnTo>
                <a:lnTo>
                  <a:pt x="1260379" y="1100870"/>
                </a:lnTo>
                <a:lnTo>
                  <a:pt x="1290930" y="1054610"/>
                </a:lnTo>
                <a:lnTo>
                  <a:pt x="1317408" y="1006580"/>
                </a:lnTo>
                <a:lnTo>
                  <a:pt x="1339811" y="957030"/>
                </a:lnTo>
                <a:lnTo>
                  <a:pt x="1358142" y="906216"/>
                </a:lnTo>
                <a:lnTo>
                  <a:pt x="1372399" y="854389"/>
                </a:lnTo>
                <a:lnTo>
                  <a:pt x="1382583" y="801802"/>
                </a:lnTo>
                <a:lnTo>
                  <a:pt x="1388693" y="748710"/>
                </a:lnTo>
                <a:lnTo>
                  <a:pt x="1390729" y="695364"/>
                </a:lnTo>
                <a:lnTo>
                  <a:pt x="1388693" y="642018"/>
                </a:lnTo>
                <a:lnTo>
                  <a:pt x="1382583" y="588926"/>
                </a:lnTo>
                <a:lnTo>
                  <a:pt x="1372399" y="536339"/>
                </a:lnTo>
                <a:lnTo>
                  <a:pt x="1358142" y="484512"/>
                </a:lnTo>
                <a:lnTo>
                  <a:pt x="1339811" y="433698"/>
                </a:lnTo>
                <a:lnTo>
                  <a:pt x="1317408" y="384148"/>
                </a:lnTo>
                <a:lnTo>
                  <a:pt x="1290930" y="336117"/>
                </a:lnTo>
                <a:lnTo>
                  <a:pt x="1260379" y="289858"/>
                </a:lnTo>
                <a:lnTo>
                  <a:pt x="1225755" y="245623"/>
                </a:lnTo>
                <a:lnTo>
                  <a:pt x="1187058" y="203667"/>
                </a:lnTo>
                <a:lnTo>
                  <a:pt x="1145102" y="164970"/>
                </a:lnTo>
                <a:lnTo>
                  <a:pt x="1100868" y="130346"/>
                </a:lnTo>
                <a:lnTo>
                  <a:pt x="1054609" y="99796"/>
                </a:lnTo>
                <a:lnTo>
                  <a:pt x="1006579" y="73320"/>
                </a:lnTo>
                <a:lnTo>
                  <a:pt x="957030" y="50916"/>
                </a:lnTo>
                <a:lnTo>
                  <a:pt x="906215" y="32586"/>
                </a:lnTo>
                <a:lnTo>
                  <a:pt x="854389" y="18330"/>
                </a:lnTo>
                <a:lnTo>
                  <a:pt x="801802" y="8146"/>
                </a:lnTo>
                <a:lnTo>
                  <a:pt x="748710" y="2036"/>
                </a:lnTo>
                <a:lnTo>
                  <a:pt x="695364" y="0"/>
                </a:lnTo>
                <a:close/>
              </a:path>
            </a:pathLst>
          </a:custGeom>
          <a:solidFill>
            <a:srgbClr val="6DC24A"/>
          </a:solidFill>
        </p:spPr>
        <p:txBody>
          <a:bodyPr wrap="square" lIns="0" tIns="0" rIns="0" bIns="0" rtlCol="0">
            <a:noAutofit/>
          </a:bodyPr>
          <a:lstStyle/>
          <a:p>
            <a:pPr defTabSz="457200"/>
            <a:endParaRPr>
              <a:solidFill>
                <a:srgbClr val="000000"/>
              </a:solidFill>
            </a:endParaRPr>
          </a:p>
        </p:txBody>
      </p:sp>
      <p:sp>
        <p:nvSpPr>
          <p:cNvPr id="41" name="object 11"/>
          <p:cNvSpPr/>
          <p:nvPr/>
        </p:nvSpPr>
        <p:spPr>
          <a:xfrm>
            <a:off x="5949924" y="481976"/>
            <a:ext cx="579139" cy="772185"/>
          </a:xfrm>
          <a:custGeom>
            <a:avLst/>
            <a:gdLst/>
            <a:ahLst/>
            <a:cxnLst/>
            <a:rect l="l" t="t" r="r" b="b"/>
            <a:pathLst>
              <a:path w="1263752" h="1263753">
                <a:moveTo>
                  <a:pt x="631876" y="0"/>
                </a:moveTo>
                <a:lnTo>
                  <a:pt x="583400" y="1850"/>
                </a:lnTo>
                <a:lnTo>
                  <a:pt x="535155" y="7402"/>
                </a:lnTo>
                <a:lnTo>
                  <a:pt x="487369" y="16656"/>
                </a:lnTo>
                <a:lnTo>
                  <a:pt x="440274" y="29611"/>
                </a:lnTo>
                <a:lnTo>
                  <a:pt x="394098" y="46268"/>
                </a:lnTo>
                <a:lnTo>
                  <a:pt x="349072" y="66626"/>
                </a:lnTo>
                <a:lnTo>
                  <a:pt x="305426" y="90685"/>
                </a:lnTo>
                <a:lnTo>
                  <a:pt x="263390" y="118446"/>
                </a:lnTo>
                <a:lnTo>
                  <a:pt x="223194" y="149908"/>
                </a:lnTo>
                <a:lnTo>
                  <a:pt x="185067" y="185072"/>
                </a:lnTo>
                <a:lnTo>
                  <a:pt x="149904" y="223198"/>
                </a:lnTo>
                <a:lnTo>
                  <a:pt x="118443" y="263394"/>
                </a:lnTo>
                <a:lnTo>
                  <a:pt x="90683" y="305429"/>
                </a:lnTo>
                <a:lnTo>
                  <a:pt x="66624" y="349075"/>
                </a:lnTo>
                <a:lnTo>
                  <a:pt x="46266" y="394100"/>
                </a:lnTo>
                <a:lnTo>
                  <a:pt x="29610" y="440276"/>
                </a:lnTo>
                <a:lnTo>
                  <a:pt x="16656" y="487371"/>
                </a:lnTo>
                <a:lnTo>
                  <a:pt x="7402" y="535156"/>
                </a:lnTo>
                <a:lnTo>
                  <a:pt x="1850" y="583401"/>
                </a:lnTo>
                <a:lnTo>
                  <a:pt x="0" y="631876"/>
                </a:lnTo>
                <a:lnTo>
                  <a:pt x="1850" y="680351"/>
                </a:lnTo>
                <a:lnTo>
                  <a:pt x="7402" y="728596"/>
                </a:lnTo>
                <a:lnTo>
                  <a:pt x="16656" y="776381"/>
                </a:lnTo>
                <a:lnTo>
                  <a:pt x="29610" y="823477"/>
                </a:lnTo>
                <a:lnTo>
                  <a:pt x="46266" y="869652"/>
                </a:lnTo>
                <a:lnTo>
                  <a:pt x="66624" y="914677"/>
                </a:lnTo>
                <a:lnTo>
                  <a:pt x="90683" y="958323"/>
                </a:lnTo>
                <a:lnTo>
                  <a:pt x="118443" y="1000358"/>
                </a:lnTo>
                <a:lnTo>
                  <a:pt x="149904" y="1040554"/>
                </a:lnTo>
                <a:lnTo>
                  <a:pt x="185067" y="1078680"/>
                </a:lnTo>
                <a:lnTo>
                  <a:pt x="223194" y="1113844"/>
                </a:lnTo>
                <a:lnTo>
                  <a:pt x="263390" y="1145306"/>
                </a:lnTo>
                <a:lnTo>
                  <a:pt x="305426" y="1173067"/>
                </a:lnTo>
                <a:lnTo>
                  <a:pt x="349072" y="1197127"/>
                </a:lnTo>
                <a:lnTo>
                  <a:pt x="394098" y="1217485"/>
                </a:lnTo>
                <a:lnTo>
                  <a:pt x="440274" y="1234141"/>
                </a:lnTo>
                <a:lnTo>
                  <a:pt x="487369" y="1247096"/>
                </a:lnTo>
                <a:lnTo>
                  <a:pt x="535155" y="1256350"/>
                </a:lnTo>
                <a:lnTo>
                  <a:pt x="583400" y="1261902"/>
                </a:lnTo>
                <a:lnTo>
                  <a:pt x="631876" y="1263753"/>
                </a:lnTo>
                <a:lnTo>
                  <a:pt x="680351" y="1261902"/>
                </a:lnTo>
                <a:lnTo>
                  <a:pt x="728596" y="1256350"/>
                </a:lnTo>
                <a:lnTo>
                  <a:pt x="776382" y="1247096"/>
                </a:lnTo>
                <a:lnTo>
                  <a:pt x="823477" y="1234141"/>
                </a:lnTo>
                <a:lnTo>
                  <a:pt x="869653" y="1217485"/>
                </a:lnTo>
                <a:lnTo>
                  <a:pt x="914679" y="1197127"/>
                </a:lnTo>
                <a:lnTo>
                  <a:pt x="958325" y="1173067"/>
                </a:lnTo>
                <a:lnTo>
                  <a:pt x="1000361" y="1145306"/>
                </a:lnTo>
                <a:lnTo>
                  <a:pt x="1040557" y="1113844"/>
                </a:lnTo>
                <a:lnTo>
                  <a:pt x="1078684" y="1078680"/>
                </a:lnTo>
                <a:lnTo>
                  <a:pt x="1113847" y="1040554"/>
                </a:lnTo>
                <a:lnTo>
                  <a:pt x="1145308" y="1000358"/>
                </a:lnTo>
                <a:lnTo>
                  <a:pt x="1173068" y="958323"/>
                </a:lnTo>
                <a:lnTo>
                  <a:pt x="1197127" y="914677"/>
                </a:lnTo>
                <a:lnTo>
                  <a:pt x="1217485" y="869652"/>
                </a:lnTo>
                <a:lnTo>
                  <a:pt x="1234141" y="823477"/>
                </a:lnTo>
                <a:lnTo>
                  <a:pt x="1247096" y="776381"/>
                </a:lnTo>
                <a:lnTo>
                  <a:pt x="1256349" y="728596"/>
                </a:lnTo>
                <a:lnTo>
                  <a:pt x="1261901" y="680351"/>
                </a:lnTo>
                <a:lnTo>
                  <a:pt x="1263752" y="631876"/>
                </a:lnTo>
                <a:lnTo>
                  <a:pt x="1261901" y="583401"/>
                </a:lnTo>
                <a:lnTo>
                  <a:pt x="1256349" y="535156"/>
                </a:lnTo>
                <a:lnTo>
                  <a:pt x="1247096" y="487371"/>
                </a:lnTo>
                <a:lnTo>
                  <a:pt x="1234141" y="440276"/>
                </a:lnTo>
                <a:lnTo>
                  <a:pt x="1217485" y="394100"/>
                </a:lnTo>
                <a:lnTo>
                  <a:pt x="1197127" y="349075"/>
                </a:lnTo>
                <a:lnTo>
                  <a:pt x="1173068" y="305429"/>
                </a:lnTo>
                <a:lnTo>
                  <a:pt x="1145308" y="263394"/>
                </a:lnTo>
                <a:lnTo>
                  <a:pt x="1113847" y="223198"/>
                </a:lnTo>
                <a:lnTo>
                  <a:pt x="1078684" y="185072"/>
                </a:lnTo>
                <a:lnTo>
                  <a:pt x="1040557" y="149908"/>
                </a:lnTo>
                <a:lnTo>
                  <a:pt x="1000361" y="118446"/>
                </a:lnTo>
                <a:lnTo>
                  <a:pt x="958325" y="90685"/>
                </a:lnTo>
                <a:lnTo>
                  <a:pt x="914679" y="66626"/>
                </a:lnTo>
                <a:lnTo>
                  <a:pt x="869653" y="46268"/>
                </a:lnTo>
                <a:lnTo>
                  <a:pt x="823477" y="29611"/>
                </a:lnTo>
                <a:lnTo>
                  <a:pt x="776382" y="16656"/>
                </a:lnTo>
                <a:lnTo>
                  <a:pt x="728596" y="7402"/>
                </a:lnTo>
                <a:lnTo>
                  <a:pt x="680351" y="1850"/>
                </a:lnTo>
                <a:lnTo>
                  <a:pt x="631876" y="0"/>
                </a:lnTo>
                <a:close/>
              </a:path>
            </a:pathLst>
          </a:custGeom>
          <a:solidFill>
            <a:srgbClr val="EE3340"/>
          </a:solidFill>
        </p:spPr>
        <p:txBody>
          <a:bodyPr wrap="square" lIns="0" tIns="0" rIns="0" bIns="0" rtlCol="0">
            <a:noAutofit/>
          </a:bodyPr>
          <a:lstStyle/>
          <a:p>
            <a:pPr defTabSz="457200"/>
            <a:endParaRPr>
              <a:solidFill>
                <a:srgbClr val="000000"/>
              </a:solidFill>
            </a:endParaRPr>
          </a:p>
        </p:txBody>
      </p:sp>
      <p:sp>
        <p:nvSpPr>
          <p:cNvPr id="15" name="object 9"/>
          <p:cNvSpPr/>
          <p:nvPr userDrawn="1"/>
        </p:nvSpPr>
        <p:spPr>
          <a:xfrm>
            <a:off x="4987213" y="4060012"/>
            <a:ext cx="641535" cy="855381"/>
          </a:xfrm>
          <a:custGeom>
            <a:avLst/>
            <a:gdLst/>
            <a:ahLst/>
            <a:cxnLst/>
            <a:rect l="l" t="t" r="r" b="b"/>
            <a:pathLst>
              <a:path w="1880363" h="1880367">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3"/>
                </a:lnTo>
                <a:lnTo>
                  <a:pt x="2753" y="1012310"/>
                </a:lnTo>
                <a:lnTo>
                  <a:pt x="11014" y="1084095"/>
                </a:lnTo>
                <a:lnTo>
                  <a:pt x="24783" y="1155196"/>
                </a:lnTo>
                <a:lnTo>
                  <a:pt x="44059" y="1225270"/>
                </a:lnTo>
                <a:lnTo>
                  <a:pt x="68843" y="1293975"/>
                </a:lnTo>
                <a:lnTo>
                  <a:pt x="99134" y="1360969"/>
                </a:lnTo>
                <a:lnTo>
                  <a:pt x="134933" y="1425911"/>
                </a:lnTo>
                <a:lnTo>
                  <a:pt x="176239" y="1488456"/>
                </a:lnTo>
                <a:lnTo>
                  <a:pt x="223052" y="1548265"/>
                </a:lnTo>
                <a:lnTo>
                  <a:pt x="275373" y="1604993"/>
                </a:lnTo>
                <a:lnTo>
                  <a:pt x="332102" y="1657314"/>
                </a:lnTo>
                <a:lnTo>
                  <a:pt x="391911" y="1704128"/>
                </a:lnTo>
                <a:lnTo>
                  <a:pt x="454457" y="1745434"/>
                </a:lnTo>
                <a:lnTo>
                  <a:pt x="519398" y="1781232"/>
                </a:lnTo>
                <a:lnTo>
                  <a:pt x="586392" y="1811523"/>
                </a:lnTo>
                <a:lnTo>
                  <a:pt x="655098" y="1836307"/>
                </a:lnTo>
                <a:lnTo>
                  <a:pt x="725172" y="1855583"/>
                </a:lnTo>
                <a:lnTo>
                  <a:pt x="796273" y="1869352"/>
                </a:lnTo>
                <a:lnTo>
                  <a:pt x="868058" y="1877613"/>
                </a:lnTo>
                <a:lnTo>
                  <a:pt x="940185" y="1880367"/>
                </a:lnTo>
                <a:lnTo>
                  <a:pt x="1012312" y="1877613"/>
                </a:lnTo>
                <a:lnTo>
                  <a:pt x="1084097" y="1869352"/>
                </a:lnTo>
                <a:lnTo>
                  <a:pt x="1155197" y="1855583"/>
                </a:lnTo>
                <a:lnTo>
                  <a:pt x="1225271" y="1836307"/>
                </a:lnTo>
                <a:lnTo>
                  <a:pt x="1293976" y="1811523"/>
                </a:lnTo>
                <a:lnTo>
                  <a:pt x="1360970" y="1781232"/>
                </a:lnTo>
                <a:lnTo>
                  <a:pt x="1425911" y="1745434"/>
                </a:lnTo>
                <a:lnTo>
                  <a:pt x="1488456" y="1704128"/>
                </a:lnTo>
                <a:lnTo>
                  <a:pt x="1548264" y="1657314"/>
                </a:lnTo>
                <a:lnTo>
                  <a:pt x="1604992" y="1604993"/>
                </a:lnTo>
                <a:lnTo>
                  <a:pt x="1657313" y="1548265"/>
                </a:lnTo>
                <a:lnTo>
                  <a:pt x="1704126" y="1488456"/>
                </a:lnTo>
                <a:lnTo>
                  <a:pt x="1745432" y="1425911"/>
                </a:lnTo>
                <a:lnTo>
                  <a:pt x="1781230" y="1360969"/>
                </a:lnTo>
                <a:lnTo>
                  <a:pt x="1811521" y="1293975"/>
                </a:lnTo>
                <a:lnTo>
                  <a:pt x="1836304" y="1225270"/>
                </a:lnTo>
                <a:lnTo>
                  <a:pt x="1855580" y="1155196"/>
                </a:lnTo>
                <a:lnTo>
                  <a:pt x="1869349" y="1084095"/>
                </a:lnTo>
                <a:lnTo>
                  <a:pt x="1877610" y="1012310"/>
                </a:lnTo>
                <a:lnTo>
                  <a:pt x="1880363" y="940183"/>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rgbClr val="0D356E"/>
          </a:solidFill>
        </p:spPr>
        <p:txBody>
          <a:bodyPr wrap="square" lIns="0" tIns="0" rIns="0" bIns="0" rtlCol="0">
            <a:noAutofit/>
          </a:bodyPr>
          <a:lstStyle/>
          <a:p>
            <a:pPr defTabSz="457200"/>
            <a:endParaRPr>
              <a:solidFill>
                <a:srgbClr val="000000"/>
              </a:solidFill>
            </a:endParaRPr>
          </a:p>
        </p:txBody>
      </p:sp>
      <p:cxnSp>
        <p:nvCxnSpPr>
          <p:cNvPr id="17"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21" name="Picture 2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67457" y="5125860"/>
            <a:ext cx="1314000" cy="1471208"/>
          </a:xfrm>
          <a:prstGeom prst="rect">
            <a:avLst/>
          </a:prstGeom>
        </p:spPr>
      </p:pic>
      <p:sp>
        <p:nvSpPr>
          <p:cNvPr id="16" name="Title 1"/>
          <p:cNvSpPr>
            <a:spLocks noGrp="1"/>
          </p:cNvSpPr>
          <p:nvPr>
            <p:ph type="ctrTitle" hasCustomPrompt="1"/>
          </p:nvPr>
        </p:nvSpPr>
        <p:spPr>
          <a:xfrm>
            <a:off x="713836" y="1219200"/>
            <a:ext cx="6946900" cy="1625600"/>
          </a:xfrm>
          <a:prstGeom prst="rect">
            <a:avLst/>
          </a:prstGeom>
        </p:spPr>
        <p:txBody>
          <a:bodyPr vert="horz" wrap="square" lIns="0" tIns="0" rIns="0" bIns="0" rtlCol="0">
            <a:noAutofit/>
          </a:bodyPr>
          <a:lstStyle>
            <a:lvl1pPr>
              <a:defRPr lang="en-US" sz="3600" spc="-55" dirty="0">
                <a:solidFill>
                  <a:srgbClr val="0D356E"/>
                </a:solidFill>
                <a:latin typeface="+mn-lt"/>
              </a:defRPr>
            </a:lvl1pPr>
          </a:lstStyle>
          <a:p>
            <a:pPr marL="15394"/>
            <a:r>
              <a:rPr lang="en-US" sz="3600" b="1" u="sng" spc="-55">
                <a:solidFill>
                  <a:srgbClr val="0D356E"/>
                </a:solidFill>
                <a:latin typeface="+mn-lt"/>
                <a:cs typeface="Arial"/>
              </a:rPr>
              <a:t>Headline placeholder</a:t>
            </a:r>
            <a:br>
              <a:rPr lang="en-US" sz="3600" b="1" u="sng" spc="-55">
                <a:solidFill>
                  <a:srgbClr val="0D356E"/>
                </a:solidFill>
                <a:latin typeface="+mn-lt"/>
                <a:cs typeface="Arial"/>
              </a:rPr>
            </a:br>
            <a:r>
              <a:rPr lang="en-US" sz="3600" b="1" u="sng" spc="-36">
                <a:solidFill>
                  <a:srgbClr val="0D356E"/>
                </a:solidFill>
                <a:latin typeface="+mn-lt"/>
                <a:cs typeface="Arial"/>
              </a:rPr>
              <a:t>i</a:t>
            </a:r>
            <a:r>
              <a:rPr lang="en-US" sz="3600" b="1" u="sng" spc="-67">
                <a:solidFill>
                  <a:srgbClr val="0D356E"/>
                </a:solidFill>
                <a:latin typeface="+mn-lt"/>
                <a:cs typeface="Arial"/>
              </a:rPr>
              <a:t>n</a:t>
            </a:r>
            <a:r>
              <a:rPr lang="en-US" sz="3600" b="1" u="sng" spc="-6">
                <a:solidFill>
                  <a:srgbClr val="0D356E"/>
                </a:solidFill>
                <a:latin typeface="+mn-lt"/>
                <a:cs typeface="Arial"/>
              </a:rPr>
              <a:t> </a:t>
            </a:r>
            <a:r>
              <a:rPr lang="en-US" sz="3600" b="1" u="sng" spc="-36">
                <a:solidFill>
                  <a:srgbClr val="0D356E"/>
                </a:solidFill>
                <a:latin typeface="+mn-lt"/>
                <a:cs typeface="Arial"/>
              </a:rPr>
              <a:t>t</a:t>
            </a:r>
            <a:r>
              <a:rPr lang="en-US" sz="3600" b="1" u="sng" spc="-85">
                <a:solidFill>
                  <a:srgbClr val="0D356E"/>
                </a:solidFill>
                <a:latin typeface="+mn-lt"/>
                <a:cs typeface="Arial"/>
              </a:rPr>
              <a:t>w</a:t>
            </a:r>
            <a:r>
              <a:rPr lang="en-US" sz="3600" b="1" u="sng" spc="-67">
                <a:solidFill>
                  <a:srgbClr val="0D356E"/>
                </a:solidFill>
                <a:latin typeface="+mn-lt"/>
                <a:cs typeface="Arial"/>
              </a:rPr>
              <a:t>o</a:t>
            </a:r>
            <a:r>
              <a:rPr lang="en-US" sz="3600" b="1" u="sng" spc="-6">
                <a:solidFill>
                  <a:srgbClr val="0D356E"/>
                </a:solidFill>
                <a:latin typeface="+mn-lt"/>
                <a:cs typeface="Arial"/>
              </a:rPr>
              <a:t> </a:t>
            </a:r>
            <a:r>
              <a:rPr lang="en-US" sz="3600" b="1" u="sng" spc="-36">
                <a:solidFill>
                  <a:srgbClr val="0D356E"/>
                </a:solidFill>
                <a:latin typeface="+mn-lt"/>
                <a:cs typeface="Arial"/>
              </a:rPr>
              <a:t>li</a:t>
            </a:r>
            <a:r>
              <a:rPr lang="en-US" sz="3600" b="1" u="sng" spc="-73">
                <a:solidFill>
                  <a:srgbClr val="0D356E"/>
                </a:solidFill>
                <a:latin typeface="+mn-lt"/>
                <a:cs typeface="Arial"/>
              </a:rPr>
              <a:t>n</a:t>
            </a:r>
            <a:r>
              <a:rPr lang="en-US" sz="3600" b="1" u="sng" spc="-61">
                <a:solidFill>
                  <a:srgbClr val="0D356E"/>
                </a:solidFill>
                <a:latin typeface="+mn-lt"/>
                <a:cs typeface="Arial"/>
              </a:rPr>
              <a:t>es</a:t>
            </a:r>
            <a:endParaRPr lang="en-US" sz="3600" u="sng">
              <a:latin typeface="+mn-lt"/>
              <a:cs typeface="Arial"/>
            </a:endParaRPr>
          </a:p>
        </p:txBody>
      </p:sp>
      <p:sp>
        <p:nvSpPr>
          <p:cNvPr id="24" name="Text Placeholder 2"/>
          <p:cNvSpPr>
            <a:spLocks noGrp="1"/>
          </p:cNvSpPr>
          <p:nvPr>
            <p:ph type="body" sz="quarter" idx="10" hasCustomPrompt="1"/>
          </p:nvPr>
        </p:nvSpPr>
        <p:spPr>
          <a:xfrm>
            <a:off x="70935" y="3088351"/>
            <a:ext cx="4314029" cy="278304"/>
          </a:xfrm>
        </p:spPr>
        <p:txBody>
          <a:bodyPr/>
          <a:lstStyle>
            <a:lvl1pPr marL="15394" indent="0" algn="ctr" defTabSz="457200" rtl="0" eaLnBrk="1" latinLnBrk="0" hangingPunct="1">
              <a:lnSpc>
                <a:spcPct val="90000"/>
              </a:lnSpc>
              <a:spcBef>
                <a:spcPts val="2000"/>
              </a:spcBef>
              <a:buFont typeface="Arial" panose="020B0604020202020204" pitchFamily="34" charset="0"/>
              <a:buNone/>
              <a:defRPr lang="en-US" sz="1050" b="1" kern="1200" dirty="0">
                <a:solidFill>
                  <a:srgbClr val="0D356E"/>
                </a:solidFill>
                <a:latin typeface="+mn-lt"/>
                <a:ea typeface="+mn-ea"/>
                <a:cs typeface="Arial"/>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marL="15394" algn="ctr"/>
            <a:r>
              <a:rPr lang="en-US" sz="1050" b="1" err="1">
                <a:solidFill>
                  <a:srgbClr val="0D356E"/>
                </a:solidFill>
                <a:latin typeface="+mn-lt"/>
                <a:cs typeface="Arial"/>
              </a:rPr>
              <a:t>Subheadline</a:t>
            </a:r>
            <a:r>
              <a:rPr lang="en-US" sz="1050" b="1" spc="6">
                <a:solidFill>
                  <a:srgbClr val="0D356E"/>
                </a:solidFill>
                <a:latin typeface="+mn-lt"/>
                <a:cs typeface="Arial"/>
              </a:rPr>
              <a:t> </a:t>
            </a:r>
            <a:r>
              <a:rPr lang="en-US" sz="1050" b="1">
                <a:solidFill>
                  <a:srgbClr val="0D356E"/>
                </a:solidFill>
                <a:latin typeface="+mn-lt"/>
                <a:cs typeface="Arial"/>
              </a:rPr>
              <a:t>or</a:t>
            </a:r>
            <a:r>
              <a:rPr lang="en-US" sz="1050" b="1" spc="6">
                <a:solidFill>
                  <a:srgbClr val="0D356E"/>
                </a:solidFill>
                <a:latin typeface="+mn-lt"/>
                <a:cs typeface="Arial"/>
              </a:rPr>
              <a:t> </a:t>
            </a:r>
            <a:r>
              <a:rPr lang="en-US" sz="1050" b="1">
                <a:solidFill>
                  <a:srgbClr val="0D356E"/>
                </a:solidFill>
                <a:latin typeface="+mn-lt"/>
                <a:cs typeface="Arial"/>
              </a:rPr>
              <a:t>supportive</a:t>
            </a:r>
            <a:r>
              <a:rPr lang="en-US" sz="1050" b="1" spc="6">
                <a:solidFill>
                  <a:srgbClr val="0D356E"/>
                </a:solidFill>
                <a:latin typeface="+mn-lt"/>
                <a:cs typeface="Arial"/>
              </a:rPr>
              <a:t> </a:t>
            </a:r>
            <a:r>
              <a:rPr lang="en-US" sz="1050" b="1">
                <a:solidFill>
                  <a:srgbClr val="0D356E"/>
                </a:solidFill>
                <a:latin typeface="+mn-lt"/>
                <a:cs typeface="Arial"/>
              </a:rPr>
              <a:t>text</a:t>
            </a:r>
          </a:p>
        </p:txBody>
      </p:sp>
      <p:sp>
        <p:nvSpPr>
          <p:cNvPr id="27" name="Text Placeholder 2"/>
          <p:cNvSpPr>
            <a:spLocks noGrp="1"/>
          </p:cNvSpPr>
          <p:nvPr>
            <p:ph type="body" sz="quarter" idx="11" hasCustomPrompt="1"/>
          </p:nvPr>
        </p:nvSpPr>
        <p:spPr>
          <a:xfrm>
            <a:off x="190500" y="3409760"/>
            <a:ext cx="4051300" cy="677333"/>
          </a:xfrm>
        </p:spPr>
        <p:txBody>
          <a:bodyPr/>
          <a:lstStyle>
            <a:lvl1pPr marL="15394" indent="0" algn="ctr" defTabSz="1828800" rtl="0" eaLnBrk="1" latinLnBrk="0" hangingPunct="1">
              <a:lnSpc>
                <a:spcPct val="100000"/>
              </a:lnSpc>
              <a:spcBef>
                <a:spcPts val="0"/>
              </a:spcBef>
              <a:buFont typeface="Arial" panose="020B0604020202020204" pitchFamily="34" charset="0"/>
              <a:buNone/>
              <a:defRPr lang="en-US" sz="1050" kern="1200" spc="6" dirty="0">
                <a:solidFill>
                  <a:srgbClr val="0D356E"/>
                </a:solidFill>
                <a:latin typeface="+mn-lt"/>
                <a:ea typeface="+mn-ea"/>
                <a:cs typeface="Arial"/>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marL="15394" algn="ctr"/>
            <a:r>
              <a:rPr lang="en-US" sz="1050">
                <a:solidFill>
                  <a:srgbClr val="0D356E"/>
                </a:solidFill>
                <a:latin typeface="+mn-lt"/>
                <a:cs typeface="Arial"/>
              </a:rPr>
              <a:t>Lorem</a:t>
            </a:r>
            <a:r>
              <a:rPr lang="en-US" sz="1050" spc="6">
                <a:solidFill>
                  <a:srgbClr val="0D356E"/>
                </a:solidFill>
                <a:latin typeface="+mn-lt"/>
                <a:cs typeface="Arial"/>
              </a:rPr>
              <a:t> ipsum </a:t>
            </a:r>
            <a:r>
              <a:rPr lang="en-US" sz="1050">
                <a:solidFill>
                  <a:srgbClr val="0D356E"/>
                </a:solidFill>
                <a:latin typeface="+mn-lt"/>
                <a:cs typeface="Arial"/>
              </a:rPr>
              <a:t>do</a:t>
            </a:r>
            <a:r>
              <a:rPr lang="en-US" sz="1050" spc="6">
                <a:solidFill>
                  <a:srgbClr val="0D356E"/>
                </a:solidFill>
                <a:latin typeface="+mn-lt"/>
                <a:cs typeface="Arial"/>
              </a:rPr>
              <a:t>lor </a:t>
            </a:r>
            <a:r>
              <a:rPr lang="en-US" sz="1050">
                <a:solidFill>
                  <a:srgbClr val="0D356E"/>
                </a:solidFill>
                <a:latin typeface="+mn-lt"/>
                <a:cs typeface="Arial"/>
              </a:rPr>
              <a:t>sit</a:t>
            </a:r>
            <a:r>
              <a:rPr lang="en-US" sz="1050" spc="6">
                <a:solidFill>
                  <a:srgbClr val="0D356E"/>
                </a:solidFill>
                <a:latin typeface="+mn-lt"/>
                <a:cs typeface="Arial"/>
              </a:rPr>
              <a:t> </a:t>
            </a:r>
            <a:r>
              <a:rPr lang="en-US" sz="1050" err="1">
                <a:solidFill>
                  <a:srgbClr val="0D356E"/>
                </a:solidFill>
                <a:latin typeface="+mn-lt"/>
                <a:cs typeface="Arial"/>
              </a:rPr>
              <a:t>amet</a:t>
            </a:r>
            <a:r>
              <a:rPr lang="en-US" sz="1050">
                <a:solidFill>
                  <a:srgbClr val="0D356E"/>
                </a:solidFill>
                <a:latin typeface="+mn-lt"/>
                <a:cs typeface="Arial"/>
              </a:rPr>
              <a:t>,</a:t>
            </a:r>
            <a:r>
              <a:rPr lang="en-US" sz="1050" spc="6">
                <a:solidFill>
                  <a:srgbClr val="0D356E"/>
                </a:solidFill>
                <a:latin typeface="+mn-lt"/>
                <a:cs typeface="Arial"/>
              </a:rPr>
              <a:t> </a:t>
            </a:r>
            <a:r>
              <a:rPr lang="en-US" sz="1050" err="1">
                <a:solidFill>
                  <a:srgbClr val="0D356E"/>
                </a:solidFill>
                <a:latin typeface="+mn-lt"/>
                <a:cs typeface="Arial"/>
              </a:rPr>
              <a:t>consectetur</a:t>
            </a:r>
            <a:r>
              <a:rPr lang="en-US" sz="1050" spc="6">
                <a:solidFill>
                  <a:srgbClr val="0D356E"/>
                </a:solidFill>
                <a:latin typeface="+mn-lt"/>
                <a:cs typeface="Arial"/>
              </a:rPr>
              <a:t> </a:t>
            </a:r>
            <a:r>
              <a:rPr lang="en-US" sz="1050" err="1">
                <a:solidFill>
                  <a:srgbClr val="0D356E"/>
                </a:solidFill>
                <a:latin typeface="+mn-lt"/>
                <a:cs typeface="Arial"/>
              </a:rPr>
              <a:t>ad</a:t>
            </a:r>
            <a:r>
              <a:rPr lang="en-US" sz="1050" spc="6" err="1">
                <a:solidFill>
                  <a:srgbClr val="0D356E"/>
                </a:solidFill>
                <a:latin typeface="+mn-lt"/>
                <a:cs typeface="Arial"/>
              </a:rPr>
              <a:t>ipiscing</a:t>
            </a:r>
            <a:r>
              <a:rPr lang="en-US" sz="1050" spc="6">
                <a:solidFill>
                  <a:srgbClr val="0D356E"/>
                </a:solidFill>
                <a:latin typeface="+mn-lt"/>
                <a:cs typeface="Arial"/>
              </a:rPr>
              <a:t> </a:t>
            </a:r>
            <a:r>
              <a:rPr lang="en-US" sz="1050" err="1">
                <a:solidFill>
                  <a:srgbClr val="0D356E"/>
                </a:solidFill>
                <a:latin typeface="+mn-lt"/>
                <a:cs typeface="Arial"/>
              </a:rPr>
              <a:t>e</a:t>
            </a:r>
            <a:r>
              <a:rPr lang="en-US" sz="1050" spc="6" err="1">
                <a:solidFill>
                  <a:srgbClr val="0D356E"/>
                </a:solidFill>
                <a:latin typeface="+mn-lt"/>
                <a:cs typeface="Arial"/>
              </a:rPr>
              <a:t>lit</a:t>
            </a:r>
            <a:r>
              <a:rPr lang="en-US" sz="1050" spc="6">
                <a:solidFill>
                  <a:srgbClr val="0D356E"/>
                </a:solidFill>
                <a:latin typeface="+mn-lt"/>
                <a:cs typeface="Arial"/>
              </a:rPr>
              <a:t>. </a:t>
            </a:r>
            <a:br>
              <a:rPr lang="en-US" sz="1050" spc="6">
                <a:solidFill>
                  <a:srgbClr val="0D356E"/>
                </a:solidFill>
                <a:latin typeface="+mn-lt"/>
                <a:cs typeface="Arial"/>
              </a:rPr>
            </a:br>
            <a:r>
              <a:rPr lang="en-US" sz="1050" spc="6" err="1">
                <a:solidFill>
                  <a:srgbClr val="0D356E"/>
                </a:solidFill>
                <a:latin typeface="+mn-lt"/>
                <a:cs typeface="Arial"/>
              </a:rPr>
              <a:t>Morbi</a:t>
            </a:r>
            <a:r>
              <a:rPr lang="en-US" sz="1050" spc="6">
                <a:solidFill>
                  <a:srgbClr val="0D356E"/>
                </a:solidFill>
                <a:latin typeface="+mn-lt"/>
                <a:cs typeface="Arial"/>
              </a:rPr>
              <a:t> </a:t>
            </a:r>
            <a:r>
              <a:rPr lang="en-US" sz="1050">
                <a:solidFill>
                  <a:srgbClr val="0D356E"/>
                </a:solidFill>
                <a:latin typeface="+mn-lt"/>
                <a:cs typeface="Arial"/>
              </a:rPr>
              <a:t>at</a:t>
            </a:r>
            <a:r>
              <a:rPr lang="en-US" sz="1050" spc="6">
                <a:solidFill>
                  <a:srgbClr val="0D356E"/>
                </a:solidFill>
                <a:latin typeface="+mn-lt"/>
                <a:cs typeface="Arial"/>
              </a:rPr>
              <a:t> </a:t>
            </a:r>
            <a:r>
              <a:rPr lang="en-US" sz="1050">
                <a:solidFill>
                  <a:srgbClr val="0D356E"/>
                </a:solidFill>
                <a:latin typeface="+mn-lt"/>
                <a:cs typeface="Arial"/>
              </a:rPr>
              <a:t>mi</a:t>
            </a:r>
            <a:r>
              <a:rPr lang="en-US" sz="1050" spc="6">
                <a:solidFill>
                  <a:srgbClr val="0D356E"/>
                </a:solidFill>
                <a:latin typeface="+mn-lt"/>
                <a:cs typeface="Arial"/>
              </a:rPr>
              <a:t> </a:t>
            </a:r>
            <a:r>
              <a:rPr lang="en-US" sz="1050" err="1">
                <a:solidFill>
                  <a:srgbClr val="0D356E"/>
                </a:solidFill>
                <a:latin typeface="+mn-lt"/>
                <a:cs typeface="Arial"/>
              </a:rPr>
              <a:t>suscip</a:t>
            </a:r>
            <a:r>
              <a:rPr lang="en-US" sz="1050" spc="6" err="1">
                <a:solidFill>
                  <a:srgbClr val="0D356E"/>
                </a:solidFill>
                <a:latin typeface="+mn-lt"/>
                <a:cs typeface="Arial"/>
              </a:rPr>
              <a:t>it</a:t>
            </a:r>
            <a:r>
              <a:rPr lang="en-US" sz="1050" spc="6">
                <a:solidFill>
                  <a:srgbClr val="0D356E"/>
                </a:solidFill>
                <a:latin typeface="+mn-lt"/>
                <a:cs typeface="Arial"/>
              </a:rPr>
              <a:t>, </a:t>
            </a:r>
            <a:r>
              <a:rPr lang="en-US" sz="1050" err="1">
                <a:solidFill>
                  <a:srgbClr val="0D356E"/>
                </a:solidFill>
                <a:latin typeface="+mn-lt"/>
                <a:cs typeface="Arial"/>
              </a:rPr>
              <a:t>dap</a:t>
            </a:r>
            <a:r>
              <a:rPr lang="en-US" sz="1050" spc="6" err="1">
                <a:solidFill>
                  <a:srgbClr val="0D356E"/>
                </a:solidFill>
                <a:latin typeface="+mn-lt"/>
                <a:cs typeface="Arial"/>
              </a:rPr>
              <a:t>ibus</a:t>
            </a:r>
            <a:r>
              <a:rPr lang="en-US" sz="1050" spc="6">
                <a:solidFill>
                  <a:srgbClr val="0D356E"/>
                </a:solidFill>
                <a:latin typeface="+mn-lt"/>
                <a:cs typeface="Arial"/>
              </a:rPr>
              <a:t> </a:t>
            </a:r>
            <a:r>
              <a:rPr lang="en-US" sz="1050" err="1">
                <a:solidFill>
                  <a:srgbClr val="0D356E"/>
                </a:solidFill>
                <a:latin typeface="+mn-lt"/>
                <a:cs typeface="Arial"/>
              </a:rPr>
              <a:t>nu</a:t>
            </a:r>
            <a:r>
              <a:rPr lang="en-US" sz="1050" spc="6" err="1">
                <a:solidFill>
                  <a:srgbClr val="0D356E"/>
                </a:solidFill>
                <a:latin typeface="+mn-lt"/>
                <a:cs typeface="Arial"/>
              </a:rPr>
              <a:t>lla</a:t>
            </a:r>
            <a:r>
              <a:rPr lang="en-US" sz="1050" spc="6">
                <a:solidFill>
                  <a:srgbClr val="0D356E"/>
                </a:solidFill>
                <a:latin typeface="+mn-lt"/>
                <a:cs typeface="Arial"/>
              </a:rPr>
              <a:t> </a:t>
            </a:r>
            <a:r>
              <a:rPr lang="en-US" sz="1050" err="1">
                <a:solidFill>
                  <a:srgbClr val="0D356E"/>
                </a:solidFill>
                <a:latin typeface="+mn-lt"/>
                <a:cs typeface="Arial"/>
              </a:rPr>
              <a:t>eu</a:t>
            </a:r>
            <a:r>
              <a:rPr lang="en-US" sz="1050">
                <a:solidFill>
                  <a:srgbClr val="0D356E"/>
                </a:solidFill>
                <a:latin typeface="+mn-lt"/>
                <a:cs typeface="Arial"/>
              </a:rPr>
              <a:t>,</a:t>
            </a:r>
            <a:r>
              <a:rPr lang="en-US" sz="1050" spc="6">
                <a:solidFill>
                  <a:srgbClr val="0D356E"/>
                </a:solidFill>
                <a:latin typeface="+mn-lt"/>
                <a:cs typeface="Arial"/>
              </a:rPr>
              <a:t> </a:t>
            </a:r>
            <a:r>
              <a:rPr lang="en-US" sz="1050" err="1">
                <a:solidFill>
                  <a:srgbClr val="0D356E"/>
                </a:solidFill>
                <a:latin typeface="+mn-lt"/>
                <a:cs typeface="Arial"/>
              </a:rPr>
              <a:t>mo</a:t>
            </a:r>
            <a:r>
              <a:rPr lang="en-US" sz="1050" spc="6" err="1">
                <a:solidFill>
                  <a:srgbClr val="0D356E"/>
                </a:solidFill>
                <a:latin typeface="+mn-lt"/>
                <a:cs typeface="Arial"/>
              </a:rPr>
              <a:t>lestie</a:t>
            </a:r>
            <a:r>
              <a:rPr lang="en-US" sz="1050" spc="6">
                <a:solidFill>
                  <a:srgbClr val="0D356E"/>
                </a:solidFill>
                <a:latin typeface="+mn-lt"/>
                <a:cs typeface="Arial"/>
              </a:rPr>
              <a:t> </a:t>
            </a:r>
            <a:r>
              <a:rPr lang="en-US" sz="1050" err="1">
                <a:solidFill>
                  <a:srgbClr val="0D356E"/>
                </a:solidFill>
                <a:latin typeface="+mn-lt"/>
                <a:cs typeface="Arial"/>
              </a:rPr>
              <a:t>quam</a:t>
            </a:r>
            <a:r>
              <a:rPr lang="en-US" sz="1050">
                <a:solidFill>
                  <a:srgbClr val="0D356E"/>
                </a:solidFill>
                <a:latin typeface="+mn-lt"/>
                <a:cs typeface="Arial"/>
              </a:rPr>
              <a:t>.</a:t>
            </a:r>
            <a:endParaRPr lang="en-US" sz="1050">
              <a:latin typeface="+mn-lt"/>
              <a:cs typeface="Arial"/>
            </a:endParaRPr>
          </a:p>
        </p:txBody>
      </p:sp>
    </p:spTree>
    <p:extLst>
      <p:ext uri="{BB962C8B-B14F-4D97-AF65-F5344CB8AC3E}">
        <p14:creationId xmlns:p14="http://schemas.microsoft.com/office/powerpoint/2010/main" val="4196124211"/>
      </p:ext>
    </p:extLst>
  </p:cSld>
  <p:clrMapOvr>
    <a:masterClrMapping/>
  </p:clrMapOvr>
  <p:extLst mod="1">
    <p:ext uri="{DCECCB84-F9BA-43D5-87BE-67443E8EF086}">
      <p15:sldGuideLst xmlns:p15="http://schemas.microsoft.com/office/powerpoint/2012/main">
        <p15:guide id="1" pos="1656">
          <p15:clr>
            <a:srgbClr val="FBAE40"/>
          </p15:clr>
        </p15:guide>
        <p15:guide id="2" orient="horz" pos="1620">
          <p15:clr>
            <a:srgbClr val="FBAE40"/>
          </p15:clr>
        </p15:guide>
        <p15:guide id="3" orient="horz" pos="2969">
          <p15:clr>
            <a:srgbClr val="FBAE4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3_Section Breaker without image and with Client/Partner logo ">
    <p:bg>
      <p:bgPr>
        <a:solidFill>
          <a:srgbClr val="ECECEC"/>
        </a:solidFill>
        <a:effectLst/>
      </p:bgPr>
    </p:bg>
    <p:spTree>
      <p:nvGrpSpPr>
        <p:cNvPr id="1" name=""/>
        <p:cNvGrpSpPr/>
        <p:nvPr/>
      </p:nvGrpSpPr>
      <p:grpSpPr>
        <a:xfrm>
          <a:off x="0" y="0"/>
          <a:ext cx="0" cy="0"/>
          <a:chOff x="0" y="0"/>
          <a:chExt cx="0" cy="0"/>
        </a:xfrm>
      </p:grpSpPr>
      <p:sp>
        <p:nvSpPr>
          <p:cNvPr id="19"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20"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22"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25" name="Shape 257"/>
          <p:cNvSpPr txBox="1">
            <a:spLocks/>
          </p:cNvSpPr>
          <p:nvPr userDrawn="1"/>
        </p:nvSpPr>
        <p:spPr>
          <a:xfrm>
            <a:off x="8884289" y="6583847"/>
            <a:ext cx="197169" cy="259900"/>
          </a:xfrm>
          <a:prstGeom prst="rect">
            <a:avLst/>
          </a:prstGeom>
          <a:noFill/>
          <a:extLst>
            <a:ext uri="{C572A759-6A51-4108-AA02-DFA0A04FC94B}">
              <ma14:wrappingTextBoxFlag xmlns:ma14="http://schemas.microsoft.com/office/mac/drawingml/2011/main" xmlns=""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
        <p:nvSpPr>
          <p:cNvPr id="34" name="object 4"/>
          <p:cNvSpPr/>
          <p:nvPr/>
        </p:nvSpPr>
        <p:spPr>
          <a:xfrm>
            <a:off x="-114300" y="-33866"/>
            <a:ext cx="4671298" cy="5435684"/>
          </a:xfrm>
          <a:custGeom>
            <a:avLst/>
            <a:gdLst/>
            <a:ahLst/>
            <a:cxnLst/>
            <a:rect l="l" t="t" r="r" b="b"/>
            <a:pathLst>
              <a:path w="10193348" h="8895999">
                <a:moveTo>
                  <a:pt x="8488661" y="0"/>
                </a:moveTo>
                <a:lnTo>
                  <a:pt x="1704683" y="0"/>
                </a:lnTo>
                <a:lnTo>
                  <a:pt x="1492780" y="195439"/>
                </a:lnTo>
                <a:lnTo>
                  <a:pt x="1209152" y="502960"/>
                </a:lnTo>
                <a:lnTo>
                  <a:pt x="955379" y="827176"/>
                </a:lnTo>
                <a:lnTo>
                  <a:pt x="731462" y="1166233"/>
                </a:lnTo>
                <a:lnTo>
                  <a:pt x="537401" y="1518274"/>
                </a:lnTo>
                <a:lnTo>
                  <a:pt x="373195" y="1881445"/>
                </a:lnTo>
                <a:lnTo>
                  <a:pt x="238844" y="2253892"/>
                </a:lnTo>
                <a:lnTo>
                  <a:pt x="134350" y="2633758"/>
                </a:lnTo>
                <a:lnTo>
                  <a:pt x="59711" y="3019189"/>
                </a:lnTo>
                <a:lnTo>
                  <a:pt x="14927" y="3408331"/>
                </a:lnTo>
                <a:lnTo>
                  <a:pt x="0" y="3799327"/>
                </a:lnTo>
                <a:lnTo>
                  <a:pt x="14927" y="4190324"/>
                </a:lnTo>
                <a:lnTo>
                  <a:pt x="59711" y="4579465"/>
                </a:lnTo>
                <a:lnTo>
                  <a:pt x="134350" y="4964896"/>
                </a:lnTo>
                <a:lnTo>
                  <a:pt x="238844" y="5344763"/>
                </a:lnTo>
                <a:lnTo>
                  <a:pt x="373195" y="5717209"/>
                </a:lnTo>
                <a:lnTo>
                  <a:pt x="537401" y="6080381"/>
                </a:lnTo>
                <a:lnTo>
                  <a:pt x="731462" y="6432423"/>
                </a:lnTo>
                <a:lnTo>
                  <a:pt x="955379" y="6771479"/>
                </a:lnTo>
                <a:lnTo>
                  <a:pt x="1209152" y="7095696"/>
                </a:lnTo>
                <a:lnTo>
                  <a:pt x="1492780" y="7403218"/>
                </a:lnTo>
                <a:lnTo>
                  <a:pt x="1800302" y="7686847"/>
                </a:lnTo>
                <a:lnTo>
                  <a:pt x="2124519" y="7940619"/>
                </a:lnTo>
                <a:lnTo>
                  <a:pt x="2463576" y="8164537"/>
                </a:lnTo>
                <a:lnTo>
                  <a:pt x="2815618" y="8358598"/>
                </a:lnTo>
                <a:lnTo>
                  <a:pt x="3178790" y="8522804"/>
                </a:lnTo>
                <a:lnTo>
                  <a:pt x="3551236" y="8657154"/>
                </a:lnTo>
                <a:lnTo>
                  <a:pt x="3931103" y="8761649"/>
                </a:lnTo>
                <a:lnTo>
                  <a:pt x="4316535" y="8836288"/>
                </a:lnTo>
                <a:lnTo>
                  <a:pt x="4705676" y="8881071"/>
                </a:lnTo>
                <a:lnTo>
                  <a:pt x="5096673" y="8895999"/>
                </a:lnTo>
                <a:lnTo>
                  <a:pt x="5487669" y="8881071"/>
                </a:lnTo>
                <a:lnTo>
                  <a:pt x="5876811" y="8836288"/>
                </a:lnTo>
                <a:lnTo>
                  <a:pt x="6262242" y="8761649"/>
                </a:lnTo>
                <a:lnTo>
                  <a:pt x="6642109" y="8657154"/>
                </a:lnTo>
                <a:lnTo>
                  <a:pt x="7014555" y="8522804"/>
                </a:lnTo>
                <a:lnTo>
                  <a:pt x="7377727" y="8358598"/>
                </a:lnTo>
                <a:lnTo>
                  <a:pt x="7729769" y="8164537"/>
                </a:lnTo>
                <a:lnTo>
                  <a:pt x="8068825" y="7940619"/>
                </a:lnTo>
                <a:lnTo>
                  <a:pt x="8393042" y="7686847"/>
                </a:lnTo>
                <a:lnTo>
                  <a:pt x="8700564" y="7403218"/>
                </a:lnTo>
                <a:lnTo>
                  <a:pt x="8984193" y="7095696"/>
                </a:lnTo>
                <a:lnTo>
                  <a:pt x="9237966" y="6771479"/>
                </a:lnTo>
                <a:lnTo>
                  <a:pt x="9461884" y="6432423"/>
                </a:lnTo>
                <a:lnTo>
                  <a:pt x="9655946" y="6080381"/>
                </a:lnTo>
                <a:lnTo>
                  <a:pt x="9820152" y="5717209"/>
                </a:lnTo>
                <a:lnTo>
                  <a:pt x="9954502" y="5344763"/>
                </a:lnTo>
                <a:lnTo>
                  <a:pt x="10058997" y="4964896"/>
                </a:lnTo>
                <a:lnTo>
                  <a:pt x="10133636" y="4579465"/>
                </a:lnTo>
                <a:lnTo>
                  <a:pt x="10178420" y="4190324"/>
                </a:lnTo>
                <a:lnTo>
                  <a:pt x="10193348" y="3799327"/>
                </a:lnTo>
                <a:lnTo>
                  <a:pt x="10178420" y="3408331"/>
                </a:lnTo>
                <a:lnTo>
                  <a:pt x="10133636" y="3019189"/>
                </a:lnTo>
                <a:lnTo>
                  <a:pt x="10058997" y="2633758"/>
                </a:lnTo>
                <a:lnTo>
                  <a:pt x="9954502" y="2253892"/>
                </a:lnTo>
                <a:lnTo>
                  <a:pt x="9820152" y="1881445"/>
                </a:lnTo>
                <a:lnTo>
                  <a:pt x="9655946" y="1518274"/>
                </a:lnTo>
                <a:lnTo>
                  <a:pt x="9461884" y="1166233"/>
                </a:lnTo>
                <a:lnTo>
                  <a:pt x="9237966" y="827176"/>
                </a:lnTo>
                <a:lnTo>
                  <a:pt x="8984193" y="502960"/>
                </a:lnTo>
                <a:lnTo>
                  <a:pt x="8700564" y="195439"/>
                </a:lnTo>
                <a:lnTo>
                  <a:pt x="8488661" y="0"/>
                </a:lnTo>
                <a:close/>
              </a:path>
            </a:pathLst>
          </a:custGeom>
          <a:solidFill>
            <a:srgbClr val="FFDB28"/>
          </a:solidFill>
        </p:spPr>
        <p:txBody>
          <a:bodyPr wrap="square" lIns="0" tIns="0" rIns="0" bIns="0" rtlCol="0">
            <a:noAutofit/>
          </a:bodyPr>
          <a:lstStyle/>
          <a:p>
            <a:pPr defTabSz="457200"/>
            <a:endParaRPr>
              <a:solidFill>
                <a:srgbClr val="000000"/>
              </a:solidFill>
            </a:endParaRPr>
          </a:p>
        </p:txBody>
      </p:sp>
      <p:sp>
        <p:nvSpPr>
          <p:cNvPr id="17" name="Picture Placeholder 9"/>
          <p:cNvSpPr>
            <a:spLocks noGrp="1"/>
          </p:cNvSpPr>
          <p:nvPr>
            <p:ph type="pic" sz="quarter" idx="12" hasCustomPrompt="1"/>
          </p:nvPr>
        </p:nvSpPr>
        <p:spPr>
          <a:xfrm>
            <a:off x="8176079" y="5271844"/>
            <a:ext cx="822887" cy="1143264"/>
          </a:xfrm>
          <a:prstGeom prst="rect">
            <a:avLst/>
          </a:prstGeom>
        </p:spPr>
        <p:txBody>
          <a:bodyPr>
            <a:noAutofit/>
          </a:bodyPr>
          <a:lstStyle>
            <a:lvl1pPr marL="0" indent="0" algn="ctr">
              <a:buNone/>
              <a:defRPr sz="800" baseline="0">
                <a:solidFill>
                  <a:schemeClr val="accent2"/>
                </a:solidFill>
                <a:latin typeface="+mj-lt"/>
              </a:defRPr>
            </a:lvl1pPr>
          </a:lstStyle>
          <a:p>
            <a:r>
              <a:rPr lang="en-US"/>
              <a:t>Click here to add Client / Partner Logo</a:t>
            </a:r>
            <a:endParaRPr lang="en-IN"/>
          </a:p>
        </p:txBody>
      </p:sp>
      <p:sp>
        <p:nvSpPr>
          <p:cNvPr id="18" name="object 8"/>
          <p:cNvSpPr/>
          <p:nvPr userDrawn="1"/>
        </p:nvSpPr>
        <p:spPr>
          <a:xfrm>
            <a:off x="7827005" y="1595516"/>
            <a:ext cx="1038159" cy="1384209"/>
          </a:xfrm>
          <a:custGeom>
            <a:avLst/>
            <a:gdLst/>
            <a:ahLst/>
            <a:cxnLst/>
            <a:rect l="l" t="t" r="r" b="b"/>
            <a:pathLst>
              <a:path w="4127753" h="4127749">
                <a:moveTo>
                  <a:pt x="2063876" y="0"/>
                </a:moveTo>
                <a:lnTo>
                  <a:pt x="1905544" y="6044"/>
                </a:lnTo>
                <a:lnTo>
                  <a:pt x="1747964" y="24179"/>
                </a:lnTo>
                <a:lnTo>
                  <a:pt x="1591885" y="54404"/>
                </a:lnTo>
                <a:lnTo>
                  <a:pt x="1438060" y="96719"/>
                </a:lnTo>
                <a:lnTo>
                  <a:pt x="1287239" y="151123"/>
                </a:lnTo>
                <a:lnTo>
                  <a:pt x="1140175" y="217618"/>
                </a:lnTo>
                <a:lnTo>
                  <a:pt x="997617" y="296202"/>
                </a:lnTo>
                <a:lnTo>
                  <a:pt x="860317" y="386876"/>
                </a:lnTo>
                <a:lnTo>
                  <a:pt x="729027" y="489640"/>
                </a:lnTo>
                <a:lnTo>
                  <a:pt x="604497" y="604494"/>
                </a:lnTo>
                <a:lnTo>
                  <a:pt x="489642" y="729024"/>
                </a:lnTo>
                <a:lnTo>
                  <a:pt x="386878" y="860314"/>
                </a:lnTo>
                <a:lnTo>
                  <a:pt x="296203" y="997614"/>
                </a:lnTo>
                <a:lnTo>
                  <a:pt x="217619" y="1140171"/>
                </a:lnTo>
                <a:lnTo>
                  <a:pt x="151124" y="1287236"/>
                </a:lnTo>
                <a:lnTo>
                  <a:pt x="96719" y="1438057"/>
                </a:lnTo>
                <a:lnTo>
                  <a:pt x="54404" y="1591882"/>
                </a:lnTo>
                <a:lnTo>
                  <a:pt x="24179" y="1747961"/>
                </a:lnTo>
                <a:lnTo>
                  <a:pt x="6044" y="1905542"/>
                </a:lnTo>
                <a:lnTo>
                  <a:pt x="0" y="2063874"/>
                </a:lnTo>
                <a:lnTo>
                  <a:pt x="6044" y="2222206"/>
                </a:lnTo>
                <a:lnTo>
                  <a:pt x="24179" y="2379787"/>
                </a:lnTo>
                <a:lnTo>
                  <a:pt x="54404" y="2535866"/>
                </a:lnTo>
                <a:lnTo>
                  <a:pt x="96719" y="2689691"/>
                </a:lnTo>
                <a:lnTo>
                  <a:pt x="151124" y="2840512"/>
                </a:lnTo>
                <a:lnTo>
                  <a:pt x="217619" y="2987577"/>
                </a:lnTo>
                <a:lnTo>
                  <a:pt x="296203" y="3130134"/>
                </a:lnTo>
                <a:lnTo>
                  <a:pt x="386878" y="3267434"/>
                </a:lnTo>
                <a:lnTo>
                  <a:pt x="489642" y="3398724"/>
                </a:lnTo>
                <a:lnTo>
                  <a:pt x="604497" y="3523254"/>
                </a:lnTo>
                <a:lnTo>
                  <a:pt x="729027" y="3638108"/>
                </a:lnTo>
                <a:lnTo>
                  <a:pt x="860317" y="3740872"/>
                </a:lnTo>
                <a:lnTo>
                  <a:pt x="997617" y="3831546"/>
                </a:lnTo>
                <a:lnTo>
                  <a:pt x="1140175" y="3910131"/>
                </a:lnTo>
                <a:lnTo>
                  <a:pt x="1287239" y="3976625"/>
                </a:lnTo>
                <a:lnTo>
                  <a:pt x="1438060" y="4031029"/>
                </a:lnTo>
                <a:lnTo>
                  <a:pt x="1591885" y="4073344"/>
                </a:lnTo>
                <a:lnTo>
                  <a:pt x="1747964" y="4103569"/>
                </a:lnTo>
                <a:lnTo>
                  <a:pt x="1905544" y="4121704"/>
                </a:lnTo>
                <a:lnTo>
                  <a:pt x="2063876" y="4127749"/>
                </a:lnTo>
                <a:lnTo>
                  <a:pt x="2222208" y="4121704"/>
                </a:lnTo>
                <a:lnTo>
                  <a:pt x="2379789" y="4103569"/>
                </a:lnTo>
                <a:lnTo>
                  <a:pt x="2535868" y="4073344"/>
                </a:lnTo>
                <a:lnTo>
                  <a:pt x="2689693" y="4031029"/>
                </a:lnTo>
                <a:lnTo>
                  <a:pt x="2840513" y="3976625"/>
                </a:lnTo>
                <a:lnTo>
                  <a:pt x="2987578" y="3910131"/>
                </a:lnTo>
                <a:lnTo>
                  <a:pt x="3130136" y="3831546"/>
                </a:lnTo>
                <a:lnTo>
                  <a:pt x="3267436" y="3740872"/>
                </a:lnTo>
                <a:lnTo>
                  <a:pt x="3398726" y="3638108"/>
                </a:lnTo>
                <a:lnTo>
                  <a:pt x="3523256" y="3523254"/>
                </a:lnTo>
                <a:lnTo>
                  <a:pt x="3638111" y="3398724"/>
                </a:lnTo>
                <a:lnTo>
                  <a:pt x="3740875" y="3267434"/>
                </a:lnTo>
                <a:lnTo>
                  <a:pt x="3831550" y="3130134"/>
                </a:lnTo>
                <a:lnTo>
                  <a:pt x="3910134" y="2987577"/>
                </a:lnTo>
                <a:lnTo>
                  <a:pt x="3976629" y="2840512"/>
                </a:lnTo>
                <a:lnTo>
                  <a:pt x="4031034" y="2689691"/>
                </a:lnTo>
                <a:lnTo>
                  <a:pt x="4073349" y="2535866"/>
                </a:lnTo>
                <a:lnTo>
                  <a:pt x="4103574" y="2379787"/>
                </a:lnTo>
                <a:lnTo>
                  <a:pt x="4121708" y="2222206"/>
                </a:lnTo>
                <a:lnTo>
                  <a:pt x="4127753" y="2063874"/>
                </a:lnTo>
                <a:lnTo>
                  <a:pt x="4121708" y="1905542"/>
                </a:lnTo>
                <a:lnTo>
                  <a:pt x="4103574" y="1747961"/>
                </a:lnTo>
                <a:lnTo>
                  <a:pt x="4073349" y="1591882"/>
                </a:lnTo>
                <a:lnTo>
                  <a:pt x="4031034" y="1438057"/>
                </a:lnTo>
                <a:lnTo>
                  <a:pt x="3976629" y="1287236"/>
                </a:lnTo>
                <a:lnTo>
                  <a:pt x="3910134" y="1140171"/>
                </a:lnTo>
                <a:lnTo>
                  <a:pt x="3831550" y="997614"/>
                </a:lnTo>
                <a:lnTo>
                  <a:pt x="3740875" y="860314"/>
                </a:lnTo>
                <a:lnTo>
                  <a:pt x="3638111" y="729024"/>
                </a:lnTo>
                <a:lnTo>
                  <a:pt x="3523256" y="604494"/>
                </a:lnTo>
                <a:lnTo>
                  <a:pt x="3398726" y="489640"/>
                </a:lnTo>
                <a:lnTo>
                  <a:pt x="3267436" y="386876"/>
                </a:lnTo>
                <a:lnTo>
                  <a:pt x="3130136" y="296202"/>
                </a:lnTo>
                <a:lnTo>
                  <a:pt x="2987578" y="217618"/>
                </a:lnTo>
                <a:lnTo>
                  <a:pt x="2840513" y="151123"/>
                </a:lnTo>
                <a:lnTo>
                  <a:pt x="2689693" y="96719"/>
                </a:lnTo>
                <a:lnTo>
                  <a:pt x="2535868" y="54404"/>
                </a:lnTo>
                <a:lnTo>
                  <a:pt x="2379789" y="24179"/>
                </a:lnTo>
                <a:lnTo>
                  <a:pt x="2222208" y="6044"/>
                </a:lnTo>
                <a:lnTo>
                  <a:pt x="2063876" y="0"/>
                </a:lnTo>
                <a:close/>
              </a:path>
            </a:pathLst>
          </a:custGeom>
          <a:solidFill>
            <a:srgbClr val="00A1E0"/>
          </a:solidFill>
        </p:spPr>
        <p:txBody>
          <a:bodyPr wrap="square" lIns="0" tIns="0" rIns="0" bIns="0" rtlCol="0">
            <a:noAutofit/>
          </a:bodyPr>
          <a:lstStyle/>
          <a:p>
            <a:pPr defTabSz="457200"/>
            <a:endParaRPr>
              <a:solidFill>
                <a:srgbClr val="000000"/>
              </a:solidFill>
            </a:endParaRPr>
          </a:p>
        </p:txBody>
      </p:sp>
      <p:sp>
        <p:nvSpPr>
          <p:cNvPr id="21" name="object 9"/>
          <p:cNvSpPr/>
          <p:nvPr userDrawn="1"/>
        </p:nvSpPr>
        <p:spPr>
          <a:xfrm>
            <a:off x="4987213" y="4060012"/>
            <a:ext cx="641535" cy="855381"/>
          </a:xfrm>
          <a:custGeom>
            <a:avLst/>
            <a:gdLst/>
            <a:ahLst/>
            <a:cxnLst/>
            <a:rect l="l" t="t" r="r" b="b"/>
            <a:pathLst>
              <a:path w="1880363" h="1880367">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3"/>
                </a:lnTo>
                <a:lnTo>
                  <a:pt x="2753" y="1012310"/>
                </a:lnTo>
                <a:lnTo>
                  <a:pt x="11014" y="1084095"/>
                </a:lnTo>
                <a:lnTo>
                  <a:pt x="24783" y="1155196"/>
                </a:lnTo>
                <a:lnTo>
                  <a:pt x="44059" y="1225270"/>
                </a:lnTo>
                <a:lnTo>
                  <a:pt x="68843" y="1293975"/>
                </a:lnTo>
                <a:lnTo>
                  <a:pt x="99134" y="1360969"/>
                </a:lnTo>
                <a:lnTo>
                  <a:pt x="134933" y="1425911"/>
                </a:lnTo>
                <a:lnTo>
                  <a:pt x="176239" y="1488456"/>
                </a:lnTo>
                <a:lnTo>
                  <a:pt x="223052" y="1548265"/>
                </a:lnTo>
                <a:lnTo>
                  <a:pt x="275373" y="1604993"/>
                </a:lnTo>
                <a:lnTo>
                  <a:pt x="332102" y="1657314"/>
                </a:lnTo>
                <a:lnTo>
                  <a:pt x="391911" y="1704128"/>
                </a:lnTo>
                <a:lnTo>
                  <a:pt x="454457" y="1745434"/>
                </a:lnTo>
                <a:lnTo>
                  <a:pt x="519398" y="1781232"/>
                </a:lnTo>
                <a:lnTo>
                  <a:pt x="586392" y="1811523"/>
                </a:lnTo>
                <a:lnTo>
                  <a:pt x="655098" y="1836307"/>
                </a:lnTo>
                <a:lnTo>
                  <a:pt x="725172" y="1855583"/>
                </a:lnTo>
                <a:lnTo>
                  <a:pt x="796273" y="1869352"/>
                </a:lnTo>
                <a:lnTo>
                  <a:pt x="868058" y="1877613"/>
                </a:lnTo>
                <a:lnTo>
                  <a:pt x="940185" y="1880367"/>
                </a:lnTo>
                <a:lnTo>
                  <a:pt x="1012312" y="1877613"/>
                </a:lnTo>
                <a:lnTo>
                  <a:pt x="1084097" y="1869352"/>
                </a:lnTo>
                <a:lnTo>
                  <a:pt x="1155197" y="1855583"/>
                </a:lnTo>
                <a:lnTo>
                  <a:pt x="1225271" y="1836307"/>
                </a:lnTo>
                <a:lnTo>
                  <a:pt x="1293976" y="1811523"/>
                </a:lnTo>
                <a:lnTo>
                  <a:pt x="1360970" y="1781232"/>
                </a:lnTo>
                <a:lnTo>
                  <a:pt x="1425911" y="1745434"/>
                </a:lnTo>
                <a:lnTo>
                  <a:pt x="1488456" y="1704128"/>
                </a:lnTo>
                <a:lnTo>
                  <a:pt x="1548264" y="1657314"/>
                </a:lnTo>
                <a:lnTo>
                  <a:pt x="1604992" y="1604993"/>
                </a:lnTo>
                <a:lnTo>
                  <a:pt x="1657313" y="1548265"/>
                </a:lnTo>
                <a:lnTo>
                  <a:pt x="1704126" y="1488456"/>
                </a:lnTo>
                <a:lnTo>
                  <a:pt x="1745432" y="1425911"/>
                </a:lnTo>
                <a:lnTo>
                  <a:pt x="1781230" y="1360969"/>
                </a:lnTo>
                <a:lnTo>
                  <a:pt x="1811521" y="1293975"/>
                </a:lnTo>
                <a:lnTo>
                  <a:pt x="1836304" y="1225270"/>
                </a:lnTo>
                <a:lnTo>
                  <a:pt x="1855580" y="1155196"/>
                </a:lnTo>
                <a:lnTo>
                  <a:pt x="1869349" y="1084095"/>
                </a:lnTo>
                <a:lnTo>
                  <a:pt x="1877610" y="1012310"/>
                </a:lnTo>
                <a:lnTo>
                  <a:pt x="1880363" y="940183"/>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rgbClr val="0D356E"/>
          </a:solidFill>
        </p:spPr>
        <p:txBody>
          <a:bodyPr wrap="square" lIns="0" tIns="0" rIns="0" bIns="0" rtlCol="0">
            <a:noAutofit/>
          </a:bodyPr>
          <a:lstStyle/>
          <a:p>
            <a:pPr defTabSz="457200"/>
            <a:endParaRPr>
              <a:solidFill>
                <a:srgbClr val="000000"/>
              </a:solidFill>
            </a:endParaRPr>
          </a:p>
        </p:txBody>
      </p:sp>
      <p:sp>
        <p:nvSpPr>
          <p:cNvPr id="23" name="object 10"/>
          <p:cNvSpPr/>
          <p:nvPr userDrawn="1"/>
        </p:nvSpPr>
        <p:spPr>
          <a:xfrm>
            <a:off x="6380528" y="3046787"/>
            <a:ext cx="637328" cy="849771"/>
          </a:xfrm>
          <a:custGeom>
            <a:avLst/>
            <a:gdLst/>
            <a:ahLst/>
            <a:cxnLst/>
            <a:rect l="l" t="t" r="r" b="b"/>
            <a:pathLst>
              <a:path w="1390729" h="1390729">
                <a:moveTo>
                  <a:pt x="695364" y="0"/>
                </a:moveTo>
                <a:lnTo>
                  <a:pt x="642019" y="2036"/>
                </a:lnTo>
                <a:lnTo>
                  <a:pt x="588926" y="8146"/>
                </a:lnTo>
                <a:lnTo>
                  <a:pt x="536340" y="18330"/>
                </a:lnTo>
                <a:lnTo>
                  <a:pt x="484512" y="32586"/>
                </a:lnTo>
                <a:lnTo>
                  <a:pt x="433697" y="50916"/>
                </a:lnTo>
                <a:lnTo>
                  <a:pt x="384147" y="73320"/>
                </a:lnTo>
                <a:lnTo>
                  <a:pt x="336116" y="99796"/>
                </a:lnTo>
                <a:lnTo>
                  <a:pt x="289856" y="130346"/>
                </a:lnTo>
                <a:lnTo>
                  <a:pt x="245621" y="164970"/>
                </a:lnTo>
                <a:lnTo>
                  <a:pt x="203663" y="203667"/>
                </a:lnTo>
                <a:lnTo>
                  <a:pt x="164967" y="245623"/>
                </a:lnTo>
                <a:lnTo>
                  <a:pt x="130344" y="289858"/>
                </a:lnTo>
                <a:lnTo>
                  <a:pt x="99795" y="336117"/>
                </a:lnTo>
                <a:lnTo>
                  <a:pt x="73319" y="384148"/>
                </a:lnTo>
                <a:lnTo>
                  <a:pt x="50915" y="433698"/>
                </a:lnTo>
                <a:lnTo>
                  <a:pt x="32586" y="484512"/>
                </a:lnTo>
                <a:lnTo>
                  <a:pt x="18329" y="536339"/>
                </a:lnTo>
                <a:lnTo>
                  <a:pt x="8146" y="588926"/>
                </a:lnTo>
                <a:lnTo>
                  <a:pt x="2036" y="642018"/>
                </a:lnTo>
                <a:lnTo>
                  <a:pt x="0" y="695364"/>
                </a:lnTo>
                <a:lnTo>
                  <a:pt x="2036" y="748710"/>
                </a:lnTo>
                <a:lnTo>
                  <a:pt x="8146" y="801802"/>
                </a:lnTo>
                <a:lnTo>
                  <a:pt x="18329" y="854389"/>
                </a:lnTo>
                <a:lnTo>
                  <a:pt x="32586" y="906216"/>
                </a:lnTo>
                <a:lnTo>
                  <a:pt x="50915" y="957030"/>
                </a:lnTo>
                <a:lnTo>
                  <a:pt x="73319" y="1006580"/>
                </a:lnTo>
                <a:lnTo>
                  <a:pt x="99795" y="1054610"/>
                </a:lnTo>
                <a:lnTo>
                  <a:pt x="130344" y="1100870"/>
                </a:lnTo>
                <a:lnTo>
                  <a:pt x="164967" y="1145104"/>
                </a:lnTo>
                <a:lnTo>
                  <a:pt x="203663" y="1187061"/>
                </a:lnTo>
                <a:lnTo>
                  <a:pt x="245621" y="1225758"/>
                </a:lnTo>
                <a:lnTo>
                  <a:pt x="289856" y="1260381"/>
                </a:lnTo>
                <a:lnTo>
                  <a:pt x="336116" y="1290931"/>
                </a:lnTo>
                <a:lnTo>
                  <a:pt x="384147" y="1317408"/>
                </a:lnTo>
                <a:lnTo>
                  <a:pt x="433697" y="1339812"/>
                </a:lnTo>
                <a:lnTo>
                  <a:pt x="484512" y="1358142"/>
                </a:lnTo>
                <a:lnTo>
                  <a:pt x="536340" y="1372399"/>
                </a:lnTo>
                <a:lnTo>
                  <a:pt x="588926" y="1382582"/>
                </a:lnTo>
                <a:lnTo>
                  <a:pt x="642019" y="1388692"/>
                </a:lnTo>
                <a:lnTo>
                  <a:pt x="695364" y="1390729"/>
                </a:lnTo>
                <a:lnTo>
                  <a:pt x="748710" y="1388692"/>
                </a:lnTo>
                <a:lnTo>
                  <a:pt x="801802" y="1382582"/>
                </a:lnTo>
                <a:lnTo>
                  <a:pt x="854389" y="1372399"/>
                </a:lnTo>
                <a:lnTo>
                  <a:pt x="906215" y="1358142"/>
                </a:lnTo>
                <a:lnTo>
                  <a:pt x="957030" y="1339812"/>
                </a:lnTo>
                <a:lnTo>
                  <a:pt x="1006579" y="1317408"/>
                </a:lnTo>
                <a:lnTo>
                  <a:pt x="1054609" y="1290931"/>
                </a:lnTo>
                <a:lnTo>
                  <a:pt x="1100868" y="1260381"/>
                </a:lnTo>
                <a:lnTo>
                  <a:pt x="1145102" y="1225758"/>
                </a:lnTo>
                <a:lnTo>
                  <a:pt x="1187058" y="1187061"/>
                </a:lnTo>
                <a:lnTo>
                  <a:pt x="1225755" y="1145104"/>
                </a:lnTo>
                <a:lnTo>
                  <a:pt x="1260379" y="1100870"/>
                </a:lnTo>
                <a:lnTo>
                  <a:pt x="1290930" y="1054610"/>
                </a:lnTo>
                <a:lnTo>
                  <a:pt x="1317408" y="1006580"/>
                </a:lnTo>
                <a:lnTo>
                  <a:pt x="1339811" y="957030"/>
                </a:lnTo>
                <a:lnTo>
                  <a:pt x="1358142" y="906216"/>
                </a:lnTo>
                <a:lnTo>
                  <a:pt x="1372399" y="854389"/>
                </a:lnTo>
                <a:lnTo>
                  <a:pt x="1382583" y="801802"/>
                </a:lnTo>
                <a:lnTo>
                  <a:pt x="1388693" y="748710"/>
                </a:lnTo>
                <a:lnTo>
                  <a:pt x="1390729" y="695364"/>
                </a:lnTo>
                <a:lnTo>
                  <a:pt x="1388693" y="642018"/>
                </a:lnTo>
                <a:lnTo>
                  <a:pt x="1382583" y="588926"/>
                </a:lnTo>
                <a:lnTo>
                  <a:pt x="1372399" y="536339"/>
                </a:lnTo>
                <a:lnTo>
                  <a:pt x="1358142" y="484512"/>
                </a:lnTo>
                <a:lnTo>
                  <a:pt x="1339811" y="433698"/>
                </a:lnTo>
                <a:lnTo>
                  <a:pt x="1317408" y="384148"/>
                </a:lnTo>
                <a:lnTo>
                  <a:pt x="1290930" y="336117"/>
                </a:lnTo>
                <a:lnTo>
                  <a:pt x="1260379" y="289858"/>
                </a:lnTo>
                <a:lnTo>
                  <a:pt x="1225755" y="245623"/>
                </a:lnTo>
                <a:lnTo>
                  <a:pt x="1187058" y="203667"/>
                </a:lnTo>
                <a:lnTo>
                  <a:pt x="1145102" y="164970"/>
                </a:lnTo>
                <a:lnTo>
                  <a:pt x="1100868" y="130346"/>
                </a:lnTo>
                <a:lnTo>
                  <a:pt x="1054609" y="99796"/>
                </a:lnTo>
                <a:lnTo>
                  <a:pt x="1006579" y="73320"/>
                </a:lnTo>
                <a:lnTo>
                  <a:pt x="957030" y="50916"/>
                </a:lnTo>
                <a:lnTo>
                  <a:pt x="906215" y="32586"/>
                </a:lnTo>
                <a:lnTo>
                  <a:pt x="854389" y="18330"/>
                </a:lnTo>
                <a:lnTo>
                  <a:pt x="801802" y="8146"/>
                </a:lnTo>
                <a:lnTo>
                  <a:pt x="748710" y="2036"/>
                </a:lnTo>
                <a:lnTo>
                  <a:pt x="695364" y="0"/>
                </a:lnTo>
                <a:close/>
              </a:path>
            </a:pathLst>
          </a:custGeom>
          <a:solidFill>
            <a:srgbClr val="6DC24A"/>
          </a:solidFill>
        </p:spPr>
        <p:txBody>
          <a:bodyPr wrap="square" lIns="0" tIns="0" rIns="0" bIns="0" rtlCol="0">
            <a:noAutofit/>
          </a:bodyPr>
          <a:lstStyle/>
          <a:p>
            <a:pPr defTabSz="457200"/>
            <a:endParaRPr>
              <a:solidFill>
                <a:srgbClr val="000000"/>
              </a:solidFill>
            </a:endParaRPr>
          </a:p>
        </p:txBody>
      </p:sp>
      <p:sp>
        <p:nvSpPr>
          <p:cNvPr id="24" name="object 11"/>
          <p:cNvSpPr/>
          <p:nvPr userDrawn="1"/>
        </p:nvSpPr>
        <p:spPr>
          <a:xfrm>
            <a:off x="5949924" y="481976"/>
            <a:ext cx="579139" cy="772185"/>
          </a:xfrm>
          <a:custGeom>
            <a:avLst/>
            <a:gdLst/>
            <a:ahLst/>
            <a:cxnLst/>
            <a:rect l="l" t="t" r="r" b="b"/>
            <a:pathLst>
              <a:path w="1263752" h="1263753">
                <a:moveTo>
                  <a:pt x="631876" y="0"/>
                </a:moveTo>
                <a:lnTo>
                  <a:pt x="583400" y="1850"/>
                </a:lnTo>
                <a:lnTo>
                  <a:pt x="535155" y="7402"/>
                </a:lnTo>
                <a:lnTo>
                  <a:pt x="487369" y="16656"/>
                </a:lnTo>
                <a:lnTo>
                  <a:pt x="440274" y="29611"/>
                </a:lnTo>
                <a:lnTo>
                  <a:pt x="394098" y="46268"/>
                </a:lnTo>
                <a:lnTo>
                  <a:pt x="349072" y="66626"/>
                </a:lnTo>
                <a:lnTo>
                  <a:pt x="305426" y="90685"/>
                </a:lnTo>
                <a:lnTo>
                  <a:pt x="263390" y="118446"/>
                </a:lnTo>
                <a:lnTo>
                  <a:pt x="223194" y="149908"/>
                </a:lnTo>
                <a:lnTo>
                  <a:pt x="185067" y="185072"/>
                </a:lnTo>
                <a:lnTo>
                  <a:pt x="149904" y="223198"/>
                </a:lnTo>
                <a:lnTo>
                  <a:pt x="118443" y="263394"/>
                </a:lnTo>
                <a:lnTo>
                  <a:pt x="90683" y="305429"/>
                </a:lnTo>
                <a:lnTo>
                  <a:pt x="66624" y="349075"/>
                </a:lnTo>
                <a:lnTo>
                  <a:pt x="46266" y="394100"/>
                </a:lnTo>
                <a:lnTo>
                  <a:pt x="29610" y="440276"/>
                </a:lnTo>
                <a:lnTo>
                  <a:pt x="16656" y="487371"/>
                </a:lnTo>
                <a:lnTo>
                  <a:pt x="7402" y="535156"/>
                </a:lnTo>
                <a:lnTo>
                  <a:pt x="1850" y="583401"/>
                </a:lnTo>
                <a:lnTo>
                  <a:pt x="0" y="631876"/>
                </a:lnTo>
                <a:lnTo>
                  <a:pt x="1850" y="680351"/>
                </a:lnTo>
                <a:lnTo>
                  <a:pt x="7402" y="728596"/>
                </a:lnTo>
                <a:lnTo>
                  <a:pt x="16656" y="776381"/>
                </a:lnTo>
                <a:lnTo>
                  <a:pt x="29610" y="823477"/>
                </a:lnTo>
                <a:lnTo>
                  <a:pt x="46266" y="869652"/>
                </a:lnTo>
                <a:lnTo>
                  <a:pt x="66624" y="914677"/>
                </a:lnTo>
                <a:lnTo>
                  <a:pt x="90683" y="958323"/>
                </a:lnTo>
                <a:lnTo>
                  <a:pt x="118443" y="1000358"/>
                </a:lnTo>
                <a:lnTo>
                  <a:pt x="149904" y="1040554"/>
                </a:lnTo>
                <a:lnTo>
                  <a:pt x="185067" y="1078680"/>
                </a:lnTo>
                <a:lnTo>
                  <a:pt x="223194" y="1113844"/>
                </a:lnTo>
                <a:lnTo>
                  <a:pt x="263390" y="1145306"/>
                </a:lnTo>
                <a:lnTo>
                  <a:pt x="305426" y="1173067"/>
                </a:lnTo>
                <a:lnTo>
                  <a:pt x="349072" y="1197127"/>
                </a:lnTo>
                <a:lnTo>
                  <a:pt x="394098" y="1217485"/>
                </a:lnTo>
                <a:lnTo>
                  <a:pt x="440274" y="1234141"/>
                </a:lnTo>
                <a:lnTo>
                  <a:pt x="487369" y="1247096"/>
                </a:lnTo>
                <a:lnTo>
                  <a:pt x="535155" y="1256350"/>
                </a:lnTo>
                <a:lnTo>
                  <a:pt x="583400" y="1261902"/>
                </a:lnTo>
                <a:lnTo>
                  <a:pt x="631876" y="1263753"/>
                </a:lnTo>
                <a:lnTo>
                  <a:pt x="680351" y="1261902"/>
                </a:lnTo>
                <a:lnTo>
                  <a:pt x="728596" y="1256350"/>
                </a:lnTo>
                <a:lnTo>
                  <a:pt x="776382" y="1247096"/>
                </a:lnTo>
                <a:lnTo>
                  <a:pt x="823477" y="1234141"/>
                </a:lnTo>
                <a:lnTo>
                  <a:pt x="869653" y="1217485"/>
                </a:lnTo>
                <a:lnTo>
                  <a:pt x="914679" y="1197127"/>
                </a:lnTo>
                <a:lnTo>
                  <a:pt x="958325" y="1173067"/>
                </a:lnTo>
                <a:lnTo>
                  <a:pt x="1000361" y="1145306"/>
                </a:lnTo>
                <a:lnTo>
                  <a:pt x="1040557" y="1113844"/>
                </a:lnTo>
                <a:lnTo>
                  <a:pt x="1078684" y="1078680"/>
                </a:lnTo>
                <a:lnTo>
                  <a:pt x="1113847" y="1040554"/>
                </a:lnTo>
                <a:lnTo>
                  <a:pt x="1145308" y="1000358"/>
                </a:lnTo>
                <a:lnTo>
                  <a:pt x="1173068" y="958323"/>
                </a:lnTo>
                <a:lnTo>
                  <a:pt x="1197127" y="914677"/>
                </a:lnTo>
                <a:lnTo>
                  <a:pt x="1217485" y="869652"/>
                </a:lnTo>
                <a:lnTo>
                  <a:pt x="1234141" y="823477"/>
                </a:lnTo>
                <a:lnTo>
                  <a:pt x="1247096" y="776381"/>
                </a:lnTo>
                <a:lnTo>
                  <a:pt x="1256349" y="728596"/>
                </a:lnTo>
                <a:lnTo>
                  <a:pt x="1261901" y="680351"/>
                </a:lnTo>
                <a:lnTo>
                  <a:pt x="1263752" y="631876"/>
                </a:lnTo>
                <a:lnTo>
                  <a:pt x="1261901" y="583401"/>
                </a:lnTo>
                <a:lnTo>
                  <a:pt x="1256349" y="535156"/>
                </a:lnTo>
                <a:lnTo>
                  <a:pt x="1247096" y="487371"/>
                </a:lnTo>
                <a:lnTo>
                  <a:pt x="1234141" y="440276"/>
                </a:lnTo>
                <a:lnTo>
                  <a:pt x="1217485" y="394100"/>
                </a:lnTo>
                <a:lnTo>
                  <a:pt x="1197127" y="349075"/>
                </a:lnTo>
                <a:lnTo>
                  <a:pt x="1173068" y="305429"/>
                </a:lnTo>
                <a:lnTo>
                  <a:pt x="1145308" y="263394"/>
                </a:lnTo>
                <a:lnTo>
                  <a:pt x="1113847" y="223198"/>
                </a:lnTo>
                <a:lnTo>
                  <a:pt x="1078684" y="185072"/>
                </a:lnTo>
                <a:lnTo>
                  <a:pt x="1040557" y="149908"/>
                </a:lnTo>
                <a:lnTo>
                  <a:pt x="1000361" y="118446"/>
                </a:lnTo>
                <a:lnTo>
                  <a:pt x="958325" y="90685"/>
                </a:lnTo>
                <a:lnTo>
                  <a:pt x="914679" y="66626"/>
                </a:lnTo>
                <a:lnTo>
                  <a:pt x="869653" y="46268"/>
                </a:lnTo>
                <a:lnTo>
                  <a:pt x="823477" y="29611"/>
                </a:lnTo>
                <a:lnTo>
                  <a:pt x="776382" y="16656"/>
                </a:lnTo>
                <a:lnTo>
                  <a:pt x="728596" y="7402"/>
                </a:lnTo>
                <a:lnTo>
                  <a:pt x="680351" y="1850"/>
                </a:lnTo>
                <a:lnTo>
                  <a:pt x="631876" y="0"/>
                </a:lnTo>
                <a:close/>
              </a:path>
            </a:pathLst>
          </a:custGeom>
          <a:solidFill>
            <a:srgbClr val="EE3340"/>
          </a:solidFill>
        </p:spPr>
        <p:txBody>
          <a:bodyPr wrap="square" lIns="0" tIns="0" rIns="0" bIns="0" rtlCol="0">
            <a:noAutofit/>
          </a:bodyPr>
          <a:lstStyle/>
          <a:p>
            <a:pPr defTabSz="457200"/>
            <a:endParaRPr>
              <a:solidFill>
                <a:srgbClr val="000000"/>
              </a:solidFill>
            </a:endParaRPr>
          </a:p>
        </p:txBody>
      </p:sp>
      <p:cxnSp>
        <p:nvCxnSpPr>
          <p:cNvPr id="26"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28" name="Picture 2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704547" y="5125860"/>
            <a:ext cx="1306800" cy="1463147"/>
          </a:xfrm>
          <a:prstGeom prst="rect">
            <a:avLst/>
          </a:prstGeom>
        </p:spPr>
      </p:pic>
      <p:sp>
        <p:nvSpPr>
          <p:cNvPr id="16" name="Title 1"/>
          <p:cNvSpPr>
            <a:spLocks noGrp="1"/>
          </p:cNvSpPr>
          <p:nvPr>
            <p:ph type="ctrTitle" hasCustomPrompt="1"/>
          </p:nvPr>
        </p:nvSpPr>
        <p:spPr>
          <a:xfrm>
            <a:off x="713836" y="1219200"/>
            <a:ext cx="6946900" cy="1625600"/>
          </a:xfrm>
          <a:prstGeom prst="rect">
            <a:avLst/>
          </a:prstGeom>
        </p:spPr>
        <p:txBody>
          <a:bodyPr vert="horz" wrap="square" lIns="0" tIns="0" rIns="0" bIns="0" rtlCol="0">
            <a:noAutofit/>
          </a:bodyPr>
          <a:lstStyle>
            <a:lvl1pPr>
              <a:defRPr lang="en-US" sz="3600" spc="-55" dirty="0">
                <a:solidFill>
                  <a:srgbClr val="0D356E"/>
                </a:solidFill>
                <a:latin typeface="+mn-lt"/>
              </a:defRPr>
            </a:lvl1pPr>
          </a:lstStyle>
          <a:p>
            <a:pPr marL="15394"/>
            <a:r>
              <a:rPr lang="en-US" sz="3600" b="1" u="sng" spc="-55">
                <a:solidFill>
                  <a:srgbClr val="0D356E"/>
                </a:solidFill>
                <a:latin typeface="+mn-lt"/>
                <a:cs typeface="Arial"/>
              </a:rPr>
              <a:t>Headline placeholder</a:t>
            </a:r>
            <a:br>
              <a:rPr lang="en-US" sz="3600" b="1" u="sng" spc="-55">
                <a:solidFill>
                  <a:srgbClr val="0D356E"/>
                </a:solidFill>
                <a:latin typeface="+mn-lt"/>
                <a:cs typeface="Arial"/>
              </a:rPr>
            </a:br>
            <a:r>
              <a:rPr lang="en-US" sz="3600" b="1" u="sng" spc="-36">
                <a:solidFill>
                  <a:srgbClr val="0D356E"/>
                </a:solidFill>
                <a:latin typeface="+mn-lt"/>
                <a:cs typeface="Arial"/>
              </a:rPr>
              <a:t>i</a:t>
            </a:r>
            <a:r>
              <a:rPr lang="en-US" sz="3600" b="1" u="sng" spc="-67">
                <a:solidFill>
                  <a:srgbClr val="0D356E"/>
                </a:solidFill>
                <a:latin typeface="+mn-lt"/>
                <a:cs typeface="Arial"/>
              </a:rPr>
              <a:t>n</a:t>
            </a:r>
            <a:r>
              <a:rPr lang="en-US" sz="3600" b="1" u="sng" spc="-6">
                <a:solidFill>
                  <a:srgbClr val="0D356E"/>
                </a:solidFill>
                <a:latin typeface="+mn-lt"/>
                <a:cs typeface="Arial"/>
              </a:rPr>
              <a:t> t</a:t>
            </a:r>
            <a:r>
              <a:rPr lang="en-US" sz="3600" b="1" u="sng" spc="-85">
                <a:solidFill>
                  <a:srgbClr val="0D356E"/>
                </a:solidFill>
                <a:latin typeface="+mn-lt"/>
                <a:cs typeface="Arial"/>
              </a:rPr>
              <a:t>w</a:t>
            </a:r>
            <a:r>
              <a:rPr lang="en-US" sz="3600" b="1" u="sng" spc="-67">
                <a:solidFill>
                  <a:srgbClr val="0D356E"/>
                </a:solidFill>
                <a:latin typeface="+mn-lt"/>
                <a:cs typeface="Arial"/>
              </a:rPr>
              <a:t>o</a:t>
            </a:r>
            <a:r>
              <a:rPr lang="en-US" sz="3600" b="1" u="sng" spc="-6">
                <a:solidFill>
                  <a:srgbClr val="0D356E"/>
                </a:solidFill>
                <a:latin typeface="+mn-lt"/>
                <a:cs typeface="Arial"/>
              </a:rPr>
              <a:t> </a:t>
            </a:r>
            <a:r>
              <a:rPr lang="en-US" sz="3600" b="1" u="sng" spc="-36">
                <a:solidFill>
                  <a:srgbClr val="0D356E"/>
                </a:solidFill>
                <a:latin typeface="+mn-lt"/>
                <a:cs typeface="Arial"/>
              </a:rPr>
              <a:t>li</a:t>
            </a:r>
            <a:r>
              <a:rPr lang="en-US" sz="3600" b="1" u="sng" spc="-73">
                <a:solidFill>
                  <a:srgbClr val="0D356E"/>
                </a:solidFill>
                <a:latin typeface="+mn-lt"/>
                <a:cs typeface="Arial"/>
              </a:rPr>
              <a:t>n</a:t>
            </a:r>
            <a:r>
              <a:rPr lang="en-US" sz="3600" b="1" u="sng" spc="-61">
                <a:solidFill>
                  <a:srgbClr val="0D356E"/>
                </a:solidFill>
                <a:latin typeface="+mn-lt"/>
                <a:cs typeface="Arial"/>
              </a:rPr>
              <a:t>es</a:t>
            </a:r>
            <a:endParaRPr lang="en-US" sz="3600" u="sng">
              <a:latin typeface="+mn-lt"/>
              <a:cs typeface="Arial"/>
            </a:endParaRPr>
          </a:p>
        </p:txBody>
      </p:sp>
      <p:sp>
        <p:nvSpPr>
          <p:cNvPr id="27" name="Text Placeholder 2"/>
          <p:cNvSpPr>
            <a:spLocks noGrp="1"/>
          </p:cNvSpPr>
          <p:nvPr>
            <p:ph type="body" sz="quarter" idx="10" hasCustomPrompt="1"/>
          </p:nvPr>
        </p:nvSpPr>
        <p:spPr>
          <a:xfrm>
            <a:off x="70935" y="3088351"/>
            <a:ext cx="4314029" cy="278304"/>
          </a:xfrm>
        </p:spPr>
        <p:txBody>
          <a:bodyPr/>
          <a:lstStyle>
            <a:lvl1pPr marL="15394" indent="0" algn="ctr" defTabSz="457200" rtl="0" eaLnBrk="1" latinLnBrk="0" hangingPunct="1">
              <a:lnSpc>
                <a:spcPct val="90000"/>
              </a:lnSpc>
              <a:spcBef>
                <a:spcPts val="2000"/>
              </a:spcBef>
              <a:buFont typeface="Arial" panose="020B0604020202020204" pitchFamily="34" charset="0"/>
              <a:buNone/>
              <a:defRPr lang="en-US" sz="1050" b="1" kern="1200" dirty="0">
                <a:solidFill>
                  <a:srgbClr val="0D356E"/>
                </a:solidFill>
                <a:latin typeface="+mn-lt"/>
                <a:ea typeface="+mn-ea"/>
                <a:cs typeface="Arial"/>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marL="15394" algn="ctr"/>
            <a:r>
              <a:rPr lang="en-US" sz="1050" b="1" err="1">
                <a:solidFill>
                  <a:srgbClr val="0D356E"/>
                </a:solidFill>
                <a:latin typeface="+mn-lt"/>
                <a:cs typeface="Arial"/>
              </a:rPr>
              <a:t>Subheadline</a:t>
            </a:r>
            <a:r>
              <a:rPr lang="en-US" sz="1050" b="1" spc="6">
                <a:solidFill>
                  <a:srgbClr val="0D356E"/>
                </a:solidFill>
                <a:latin typeface="+mn-lt"/>
                <a:cs typeface="Arial"/>
              </a:rPr>
              <a:t> </a:t>
            </a:r>
            <a:r>
              <a:rPr lang="en-US" sz="1050" b="1">
                <a:solidFill>
                  <a:srgbClr val="0D356E"/>
                </a:solidFill>
                <a:latin typeface="+mn-lt"/>
                <a:cs typeface="Arial"/>
              </a:rPr>
              <a:t>or</a:t>
            </a:r>
            <a:r>
              <a:rPr lang="en-US" sz="1050" b="1" spc="6">
                <a:solidFill>
                  <a:srgbClr val="0D356E"/>
                </a:solidFill>
                <a:latin typeface="+mn-lt"/>
                <a:cs typeface="Arial"/>
              </a:rPr>
              <a:t> </a:t>
            </a:r>
            <a:r>
              <a:rPr lang="en-US" sz="1050" b="1">
                <a:solidFill>
                  <a:srgbClr val="0D356E"/>
                </a:solidFill>
                <a:latin typeface="+mn-lt"/>
                <a:cs typeface="Arial"/>
              </a:rPr>
              <a:t>supportive</a:t>
            </a:r>
            <a:r>
              <a:rPr lang="en-US" sz="1050" b="1" spc="6">
                <a:solidFill>
                  <a:srgbClr val="0D356E"/>
                </a:solidFill>
                <a:latin typeface="+mn-lt"/>
                <a:cs typeface="Arial"/>
              </a:rPr>
              <a:t> </a:t>
            </a:r>
            <a:r>
              <a:rPr lang="en-US" sz="1050" b="1">
                <a:solidFill>
                  <a:srgbClr val="0D356E"/>
                </a:solidFill>
                <a:latin typeface="+mn-lt"/>
                <a:cs typeface="Arial"/>
              </a:rPr>
              <a:t>text</a:t>
            </a:r>
          </a:p>
        </p:txBody>
      </p:sp>
      <p:sp>
        <p:nvSpPr>
          <p:cNvPr id="29" name="Text Placeholder 2"/>
          <p:cNvSpPr>
            <a:spLocks noGrp="1"/>
          </p:cNvSpPr>
          <p:nvPr>
            <p:ph type="body" sz="quarter" idx="11" hasCustomPrompt="1"/>
          </p:nvPr>
        </p:nvSpPr>
        <p:spPr>
          <a:xfrm>
            <a:off x="190500" y="3409760"/>
            <a:ext cx="4051300" cy="677333"/>
          </a:xfrm>
        </p:spPr>
        <p:txBody>
          <a:bodyPr/>
          <a:lstStyle>
            <a:lvl1pPr marL="15394" indent="0" algn="ctr" defTabSz="1828800" rtl="0" eaLnBrk="1" latinLnBrk="0" hangingPunct="1">
              <a:lnSpc>
                <a:spcPct val="100000"/>
              </a:lnSpc>
              <a:spcBef>
                <a:spcPts val="0"/>
              </a:spcBef>
              <a:buFont typeface="Arial" panose="020B0604020202020204" pitchFamily="34" charset="0"/>
              <a:buNone/>
              <a:defRPr lang="en-US" sz="1050" kern="1200" spc="6" dirty="0">
                <a:solidFill>
                  <a:srgbClr val="0D356E"/>
                </a:solidFill>
                <a:latin typeface="+mn-lt"/>
                <a:ea typeface="+mn-ea"/>
                <a:cs typeface="Arial"/>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marL="15394" algn="ctr"/>
            <a:r>
              <a:rPr lang="en-US" sz="1050">
                <a:solidFill>
                  <a:srgbClr val="0D356E"/>
                </a:solidFill>
                <a:latin typeface="+mn-lt"/>
                <a:cs typeface="Arial"/>
              </a:rPr>
              <a:t>Lorem</a:t>
            </a:r>
            <a:r>
              <a:rPr lang="en-US" sz="1050" spc="6">
                <a:solidFill>
                  <a:srgbClr val="0D356E"/>
                </a:solidFill>
                <a:latin typeface="+mn-lt"/>
                <a:cs typeface="Arial"/>
              </a:rPr>
              <a:t> ipsum </a:t>
            </a:r>
            <a:r>
              <a:rPr lang="en-US" sz="1050">
                <a:solidFill>
                  <a:srgbClr val="0D356E"/>
                </a:solidFill>
                <a:latin typeface="+mn-lt"/>
                <a:cs typeface="Arial"/>
              </a:rPr>
              <a:t>do</a:t>
            </a:r>
            <a:r>
              <a:rPr lang="en-US" sz="1050" spc="6">
                <a:solidFill>
                  <a:srgbClr val="0D356E"/>
                </a:solidFill>
                <a:latin typeface="+mn-lt"/>
                <a:cs typeface="Arial"/>
              </a:rPr>
              <a:t>lor </a:t>
            </a:r>
            <a:r>
              <a:rPr lang="en-US" sz="1050">
                <a:solidFill>
                  <a:srgbClr val="0D356E"/>
                </a:solidFill>
                <a:latin typeface="+mn-lt"/>
                <a:cs typeface="Arial"/>
              </a:rPr>
              <a:t>sit</a:t>
            </a:r>
            <a:r>
              <a:rPr lang="en-US" sz="1050" spc="6">
                <a:solidFill>
                  <a:srgbClr val="0D356E"/>
                </a:solidFill>
                <a:latin typeface="+mn-lt"/>
                <a:cs typeface="Arial"/>
              </a:rPr>
              <a:t> </a:t>
            </a:r>
            <a:r>
              <a:rPr lang="en-US" sz="1050" err="1">
                <a:solidFill>
                  <a:srgbClr val="0D356E"/>
                </a:solidFill>
                <a:latin typeface="+mn-lt"/>
                <a:cs typeface="Arial"/>
              </a:rPr>
              <a:t>amet</a:t>
            </a:r>
            <a:r>
              <a:rPr lang="en-US" sz="1050">
                <a:solidFill>
                  <a:srgbClr val="0D356E"/>
                </a:solidFill>
                <a:latin typeface="+mn-lt"/>
                <a:cs typeface="Arial"/>
              </a:rPr>
              <a:t>,</a:t>
            </a:r>
            <a:r>
              <a:rPr lang="en-US" sz="1050" spc="6">
                <a:solidFill>
                  <a:srgbClr val="0D356E"/>
                </a:solidFill>
                <a:latin typeface="+mn-lt"/>
                <a:cs typeface="Arial"/>
              </a:rPr>
              <a:t> </a:t>
            </a:r>
            <a:r>
              <a:rPr lang="en-US" sz="1050" err="1">
                <a:solidFill>
                  <a:srgbClr val="0D356E"/>
                </a:solidFill>
                <a:latin typeface="+mn-lt"/>
                <a:cs typeface="Arial"/>
              </a:rPr>
              <a:t>consectetur</a:t>
            </a:r>
            <a:r>
              <a:rPr lang="en-US" sz="1050" spc="6">
                <a:solidFill>
                  <a:srgbClr val="0D356E"/>
                </a:solidFill>
                <a:latin typeface="+mn-lt"/>
                <a:cs typeface="Arial"/>
              </a:rPr>
              <a:t> </a:t>
            </a:r>
            <a:r>
              <a:rPr lang="en-US" sz="1050" err="1">
                <a:solidFill>
                  <a:srgbClr val="0D356E"/>
                </a:solidFill>
                <a:latin typeface="+mn-lt"/>
                <a:cs typeface="Arial"/>
              </a:rPr>
              <a:t>ad</a:t>
            </a:r>
            <a:r>
              <a:rPr lang="en-US" sz="1050" spc="6" err="1">
                <a:solidFill>
                  <a:srgbClr val="0D356E"/>
                </a:solidFill>
                <a:latin typeface="+mn-lt"/>
                <a:cs typeface="Arial"/>
              </a:rPr>
              <a:t>ipiscing</a:t>
            </a:r>
            <a:r>
              <a:rPr lang="en-US" sz="1050" spc="6">
                <a:solidFill>
                  <a:srgbClr val="0D356E"/>
                </a:solidFill>
                <a:latin typeface="+mn-lt"/>
                <a:cs typeface="Arial"/>
              </a:rPr>
              <a:t> </a:t>
            </a:r>
            <a:r>
              <a:rPr lang="en-US" sz="1050" err="1">
                <a:solidFill>
                  <a:srgbClr val="0D356E"/>
                </a:solidFill>
                <a:latin typeface="+mn-lt"/>
                <a:cs typeface="Arial"/>
              </a:rPr>
              <a:t>e</a:t>
            </a:r>
            <a:r>
              <a:rPr lang="en-US" sz="1050" spc="6" err="1">
                <a:solidFill>
                  <a:srgbClr val="0D356E"/>
                </a:solidFill>
                <a:latin typeface="+mn-lt"/>
                <a:cs typeface="Arial"/>
              </a:rPr>
              <a:t>lit</a:t>
            </a:r>
            <a:r>
              <a:rPr lang="en-US" sz="1050" spc="6">
                <a:solidFill>
                  <a:srgbClr val="0D356E"/>
                </a:solidFill>
                <a:latin typeface="+mn-lt"/>
                <a:cs typeface="Arial"/>
              </a:rPr>
              <a:t>. </a:t>
            </a:r>
            <a:br>
              <a:rPr lang="en-US" sz="1050" spc="6">
                <a:solidFill>
                  <a:srgbClr val="0D356E"/>
                </a:solidFill>
                <a:latin typeface="+mn-lt"/>
                <a:cs typeface="Arial"/>
              </a:rPr>
            </a:br>
            <a:r>
              <a:rPr lang="en-US" sz="1050" spc="6" err="1">
                <a:solidFill>
                  <a:srgbClr val="0D356E"/>
                </a:solidFill>
                <a:latin typeface="+mn-lt"/>
                <a:cs typeface="Arial"/>
              </a:rPr>
              <a:t>Morbi</a:t>
            </a:r>
            <a:r>
              <a:rPr lang="en-US" sz="1050" spc="6">
                <a:solidFill>
                  <a:srgbClr val="0D356E"/>
                </a:solidFill>
                <a:latin typeface="+mn-lt"/>
                <a:cs typeface="Arial"/>
              </a:rPr>
              <a:t> </a:t>
            </a:r>
            <a:r>
              <a:rPr lang="en-US" sz="1050">
                <a:solidFill>
                  <a:srgbClr val="0D356E"/>
                </a:solidFill>
                <a:latin typeface="+mn-lt"/>
                <a:cs typeface="Arial"/>
              </a:rPr>
              <a:t>at</a:t>
            </a:r>
            <a:r>
              <a:rPr lang="en-US" sz="1050" spc="6">
                <a:solidFill>
                  <a:srgbClr val="0D356E"/>
                </a:solidFill>
                <a:latin typeface="+mn-lt"/>
                <a:cs typeface="Arial"/>
              </a:rPr>
              <a:t> </a:t>
            </a:r>
            <a:r>
              <a:rPr lang="en-US" sz="1050">
                <a:solidFill>
                  <a:srgbClr val="0D356E"/>
                </a:solidFill>
                <a:latin typeface="+mn-lt"/>
                <a:cs typeface="Arial"/>
              </a:rPr>
              <a:t>mi</a:t>
            </a:r>
            <a:r>
              <a:rPr lang="en-US" sz="1050" spc="6">
                <a:solidFill>
                  <a:srgbClr val="0D356E"/>
                </a:solidFill>
                <a:latin typeface="+mn-lt"/>
                <a:cs typeface="Arial"/>
              </a:rPr>
              <a:t> </a:t>
            </a:r>
            <a:r>
              <a:rPr lang="en-US" sz="1050" err="1">
                <a:solidFill>
                  <a:srgbClr val="0D356E"/>
                </a:solidFill>
                <a:latin typeface="+mn-lt"/>
                <a:cs typeface="Arial"/>
              </a:rPr>
              <a:t>suscip</a:t>
            </a:r>
            <a:r>
              <a:rPr lang="en-US" sz="1050" spc="6" err="1">
                <a:solidFill>
                  <a:srgbClr val="0D356E"/>
                </a:solidFill>
                <a:latin typeface="+mn-lt"/>
                <a:cs typeface="Arial"/>
              </a:rPr>
              <a:t>it</a:t>
            </a:r>
            <a:r>
              <a:rPr lang="en-US" sz="1050" spc="6">
                <a:solidFill>
                  <a:srgbClr val="0D356E"/>
                </a:solidFill>
                <a:latin typeface="+mn-lt"/>
                <a:cs typeface="Arial"/>
              </a:rPr>
              <a:t>, </a:t>
            </a:r>
            <a:r>
              <a:rPr lang="en-US" sz="1050" err="1">
                <a:solidFill>
                  <a:srgbClr val="0D356E"/>
                </a:solidFill>
                <a:latin typeface="+mn-lt"/>
                <a:cs typeface="Arial"/>
              </a:rPr>
              <a:t>dap</a:t>
            </a:r>
            <a:r>
              <a:rPr lang="en-US" sz="1050" spc="6" err="1">
                <a:solidFill>
                  <a:srgbClr val="0D356E"/>
                </a:solidFill>
                <a:latin typeface="+mn-lt"/>
                <a:cs typeface="Arial"/>
              </a:rPr>
              <a:t>ibus</a:t>
            </a:r>
            <a:r>
              <a:rPr lang="en-US" sz="1050" spc="6">
                <a:solidFill>
                  <a:srgbClr val="0D356E"/>
                </a:solidFill>
                <a:latin typeface="+mn-lt"/>
                <a:cs typeface="Arial"/>
              </a:rPr>
              <a:t> </a:t>
            </a:r>
            <a:r>
              <a:rPr lang="en-US" sz="1050" err="1">
                <a:solidFill>
                  <a:srgbClr val="0D356E"/>
                </a:solidFill>
                <a:latin typeface="+mn-lt"/>
                <a:cs typeface="Arial"/>
              </a:rPr>
              <a:t>nu</a:t>
            </a:r>
            <a:r>
              <a:rPr lang="en-US" sz="1050" spc="6" err="1">
                <a:solidFill>
                  <a:srgbClr val="0D356E"/>
                </a:solidFill>
                <a:latin typeface="+mn-lt"/>
                <a:cs typeface="Arial"/>
              </a:rPr>
              <a:t>lla</a:t>
            </a:r>
            <a:r>
              <a:rPr lang="en-US" sz="1050" spc="6">
                <a:solidFill>
                  <a:srgbClr val="0D356E"/>
                </a:solidFill>
                <a:latin typeface="+mn-lt"/>
                <a:cs typeface="Arial"/>
              </a:rPr>
              <a:t> </a:t>
            </a:r>
            <a:r>
              <a:rPr lang="en-US" sz="1050" err="1">
                <a:solidFill>
                  <a:srgbClr val="0D356E"/>
                </a:solidFill>
                <a:latin typeface="+mn-lt"/>
                <a:cs typeface="Arial"/>
              </a:rPr>
              <a:t>eu</a:t>
            </a:r>
            <a:r>
              <a:rPr lang="en-US" sz="1050">
                <a:solidFill>
                  <a:srgbClr val="0D356E"/>
                </a:solidFill>
                <a:latin typeface="+mn-lt"/>
                <a:cs typeface="Arial"/>
              </a:rPr>
              <a:t>,</a:t>
            </a:r>
            <a:r>
              <a:rPr lang="en-US" sz="1050" spc="6">
                <a:solidFill>
                  <a:srgbClr val="0D356E"/>
                </a:solidFill>
                <a:latin typeface="+mn-lt"/>
                <a:cs typeface="Arial"/>
              </a:rPr>
              <a:t> </a:t>
            </a:r>
            <a:r>
              <a:rPr lang="en-US" sz="1050" err="1">
                <a:solidFill>
                  <a:srgbClr val="0D356E"/>
                </a:solidFill>
                <a:latin typeface="+mn-lt"/>
                <a:cs typeface="Arial"/>
              </a:rPr>
              <a:t>mo</a:t>
            </a:r>
            <a:r>
              <a:rPr lang="en-US" sz="1050" spc="6" err="1">
                <a:solidFill>
                  <a:srgbClr val="0D356E"/>
                </a:solidFill>
                <a:latin typeface="+mn-lt"/>
                <a:cs typeface="Arial"/>
              </a:rPr>
              <a:t>lestie</a:t>
            </a:r>
            <a:r>
              <a:rPr lang="en-US" sz="1050" spc="6">
                <a:solidFill>
                  <a:srgbClr val="0D356E"/>
                </a:solidFill>
                <a:latin typeface="+mn-lt"/>
                <a:cs typeface="Arial"/>
              </a:rPr>
              <a:t> </a:t>
            </a:r>
            <a:r>
              <a:rPr lang="en-US" sz="1050" err="1">
                <a:solidFill>
                  <a:srgbClr val="0D356E"/>
                </a:solidFill>
                <a:latin typeface="+mn-lt"/>
                <a:cs typeface="Arial"/>
              </a:rPr>
              <a:t>quam</a:t>
            </a:r>
            <a:r>
              <a:rPr lang="en-US" sz="1050">
                <a:solidFill>
                  <a:srgbClr val="0D356E"/>
                </a:solidFill>
                <a:latin typeface="+mn-lt"/>
                <a:cs typeface="Arial"/>
              </a:rPr>
              <a:t>.</a:t>
            </a:r>
            <a:endParaRPr lang="en-US" sz="1050">
              <a:latin typeface="+mn-lt"/>
              <a:cs typeface="Arial"/>
            </a:endParaRPr>
          </a:p>
        </p:txBody>
      </p:sp>
    </p:spTree>
    <p:extLst>
      <p:ext uri="{BB962C8B-B14F-4D97-AF65-F5344CB8AC3E}">
        <p14:creationId xmlns:p14="http://schemas.microsoft.com/office/powerpoint/2010/main" val="2784854510"/>
      </p:ext>
    </p:extLst>
  </p:cSld>
  <p:clrMapOvr>
    <a:masterClrMapping/>
  </p:clrMapOvr>
  <p:extLst mod="1">
    <p:ext uri="{DCECCB84-F9BA-43D5-87BE-67443E8EF086}">
      <p15:sldGuideLst xmlns:p15="http://schemas.microsoft.com/office/powerpoint/2012/main">
        <p15:guide id="1" pos="1656">
          <p15:clr>
            <a:srgbClr val="FBAE40"/>
          </p15:clr>
        </p15:guide>
        <p15:guide id="2" orient="horz" pos="1620">
          <p15:clr>
            <a:srgbClr val="FBAE40"/>
          </p15:clr>
        </p15:guide>
        <p15:guide id="3" orient="horz" pos="2969">
          <p15:clr>
            <a:srgbClr val="FBAE4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4_Content slide">
    <p:spTree>
      <p:nvGrpSpPr>
        <p:cNvPr id="1" name=""/>
        <p:cNvGrpSpPr/>
        <p:nvPr/>
      </p:nvGrpSpPr>
      <p:grpSpPr>
        <a:xfrm>
          <a:off x="0" y="0"/>
          <a:ext cx="0" cy="0"/>
          <a:chOff x="0" y="0"/>
          <a:chExt cx="0" cy="0"/>
        </a:xfrm>
      </p:grpSpPr>
      <p:sp>
        <p:nvSpPr>
          <p:cNvPr id="47" name="Title 1"/>
          <p:cNvSpPr>
            <a:spLocks noGrp="1"/>
          </p:cNvSpPr>
          <p:nvPr>
            <p:ph type="ctrTitle" hasCustomPrompt="1"/>
          </p:nvPr>
        </p:nvSpPr>
        <p:spPr>
          <a:xfrm>
            <a:off x="0" y="345077"/>
            <a:ext cx="3200400" cy="1212791"/>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Click to add title</a:t>
            </a:r>
            <a:br>
              <a:rPr lang="en-US"/>
            </a:br>
            <a:r>
              <a:rPr lang="en-US"/>
              <a:t>in two lines</a:t>
            </a:r>
          </a:p>
        </p:txBody>
      </p:sp>
      <p:sp>
        <p:nvSpPr>
          <p:cNvPr id="8"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49"/>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3" name="Text Placeholder 2"/>
          <p:cNvSpPr>
            <a:spLocks noGrp="1"/>
          </p:cNvSpPr>
          <p:nvPr>
            <p:ph type="body" sz="quarter" idx="10" hasCustomPrompt="1"/>
          </p:nvPr>
        </p:nvSpPr>
        <p:spPr>
          <a:xfrm>
            <a:off x="203200" y="1727199"/>
            <a:ext cx="8681088" cy="338668"/>
          </a:xfrm>
        </p:spPr>
        <p:txBody>
          <a:bodyPr/>
          <a:lstStyle>
            <a:lvl1pPr marL="0" indent="0" algn="l" defTabSz="1828800" rtl="0" eaLnBrk="1" latinLnBrk="0" hangingPunct="1">
              <a:lnSpc>
                <a:spcPct val="90000"/>
              </a:lnSpc>
              <a:spcBef>
                <a:spcPts val="2000"/>
              </a:spcBef>
              <a:buFont typeface="Arial" panose="020B0604020202020204" pitchFamily="34" charset="0"/>
              <a:buNone/>
              <a:defRPr lang="en-US" sz="14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Heading</a:t>
            </a:r>
          </a:p>
        </p:txBody>
      </p:sp>
      <p:sp>
        <p:nvSpPr>
          <p:cNvPr id="15" name="Text Placeholder 2"/>
          <p:cNvSpPr>
            <a:spLocks noGrp="1"/>
          </p:cNvSpPr>
          <p:nvPr>
            <p:ph type="body" sz="quarter" idx="11" hasCustomPrompt="1"/>
          </p:nvPr>
        </p:nvSpPr>
        <p:spPr>
          <a:xfrm>
            <a:off x="203200" y="2232779"/>
            <a:ext cx="8681088" cy="4113468"/>
          </a:xfrm>
        </p:spPr>
        <p:txBody>
          <a:bodyPr/>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err="1"/>
              <a:t>Aenean</a:t>
            </a:r>
            <a:r>
              <a:rPr lang="en-US"/>
              <a:t> </a:t>
            </a:r>
            <a:r>
              <a:rPr lang="en-US" err="1"/>
              <a:t>lacus</a:t>
            </a:r>
            <a:r>
              <a:rPr lang="en-US"/>
              <a:t> </a:t>
            </a:r>
            <a:r>
              <a:rPr lang="en-US" err="1"/>
              <a:t>arcu</a:t>
            </a:r>
            <a:r>
              <a:rPr lang="en-US"/>
              <a: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a:p>
            <a:pPr lvl="0"/>
            <a:r>
              <a:rPr lang="en-US" err="1"/>
              <a:t>Pellentesque</a:t>
            </a:r>
            <a:r>
              <a:rPr lang="en-US"/>
              <a:t> </a:t>
            </a:r>
            <a:r>
              <a:rPr lang="en-US" err="1"/>
              <a:t>sodales</a:t>
            </a:r>
            <a:r>
              <a:rPr lang="en-US"/>
              <a:t> </a:t>
            </a:r>
            <a:r>
              <a:rPr lang="en-US" err="1"/>
              <a:t>purus</a:t>
            </a:r>
            <a:r>
              <a:rPr lang="en-US"/>
              <a:t> et dui convallis, </a:t>
            </a:r>
            <a:r>
              <a:rPr lang="en-US" err="1"/>
              <a:t>sed</a:t>
            </a:r>
            <a:r>
              <a:rPr lang="en-US"/>
              <a:t> </a:t>
            </a:r>
            <a:r>
              <a:rPr lang="en-US" err="1"/>
              <a:t>facilisis</a:t>
            </a:r>
            <a:r>
              <a:rPr lang="en-US"/>
              <a:t> lorem </a:t>
            </a:r>
            <a:r>
              <a:rPr lang="en-US" err="1"/>
              <a:t>volutpat</a:t>
            </a:r>
            <a:r>
              <a:rPr lang="en-US"/>
              <a:t>. Integer non </a:t>
            </a:r>
            <a:r>
              <a:rPr lang="en-US" err="1"/>
              <a:t>elit</a:t>
            </a:r>
            <a:r>
              <a:rPr lang="en-US"/>
              <a:t> </a:t>
            </a:r>
            <a:r>
              <a:rPr lang="en-US" err="1"/>
              <a:t>lacinia</a:t>
            </a:r>
            <a:r>
              <a:rPr lang="en-US"/>
              <a:t> </a:t>
            </a:r>
            <a:r>
              <a:rPr lang="en-US" err="1"/>
              <a:t>diam</a:t>
            </a:r>
            <a:r>
              <a:rPr lang="en-US"/>
              <a:t> </a:t>
            </a:r>
            <a:r>
              <a:rPr lang="en-US" err="1"/>
              <a:t>venenatis</a:t>
            </a:r>
            <a:r>
              <a:rPr lang="en-US"/>
              <a:t> </a:t>
            </a:r>
            <a:r>
              <a:rPr lang="en-US" err="1"/>
              <a:t>consequat</a:t>
            </a:r>
            <a:r>
              <a:rPr lang="en-US"/>
              <a:t>. </a:t>
            </a:r>
          </a:p>
          <a:p>
            <a:pPr lvl="0"/>
            <a:r>
              <a:rPr lang="en-US" err="1"/>
              <a:t>Donec</a:t>
            </a:r>
            <a:r>
              <a:rPr lang="en-US"/>
              <a:t> maximus pharetra </a:t>
            </a:r>
            <a:r>
              <a:rPr lang="en-US" err="1"/>
              <a:t>sapien</a:t>
            </a:r>
            <a:r>
              <a:rPr lang="en-US"/>
              <a:t> sit </a:t>
            </a:r>
            <a:r>
              <a:rPr lang="en-US" err="1"/>
              <a:t>amet</a:t>
            </a:r>
            <a:r>
              <a:rPr lang="en-US"/>
              <a:t> </a:t>
            </a:r>
            <a:r>
              <a:rPr lang="en-US" err="1"/>
              <a:t>rhoncus</a:t>
            </a:r>
            <a:r>
              <a:rPr lang="en-US"/>
              <a:t>. </a:t>
            </a:r>
            <a:r>
              <a:rPr lang="en-US" err="1"/>
              <a:t>Vestibulum</a:t>
            </a:r>
            <a:r>
              <a:rPr lang="en-US"/>
              <a:t> </a:t>
            </a:r>
            <a:r>
              <a:rPr lang="en-US" err="1"/>
              <a:t>consequat</a:t>
            </a:r>
            <a:r>
              <a:rPr lang="en-US"/>
              <a:t> ligula </a:t>
            </a:r>
            <a:r>
              <a:rPr lang="en-US" err="1"/>
              <a:t>nunc</a:t>
            </a:r>
            <a:r>
              <a:rPr lang="en-US"/>
              <a:t>, ac </a:t>
            </a:r>
            <a:r>
              <a:rPr lang="en-US" err="1"/>
              <a:t>auctor</a:t>
            </a:r>
            <a:r>
              <a:rPr lang="en-US"/>
              <a:t> </a:t>
            </a:r>
            <a:r>
              <a:rPr lang="en-US" err="1"/>
              <a:t>massa</a:t>
            </a:r>
            <a:r>
              <a:rPr lang="en-US"/>
              <a:t> </a:t>
            </a:r>
            <a:r>
              <a:rPr lang="en-US" err="1"/>
              <a:t>luctus</a:t>
            </a:r>
            <a:r>
              <a:rPr lang="en-US"/>
              <a:t> a. </a:t>
            </a:r>
            <a:r>
              <a:rPr lang="en-US" err="1"/>
              <a:t>Suspendisse</a:t>
            </a:r>
            <a:r>
              <a:rPr lang="en-US"/>
              <a:t> ex mi, </a:t>
            </a:r>
            <a:r>
              <a:rPr lang="en-US" err="1"/>
              <a:t>imperdiet</a:t>
            </a:r>
            <a:r>
              <a:rPr lang="en-US"/>
              <a:t> et </a:t>
            </a:r>
            <a:r>
              <a:rPr lang="en-US" err="1"/>
              <a:t>risus</a:t>
            </a:r>
            <a:r>
              <a:rPr lang="en-US"/>
              <a:t> </a:t>
            </a:r>
            <a:r>
              <a:rPr lang="en-US" err="1"/>
              <a:t>tincidunt</a:t>
            </a:r>
            <a:r>
              <a:rPr lang="en-US"/>
              <a:t>, </a:t>
            </a:r>
            <a:r>
              <a:rPr lang="en-US" err="1"/>
              <a:t>varius</a:t>
            </a:r>
            <a:r>
              <a:rPr lang="en-US"/>
              <a:t> </a:t>
            </a:r>
            <a:r>
              <a:rPr lang="en-US" err="1"/>
              <a:t>viverra</a:t>
            </a:r>
            <a:r>
              <a:rPr lang="en-US"/>
              <a:t> lorem.</a:t>
            </a:r>
          </a:p>
          <a:p>
            <a:pPr lvl="0"/>
            <a:r>
              <a:rPr lang="en-US"/>
              <a:t>Description text in Dark Grey and 24pt size. </a:t>
            </a:r>
            <a:r>
              <a:rPr lang="en-US" err="1"/>
              <a:t>Aenean</a:t>
            </a:r>
            <a:r>
              <a:rPr lang="en-US"/>
              <a:t> </a:t>
            </a:r>
            <a:r>
              <a:rPr lang="en-US" err="1"/>
              <a:t>lacus</a:t>
            </a:r>
            <a:r>
              <a:rPr lang="en-US"/>
              <a:t> </a:t>
            </a:r>
            <a:r>
              <a:rPr lang="en-US" err="1"/>
              <a:t>arcu</a:t>
            </a:r>
            <a:r>
              <a:rPr lang="en-US"/>
              <a: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a:p>
            <a:pPr lvl="0"/>
            <a:r>
              <a:rPr lang="en-US" err="1"/>
              <a:t>Pellentesque</a:t>
            </a:r>
            <a:r>
              <a:rPr lang="en-US"/>
              <a:t> </a:t>
            </a:r>
            <a:r>
              <a:rPr lang="en-US" err="1"/>
              <a:t>sodales</a:t>
            </a:r>
            <a:r>
              <a:rPr lang="en-US"/>
              <a:t> </a:t>
            </a:r>
            <a:r>
              <a:rPr lang="en-US" err="1"/>
              <a:t>purus</a:t>
            </a:r>
            <a:r>
              <a:rPr lang="en-US"/>
              <a:t> et dui convallis, </a:t>
            </a:r>
            <a:r>
              <a:rPr lang="en-US" err="1"/>
              <a:t>sed</a:t>
            </a:r>
            <a:r>
              <a:rPr lang="en-US"/>
              <a:t> </a:t>
            </a:r>
            <a:r>
              <a:rPr lang="en-US" err="1"/>
              <a:t>facilisis</a:t>
            </a:r>
            <a:r>
              <a:rPr lang="en-US"/>
              <a:t> lorem </a:t>
            </a:r>
            <a:r>
              <a:rPr lang="en-US" err="1"/>
              <a:t>volutpat</a:t>
            </a:r>
            <a:r>
              <a:rPr lang="en-US"/>
              <a:t>. Integer non </a:t>
            </a:r>
            <a:r>
              <a:rPr lang="en-US" err="1"/>
              <a:t>elit</a:t>
            </a:r>
            <a:r>
              <a:rPr lang="en-US"/>
              <a:t> </a:t>
            </a:r>
            <a:r>
              <a:rPr lang="en-US" err="1"/>
              <a:t>lacinia</a:t>
            </a:r>
            <a:r>
              <a:rPr lang="en-US"/>
              <a:t> </a:t>
            </a:r>
            <a:r>
              <a:rPr lang="en-US" err="1"/>
              <a:t>diam</a:t>
            </a:r>
            <a:r>
              <a:rPr lang="en-US"/>
              <a:t> </a:t>
            </a:r>
            <a:r>
              <a:rPr lang="en-US" err="1"/>
              <a:t>venenatis</a:t>
            </a:r>
            <a:r>
              <a:rPr lang="en-US"/>
              <a:t> </a:t>
            </a:r>
            <a:r>
              <a:rPr lang="en-US" err="1"/>
              <a:t>consequat</a:t>
            </a:r>
            <a:r>
              <a:rPr lang="en-US"/>
              <a:t>. </a:t>
            </a:r>
          </a:p>
          <a:p>
            <a:pPr lvl="0"/>
            <a:r>
              <a:rPr lang="en-US" err="1"/>
              <a:t>Donec</a:t>
            </a:r>
            <a:r>
              <a:rPr lang="en-US"/>
              <a:t> maximus pharetra </a:t>
            </a:r>
            <a:r>
              <a:rPr lang="en-US" err="1"/>
              <a:t>sapien</a:t>
            </a:r>
            <a:r>
              <a:rPr lang="en-US"/>
              <a:t> sit </a:t>
            </a:r>
            <a:r>
              <a:rPr lang="en-US" err="1"/>
              <a:t>amet</a:t>
            </a:r>
            <a:r>
              <a:rPr lang="en-US"/>
              <a:t> </a:t>
            </a:r>
            <a:r>
              <a:rPr lang="en-US" err="1"/>
              <a:t>rhoncus</a:t>
            </a:r>
            <a:r>
              <a:rPr lang="en-US"/>
              <a:t>. </a:t>
            </a:r>
            <a:r>
              <a:rPr lang="en-US" err="1"/>
              <a:t>Vestibulum</a:t>
            </a:r>
            <a:r>
              <a:rPr lang="en-US"/>
              <a:t> </a:t>
            </a:r>
            <a:r>
              <a:rPr lang="en-US" err="1"/>
              <a:t>consequat</a:t>
            </a:r>
            <a:r>
              <a:rPr lang="en-US"/>
              <a:t> ligula </a:t>
            </a:r>
            <a:r>
              <a:rPr lang="en-US" err="1"/>
              <a:t>nunc</a:t>
            </a:r>
            <a:r>
              <a:rPr lang="en-US"/>
              <a:t>, ac </a:t>
            </a:r>
            <a:r>
              <a:rPr lang="en-US" err="1"/>
              <a:t>auctor</a:t>
            </a:r>
            <a:r>
              <a:rPr lang="en-US"/>
              <a:t> </a:t>
            </a:r>
            <a:r>
              <a:rPr lang="en-US" err="1"/>
              <a:t>massa</a:t>
            </a:r>
            <a:r>
              <a:rPr lang="en-US"/>
              <a:t> </a:t>
            </a:r>
            <a:r>
              <a:rPr lang="en-US" err="1"/>
              <a:t>luctus</a:t>
            </a:r>
            <a:r>
              <a:rPr lang="en-US"/>
              <a:t> a. </a:t>
            </a:r>
            <a:r>
              <a:rPr lang="en-US" err="1"/>
              <a:t>Suspendisse</a:t>
            </a:r>
            <a:r>
              <a:rPr lang="en-US"/>
              <a:t> ex mi, </a:t>
            </a:r>
            <a:r>
              <a:rPr lang="en-US" err="1"/>
              <a:t>imperdiet</a:t>
            </a:r>
            <a:r>
              <a:rPr lang="en-US"/>
              <a:t> et </a:t>
            </a:r>
            <a:r>
              <a:rPr lang="en-US" err="1"/>
              <a:t>risus</a:t>
            </a:r>
            <a:r>
              <a:rPr lang="en-US"/>
              <a:t> </a:t>
            </a:r>
            <a:r>
              <a:rPr lang="en-US" err="1"/>
              <a:t>tincidunt</a:t>
            </a:r>
            <a:r>
              <a:rPr lang="en-US"/>
              <a:t>, </a:t>
            </a:r>
            <a:r>
              <a:rPr lang="en-US" err="1"/>
              <a:t>varius</a:t>
            </a:r>
            <a:r>
              <a:rPr lang="en-US"/>
              <a:t> </a:t>
            </a:r>
            <a:r>
              <a:rPr lang="en-US" err="1"/>
              <a:t>viverra</a:t>
            </a:r>
            <a:r>
              <a:rPr lang="en-US"/>
              <a:t> lorem.</a:t>
            </a:r>
          </a:p>
          <a:p>
            <a:pPr lvl="0"/>
            <a:r>
              <a:rPr lang="en-US" err="1"/>
              <a:t>Aenean</a:t>
            </a:r>
            <a:r>
              <a:rPr lang="en-US"/>
              <a:t> </a:t>
            </a:r>
            <a:r>
              <a:rPr lang="en-US" err="1"/>
              <a:t>lacus</a:t>
            </a:r>
            <a:r>
              <a:rPr lang="en-US"/>
              <a:t> </a:t>
            </a:r>
            <a:r>
              <a:rPr lang="en-US" err="1"/>
              <a:t>arcu</a:t>
            </a:r>
            <a:r>
              <a:rPr lang="en-US"/>
              <a: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a:p>
            <a:pPr lvl="0"/>
            <a:r>
              <a:rPr lang="en-US" err="1"/>
              <a:t>Pellentesque</a:t>
            </a:r>
            <a:r>
              <a:rPr lang="en-US"/>
              <a:t> </a:t>
            </a:r>
            <a:r>
              <a:rPr lang="en-US" err="1"/>
              <a:t>sodales</a:t>
            </a:r>
            <a:r>
              <a:rPr lang="en-US"/>
              <a:t> </a:t>
            </a:r>
            <a:r>
              <a:rPr lang="en-US" err="1"/>
              <a:t>purus</a:t>
            </a:r>
            <a:r>
              <a:rPr lang="en-US"/>
              <a:t> et dui convallis, </a:t>
            </a:r>
            <a:r>
              <a:rPr lang="en-US" err="1"/>
              <a:t>sed</a:t>
            </a:r>
            <a:r>
              <a:rPr lang="en-US"/>
              <a:t> </a:t>
            </a:r>
            <a:r>
              <a:rPr lang="en-US" err="1"/>
              <a:t>facilisis</a:t>
            </a:r>
            <a:r>
              <a:rPr lang="en-US"/>
              <a:t> lorem </a:t>
            </a:r>
            <a:r>
              <a:rPr lang="en-US" err="1"/>
              <a:t>volutpat</a:t>
            </a:r>
            <a:r>
              <a:rPr lang="en-US"/>
              <a:t>. Integer non </a:t>
            </a:r>
            <a:r>
              <a:rPr lang="en-US" err="1"/>
              <a:t>elit</a:t>
            </a:r>
            <a:r>
              <a:rPr lang="en-US"/>
              <a:t> </a:t>
            </a:r>
            <a:r>
              <a:rPr lang="en-US" err="1"/>
              <a:t>lacinia</a:t>
            </a:r>
            <a:r>
              <a:rPr lang="en-US"/>
              <a:t> </a:t>
            </a:r>
            <a:r>
              <a:rPr lang="en-US" err="1"/>
              <a:t>diam</a:t>
            </a:r>
            <a:r>
              <a:rPr lang="en-US"/>
              <a:t> </a:t>
            </a:r>
            <a:r>
              <a:rPr lang="en-US" err="1"/>
              <a:t>venenatis</a:t>
            </a:r>
            <a:r>
              <a:rPr lang="en-US"/>
              <a:t> </a:t>
            </a:r>
            <a:r>
              <a:rPr lang="en-US" err="1"/>
              <a:t>consequat</a:t>
            </a:r>
            <a:r>
              <a:rPr lang="en-US"/>
              <a:t>. </a:t>
            </a:r>
          </a:p>
          <a:p>
            <a:pPr lvl="0"/>
            <a:r>
              <a:rPr lang="en-US" err="1"/>
              <a:t>Donec</a:t>
            </a:r>
            <a:r>
              <a:rPr lang="en-US"/>
              <a:t> maximus pharetra </a:t>
            </a:r>
            <a:r>
              <a:rPr lang="en-US" err="1"/>
              <a:t>sapien</a:t>
            </a:r>
            <a:r>
              <a:rPr lang="en-US"/>
              <a:t> sit </a:t>
            </a:r>
            <a:r>
              <a:rPr lang="en-US" err="1"/>
              <a:t>amet</a:t>
            </a:r>
            <a:r>
              <a:rPr lang="en-US"/>
              <a:t> </a:t>
            </a:r>
            <a:r>
              <a:rPr lang="en-US" err="1"/>
              <a:t>rhoncus</a:t>
            </a:r>
            <a:r>
              <a:rPr lang="en-US"/>
              <a:t>. </a:t>
            </a:r>
            <a:r>
              <a:rPr lang="en-US" err="1"/>
              <a:t>Vestibulum</a:t>
            </a:r>
            <a:r>
              <a:rPr lang="en-US"/>
              <a:t> </a:t>
            </a:r>
            <a:r>
              <a:rPr lang="en-US" err="1"/>
              <a:t>consequat</a:t>
            </a:r>
            <a:r>
              <a:rPr lang="en-US"/>
              <a:t> ligula </a:t>
            </a:r>
            <a:r>
              <a:rPr lang="en-US" err="1"/>
              <a:t>nunc</a:t>
            </a:r>
            <a:r>
              <a:rPr lang="en-US"/>
              <a:t>, ac </a:t>
            </a:r>
            <a:r>
              <a:rPr lang="en-US" err="1"/>
              <a:t>auctor</a:t>
            </a:r>
            <a:r>
              <a:rPr lang="en-US"/>
              <a:t> </a:t>
            </a:r>
            <a:r>
              <a:rPr lang="en-US" err="1"/>
              <a:t>massa</a:t>
            </a:r>
            <a:r>
              <a:rPr lang="en-US"/>
              <a:t> </a:t>
            </a:r>
            <a:r>
              <a:rPr lang="en-US" err="1"/>
              <a:t>luctus</a:t>
            </a:r>
            <a:r>
              <a:rPr lang="en-US"/>
              <a:t> a. </a:t>
            </a:r>
            <a:r>
              <a:rPr lang="en-US" err="1"/>
              <a:t>Suspendisse</a:t>
            </a:r>
            <a:r>
              <a:rPr lang="en-US"/>
              <a:t> ex mi, </a:t>
            </a:r>
            <a:r>
              <a:rPr lang="en-US" err="1"/>
              <a:t>imperdiet</a:t>
            </a:r>
            <a:r>
              <a:rPr lang="en-US"/>
              <a:t> et </a:t>
            </a:r>
            <a:r>
              <a:rPr lang="en-US" err="1"/>
              <a:t>risus</a:t>
            </a:r>
            <a:r>
              <a:rPr lang="en-US"/>
              <a:t> </a:t>
            </a:r>
            <a:r>
              <a:rPr lang="en-US" err="1"/>
              <a:t>tincidunt</a:t>
            </a:r>
            <a:r>
              <a:rPr lang="en-US"/>
              <a:t>, </a:t>
            </a:r>
            <a:r>
              <a:rPr lang="en-US" err="1"/>
              <a:t>varius</a:t>
            </a:r>
            <a:r>
              <a:rPr lang="en-US"/>
              <a:t> </a:t>
            </a:r>
            <a:r>
              <a:rPr lang="en-US" err="1"/>
              <a:t>viverra</a:t>
            </a:r>
            <a:r>
              <a:rPr lang="en-US"/>
              <a:t> lorem.</a:t>
            </a:r>
          </a:p>
          <a:p>
            <a:pPr lvl="0"/>
            <a:endParaRPr lang="en-US"/>
          </a:p>
        </p:txBody>
      </p:sp>
      <p:sp>
        <p:nvSpPr>
          <p:cNvPr id="16" name="Text Placeholder 2"/>
          <p:cNvSpPr>
            <a:spLocks noGrp="1"/>
          </p:cNvSpPr>
          <p:nvPr>
            <p:ph type="body" sz="quarter" idx="12" hasCustomPrompt="1"/>
          </p:nvPr>
        </p:nvSpPr>
        <p:spPr>
          <a:xfrm>
            <a:off x="203201"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cxnSp>
        <p:nvCxnSpPr>
          <p:cNvPr id="18"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9" name="Shape 257"/>
          <p:cNvSpPr txBox="1">
            <a:spLocks/>
          </p:cNvSpPr>
          <p:nvPr userDrawn="1"/>
        </p:nvSpPr>
        <p:spPr>
          <a:xfrm>
            <a:off x="8884289" y="6583847"/>
            <a:ext cx="197169" cy="259900"/>
          </a:xfrm>
          <a:prstGeom prst="rect">
            <a:avLst/>
          </a:prstGeom>
          <a:noFill/>
          <a:extLst>
            <a:ext uri="{C572A759-6A51-4108-AA02-DFA0A04FC94B}">
              <ma14:wrappingTextBoxFlag xmlns:ma14="http://schemas.microsoft.com/office/mac/drawingml/2011/main" xmlns=""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Tree>
    <p:extLst>
      <p:ext uri="{BB962C8B-B14F-4D97-AF65-F5344CB8AC3E}">
        <p14:creationId xmlns:p14="http://schemas.microsoft.com/office/powerpoint/2010/main" val="649423540"/>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5_Content slide ">
    <p:bg>
      <p:bgPr>
        <a:solidFill>
          <a:schemeClr val="bg1"/>
        </a:solidFill>
        <a:effectLst/>
      </p:bgPr>
    </p:bg>
    <p:spTree>
      <p:nvGrpSpPr>
        <p:cNvPr id="1" name=""/>
        <p:cNvGrpSpPr/>
        <p:nvPr/>
      </p:nvGrpSpPr>
      <p:grpSpPr>
        <a:xfrm>
          <a:off x="0" y="0"/>
          <a:ext cx="0" cy="0"/>
          <a:chOff x="0" y="0"/>
          <a:chExt cx="0" cy="0"/>
        </a:xfrm>
      </p:grpSpPr>
      <p:sp>
        <p:nvSpPr>
          <p:cNvPr id="47" name="Title 1"/>
          <p:cNvSpPr>
            <a:spLocks noGrp="1"/>
          </p:cNvSpPr>
          <p:nvPr>
            <p:ph type="ctrTitle" hasCustomPrompt="1"/>
          </p:nvPr>
        </p:nvSpPr>
        <p:spPr>
          <a:xfrm>
            <a:off x="0" y="345077"/>
            <a:ext cx="3200400" cy="1212791"/>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Click to add title</a:t>
            </a:r>
            <a:br>
              <a:rPr lang="en-US"/>
            </a:br>
            <a:r>
              <a:rPr lang="en-US"/>
              <a:t>in two lines</a:t>
            </a:r>
          </a:p>
        </p:txBody>
      </p:sp>
      <p:sp>
        <p:nvSpPr>
          <p:cNvPr id="8"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49"/>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16" name="Text Placeholder 2"/>
          <p:cNvSpPr>
            <a:spLocks noGrp="1"/>
          </p:cNvSpPr>
          <p:nvPr>
            <p:ph type="body" sz="quarter" idx="12" hasCustomPrompt="1"/>
          </p:nvPr>
        </p:nvSpPr>
        <p:spPr>
          <a:xfrm>
            <a:off x="203201"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cxnSp>
        <p:nvCxnSpPr>
          <p:cNvPr id="17"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8" name="Shape 257"/>
          <p:cNvSpPr txBox="1">
            <a:spLocks/>
          </p:cNvSpPr>
          <p:nvPr userDrawn="1"/>
        </p:nvSpPr>
        <p:spPr>
          <a:xfrm>
            <a:off x="8884289" y="6583847"/>
            <a:ext cx="197169" cy="259900"/>
          </a:xfrm>
          <a:prstGeom prst="rect">
            <a:avLst/>
          </a:prstGeom>
          <a:noFill/>
          <a:extLst>
            <a:ext uri="{C572A759-6A51-4108-AA02-DFA0A04FC94B}">
              <ma14:wrappingTextBoxFlag xmlns:ma14="http://schemas.microsoft.com/office/mac/drawingml/2011/main" xmlns=""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Tree>
    <p:extLst>
      <p:ext uri="{BB962C8B-B14F-4D97-AF65-F5344CB8AC3E}">
        <p14:creationId xmlns:p14="http://schemas.microsoft.com/office/powerpoint/2010/main" val="2951375636"/>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3_Content with Circular colored image">
    <p:spTree>
      <p:nvGrpSpPr>
        <p:cNvPr id="1" name=""/>
        <p:cNvGrpSpPr/>
        <p:nvPr/>
      </p:nvGrpSpPr>
      <p:grpSpPr>
        <a:xfrm>
          <a:off x="0" y="0"/>
          <a:ext cx="0" cy="0"/>
          <a:chOff x="0" y="0"/>
          <a:chExt cx="0" cy="0"/>
        </a:xfrm>
      </p:grpSpPr>
      <p:sp>
        <p:nvSpPr>
          <p:cNvPr id="27" name="Oval 26"/>
          <p:cNvSpPr/>
          <p:nvPr userDrawn="1"/>
        </p:nvSpPr>
        <p:spPr>
          <a:xfrm>
            <a:off x="3886688" y="3497599"/>
            <a:ext cx="2231136" cy="2974848"/>
          </a:xfrm>
          <a:prstGeom prst="ellipse">
            <a:avLst/>
          </a:prstGeom>
          <a:solidFill>
            <a:schemeClr val="accent4">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a:solidFill>
                <a:srgbClr val="FFFFFF"/>
              </a:solidFill>
            </a:endParaRPr>
          </a:p>
        </p:txBody>
      </p:sp>
      <p:sp>
        <p:nvSpPr>
          <p:cNvPr id="47" name="Title 1"/>
          <p:cNvSpPr>
            <a:spLocks noGrp="1"/>
          </p:cNvSpPr>
          <p:nvPr userDrawn="1">
            <p:ph type="ctrTitle" hasCustomPrompt="1"/>
          </p:nvPr>
        </p:nvSpPr>
        <p:spPr>
          <a:xfrm>
            <a:off x="0" y="345077"/>
            <a:ext cx="3200400" cy="1212791"/>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Click to add title</a:t>
            </a:r>
            <a:br>
              <a:rPr lang="en-US"/>
            </a:br>
            <a:r>
              <a:rPr lang="en-US"/>
              <a:t>in two lines</a:t>
            </a:r>
          </a:p>
        </p:txBody>
      </p:sp>
      <p:sp>
        <p:nvSpPr>
          <p:cNvPr id="8"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49"/>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3" name="Text Placeholder 2"/>
          <p:cNvSpPr>
            <a:spLocks noGrp="1"/>
          </p:cNvSpPr>
          <p:nvPr userDrawn="1">
            <p:ph type="body" sz="quarter" idx="10" hasCustomPrompt="1"/>
          </p:nvPr>
        </p:nvSpPr>
        <p:spPr>
          <a:xfrm>
            <a:off x="203200" y="1727199"/>
            <a:ext cx="2260600" cy="338668"/>
          </a:xfrm>
        </p:spPr>
        <p:txBody>
          <a:bodyPr/>
          <a:lstStyle>
            <a:lvl1pPr marL="0" indent="0" algn="l" defTabSz="1828800" rtl="0" eaLnBrk="1" latinLnBrk="0" hangingPunct="1">
              <a:lnSpc>
                <a:spcPct val="90000"/>
              </a:lnSpc>
              <a:spcBef>
                <a:spcPts val="2000"/>
              </a:spcBef>
              <a:buFont typeface="Arial" panose="020B0604020202020204" pitchFamily="34" charset="0"/>
              <a:buNone/>
              <a:defRPr lang="en-US" sz="14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Heading</a:t>
            </a:r>
          </a:p>
        </p:txBody>
      </p:sp>
      <p:sp>
        <p:nvSpPr>
          <p:cNvPr id="15" name="Text Placeholder 2"/>
          <p:cNvSpPr>
            <a:spLocks noGrp="1"/>
          </p:cNvSpPr>
          <p:nvPr userDrawn="1">
            <p:ph type="body" sz="quarter" idx="11" hasCustomPrompt="1"/>
          </p:nvPr>
        </p:nvSpPr>
        <p:spPr>
          <a:xfrm>
            <a:off x="203200" y="2232779"/>
            <a:ext cx="2260600" cy="4113468"/>
          </a:xfrm>
        </p:spPr>
        <p:txBody>
          <a:bodyPr/>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Body copy in 30pt.Tempus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a:p>
            <a:pPr lvl="0"/>
            <a:r>
              <a:rPr lang="en-US" err="1"/>
              <a:t>Pellentesque</a:t>
            </a:r>
            <a:r>
              <a:rPr lang="en-US"/>
              <a:t> </a:t>
            </a:r>
            <a:r>
              <a:rPr lang="en-US" err="1"/>
              <a:t>sodales</a:t>
            </a:r>
            <a:r>
              <a:rPr lang="en-US"/>
              <a:t> </a:t>
            </a:r>
            <a:r>
              <a:rPr lang="en-US" err="1"/>
              <a:t>purus</a:t>
            </a:r>
            <a:r>
              <a:rPr lang="en-US"/>
              <a:t> et dui convallis, </a:t>
            </a:r>
            <a:r>
              <a:rPr lang="en-US" err="1"/>
              <a:t>sed</a:t>
            </a:r>
            <a:r>
              <a:rPr lang="en-US"/>
              <a:t> </a:t>
            </a:r>
            <a:r>
              <a:rPr lang="en-US" err="1"/>
              <a:t>facilisis</a:t>
            </a:r>
            <a:r>
              <a:rPr lang="en-US"/>
              <a:t> lorem </a:t>
            </a:r>
            <a:r>
              <a:rPr lang="en-US" err="1"/>
              <a:t>volutpat</a:t>
            </a:r>
            <a:r>
              <a:rPr lang="en-US"/>
              <a:t>. Integer non </a:t>
            </a:r>
            <a:r>
              <a:rPr lang="en-US" err="1"/>
              <a:t>elit</a:t>
            </a:r>
            <a:r>
              <a:rPr lang="en-US"/>
              <a:t> </a:t>
            </a:r>
            <a:r>
              <a:rPr lang="en-US" err="1"/>
              <a:t>lacinia</a:t>
            </a:r>
            <a:r>
              <a:rPr lang="en-US"/>
              <a:t> </a:t>
            </a:r>
            <a:r>
              <a:rPr lang="en-US" err="1"/>
              <a:t>diam</a:t>
            </a:r>
            <a:r>
              <a:rPr lang="en-US"/>
              <a:t> </a:t>
            </a:r>
            <a:r>
              <a:rPr lang="en-US" err="1"/>
              <a:t>venenatis</a:t>
            </a:r>
            <a:r>
              <a:rPr lang="en-US"/>
              <a:t> </a:t>
            </a:r>
            <a:r>
              <a:rPr lang="en-US" err="1"/>
              <a:t>consequat</a:t>
            </a:r>
            <a:r>
              <a:rPr lang="en-US"/>
              <a:t>.</a:t>
            </a:r>
          </a:p>
          <a:p>
            <a:pPr lvl="0"/>
            <a:endParaRPr lang="en-US"/>
          </a:p>
        </p:txBody>
      </p:sp>
      <p:sp>
        <p:nvSpPr>
          <p:cNvPr id="16" name="Text Placeholder 2"/>
          <p:cNvSpPr>
            <a:spLocks noGrp="1"/>
          </p:cNvSpPr>
          <p:nvPr userDrawn="1">
            <p:ph type="body" sz="quarter" idx="12" hasCustomPrompt="1"/>
          </p:nvPr>
        </p:nvSpPr>
        <p:spPr>
          <a:xfrm>
            <a:off x="203201"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cxnSp>
        <p:nvCxnSpPr>
          <p:cNvPr id="17"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8" name="Shape 257"/>
          <p:cNvSpPr txBox="1">
            <a:spLocks/>
          </p:cNvSpPr>
          <p:nvPr userDrawn="1"/>
        </p:nvSpPr>
        <p:spPr>
          <a:xfrm>
            <a:off x="8884289" y="6583847"/>
            <a:ext cx="197169" cy="259900"/>
          </a:xfrm>
          <a:prstGeom prst="rect">
            <a:avLst/>
          </a:prstGeom>
          <a:noFill/>
          <a:extLst>
            <a:ext uri="{C572A759-6A51-4108-AA02-DFA0A04FC94B}">
              <ma14:wrappingTextBoxFlag xmlns:ma14="http://schemas.microsoft.com/office/mac/drawingml/2011/main" xmlns=""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
        <p:nvSpPr>
          <p:cNvPr id="14" name="Picture Placeholder 9"/>
          <p:cNvSpPr>
            <a:spLocks noGrp="1"/>
          </p:cNvSpPr>
          <p:nvPr>
            <p:ph type="pic" sz="quarter" idx="14" hasCustomPrompt="1"/>
          </p:nvPr>
        </p:nvSpPr>
        <p:spPr>
          <a:xfrm>
            <a:off x="4928633" y="778933"/>
            <a:ext cx="4064000" cy="5418667"/>
          </a:xfrm>
          <a:prstGeom prst="ellipse">
            <a:avLst/>
          </a:prstGeom>
        </p:spPr>
        <p:txBody>
          <a:bodyPr>
            <a:noAutofit/>
          </a:bodyPr>
          <a:lstStyle>
            <a:lvl1pPr marL="0" indent="0" algn="ctr">
              <a:buNone/>
              <a:defRPr sz="1600" baseline="0">
                <a:solidFill>
                  <a:schemeClr val="accent2"/>
                </a:solidFill>
                <a:latin typeface="+mn-lt"/>
              </a:defRPr>
            </a:lvl1pPr>
          </a:lstStyle>
          <a:p>
            <a:r>
              <a:rPr lang="en-US"/>
              <a:t>Click icon to add color picture</a:t>
            </a:r>
          </a:p>
        </p:txBody>
      </p:sp>
    </p:spTree>
    <p:extLst>
      <p:ext uri="{BB962C8B-B14F-4D97-AF65-F5344CB8AC3E}">
        <p14:creationId xmlns:p14="http://schemas.microsoft.com/office/powerpoint/2010/main" val="2896723606"/>
      </p:ext>
    </p:extLst>
  </p:cSld>
  <p:clrMapOvr>
    <a:masterClrMapping/>
  </p:clrMapOvr>
  <p:extLst mod="1">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3_Content with Square B/W image">
    <p:spTree>
      <p:nvGrpSpPr>
        <p:cNvPr id="1" name=""/>
        <p:cNvGrpSpPr/>
        <p:nvPr/>
      </p:nvGrpSpPr>
      <p:grpSpPr>
        <a:xfrm>
          <a:off x="0" y="0"/>
          <a:ext cx="0" cy="0"/>
          <a:chOff x="0" y="0"/>
          <a:chExt cx="0" cy="0"/>
        </a:xfrm>
      </p:grpSpPr>
      <p:sp>
        <p:nvSpPr>
          <p:cNvPr id="14" name="Picture Placeholder 9"/>
          <p:cNvSpPr>
            <a:spLocks noGrp="1"/>
          </p:cNvSpPr>
          <p:nvPr>
            <p:ph type="pic" sz="quarter" idx="14" hasCustomPrompt="1"/>
          </p:nvPr>
        </p:nvSpPr>
        <p:spPr>
          <a:xfrm>
            <a:off x="3492565" y="0"/>
            <a:ext cx="5638800" cy="5875867"/>
          </a:xfrm>
          <a:prstGeom prst="rect">
            <a:avLst/>
          </a:prstGeom>
        </p:spPr>
        <p:txBody>
          <a:bodyPr>
            <a:noAutofit/>
          </a:bodyPr>
          <a:lstStyle>
            <a:lvl1pPr marL="0" indent="0" algn="ctr">
              <a:buNone/>
              <a:defRPr sz="1600" baseline="0">
                <a:solidFill>
                  <a:schemeClr val="accent2"/>
                </a:solidFill>
                <a:latin typeface="+mn-lt"/>
              </a:defRPr>
            </a:lvl1pPr>
          </a:lstStyle>
          <a:p>
            <a:r>
              <a:rPr lang="en-US"/>
              <a:t>Click icon to add black &amp; white image</a:t>
            </a:r>
          </a:p>
        </p:txBody>
      </p:sp>
      <p:sp>
        <p:nvSpPr>
          <p:cNvPr id="47" name="Title 1"/>
          <p:cNvSpPr>
            <a:spLocks noGrp="1"/>
          </p:cNvSpPr>
          <p:nvPr userDrawn="1">
            <p:ph type="ctrTitle" hasCustomPrompt="1"/>
          </p:nvPr>
        </p:nvSpPr>
        <p:spPr>
          <a:xfrm>
            <a:off x="0" y="345077"/>
            <a:ext cx="3200400" cy="1212791"/>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Click to add title</a:t>
            </a:r>
            <a:br>
              <a:rPr lang="en-US"/>
            </a:br>
            <a:r>
              <a:rPr lang="en-US"/>
              <a:t>in two lines</a:t>
            </a:r>
          </a:p>
        </p:txBody>
      </p:sp>
      <p:sp>
        <p:nvSpPr>
          <p:cNvPr id="8"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49"/>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3" name="Text Placeholder 2"/>
          <p:cNvSpPr>
            <a:spLocks noGrp="1"/>
          </p:cNvSpPr>
          <p:nvPr userDrawn="1">
            <p:ph type="body" sz="quarter" idx="10" hasCustomPrompt="1"/>
          </p:nvPr>
        </p:nvSpPr>
        <p:spPr>
          <a:xfrm>
            <a:off x="203200" y="1727199"/>
            <a:ext cx="2260600" cy="338668"/>
          </a:xfrm>
        </p:spPr>
        <p:txBody>
          <a:bodyPr/>
          <a:lstStyle>
            <a:lvl1pPr marL="0" indent="0" algn="l" defTabSz="1828800" rtl="0" eaLnBrk="1" latinLnBrk="0" hangingPunct="1">
              <a:lnSpc>
                <a:spcPct val="90000"/>
              </a:lnSpc>
              <a:spcBef>
                <a:spcPts val="2000"/>
              </a:spcBef>
              <a:buFont typeface="Arial" panose="020B0604020202020204" pitchFamily="34" charset="0"/>
              <a:buNone/>
              <a:defRPr lang="en-US" sz="14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Heading</a:t>
            </a:r>
          </a:p>
        </p:txBody>
      </p:sp>
      <p:sp>
        <p:nvSpPr>
          <p:cNvPr id="15" name="Text Placeholder 2"/>
          <p:cNvSpPr>
            <a:spLocks noGrp="1"/>
          </p:cNvSpPr>
          <p:nvPr userDrawn="1">
            <p:ph type="body" sz="quarter" idx="11" hasCustomPrompt="1"/>
          </p:nvPr>
        </p:nvSpPr>
        <p:spPr>
          <a:xfrm>
            <a:off x="203200" y="2232779"/>
            <a:ext cx="2260600" cy="4113468"/>
          </a:xfrm>
        </p:spPr>
        <p:txBody>
          <a:bodyPr/>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Body copy in 30pt.Tempus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a:p>
            <a:pPr lvl="0"/>
            <a:r>
              <a:rPr lang="en-US" err="1"/>
              <a:t>Pellentesque</a:t>
            </a:r>
            <a:r>
              <a:rPr lang="en-US"/>
              <a:t> </a:t>
            </a:r>
            <a:r>
              <a:rPr lang="en-US" err="1"/>
              <a:t>sodales</a:t>
            </a:r>
            <a:r>
              <a:rPr lang="en-US"/>
              <a:t> </a:t>
            </a:r>
            <a:r>
              <a:rPr lang="en-US" err="1"/>
              <a:t>purus</a:t>
            </a:r>
            <a:r>
              <a:rPr lang="en-US"/>
              <a:t> et dui convallis, </a:t>
            </a:r>
            <a:r>
              <a:rPr lang="en-US" err="1"/>
              <a:t>sed</a:t>
            </a:r>
            <a:r>
              <a:rPr lang="en-US"/>
              <a:t> </a:t>
            </a:r>
            <a:r>
              <a:rPr lang="en-US" err="1"/>
              <a:t>facilisis</a:t>
            </a:r>
            <a:r>
              <a:rPr lang="en-US"/>
              <a:t> lorem </a:t>
            </a:r>
            <a:r>
              <a:rPr lang="en-US" err="1"/>
              <a:t>volutpat</a:t>
            </a:r>
            <a:r>
              <a:rPr lang="en-US"/>
              <a:t>. Integer non </a:t>
            </a:r>
            <a:r>
              <a:rPr lang="en-US" err="1"/>
              <a:t>elit</a:t>
            </a:r>
            <a:r>
              <a:rPr lang="en-US"/>
              <a:t> </a:t>
            </a:r>
            <a:r>
              <a:rPr lang="en-US" err="1"/>
              <a:t>lacinia</a:t>
            </a:r>
            <a:r>
              <a:rPr lang="en-US"/>
              <a:t> </a:t>
            </a:r>
            <a:r>
              <a:rPr lang="en-US" err="1"/>
              <a:t>diam</a:t>
            </a:r>
            <a:r>
              <a:rPr lang="en-US"/>
              <a:t> </a:t>
            </a:r>
            <a:r>
              <a:rPr lang="en-US" err="1"/>
              <a:t>venenatis</a:t>
            </a:r>
            <a:r>
              <a:rPr lang="en-US"/>
              <a:t> </a:t>
            </a:r>
            <a:r>
              <a:rPr lang="en-US" err="1"/>
              <a:t>consequat</a:t>
            </a:r>
            <a:r>
              <a:rPr lang="en-US"/>
              <a:t>.</a:t>
            </a:r>
          </a:p>
          <a:p>
            <a:pPr lvl="0"/>
            <a:endParaRPr lang="en-US"/>
          </a:p>
        </p:txBody>
      </p:sp>
      <p:sp>
        <p:nvSpPr>
          <p:cNvPr id="16" name="Text Placeholder 2"/>
          <p:cNvSpPr>
            <a:spLocks noGrp="1"/>
          </p:cNvSpPr>
          <p:nvPr userDrawn="1">
            <p:ph type="body" sz="quarter" idx="12" hasCustomPrompt="1"/>
          </p:nvPr>
        </p:nvSpPr>
        <p:spPr>
          <a:xfrm>
            <a:off x="203201"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cxnSp>
        <p:nvCxnSpPr>
          <p:cNvPr id="17"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8" name="Shape 257"/>
          <p:cNvSpPr txBox="1">
            <a:spLocks/>
          </p:cNvSpPr>
          <p:nvPr userDrawn="1"/>
        </p:nvSpPr>
        <p:spPr>
          <a:xfrm>
            <a:off x="8884289" y="6583847"/>
            <a:ext cx="197169" cy="259900"/>
          </a:xfrm>
          <a:prstGeom prst="rect">
            <a:avLst/>
          </a:prstGeom>
          <a:noFill/>
          <a:extLst>
            <a:ext uri="{C572A759-6A51-4108-AA02-DFA0A04FC94B}">
              <ma14:wrappingTextBoxFlag xmlns:ma14="http://schemas.microsoft.com/office/mac/drawingml/2011/main" xmlns=""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Tree>
    <p:extLst>
      <p:ext uri="{BB962C8B-B14F-4D97-AF65-F5344CB8AC3E}">
        <p14:creationId xmlns:p14="http://schemas.microsoft.com/office/powerpoint/2010/main" val="1653491284"/>
      </p:ext>
    </p:extLst>
  </p:cSld>
  <p:clrMapOvr>
    <a:masterClrMapping/>
  </p:clrMapOvr>
  <p:extLst mod="1">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2"/>
            <a:ext cx="2057400" cy="5211763"/>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914402"/>
            <a:ext cx="6019800" cy="521176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9"/>
          <p:cNvSpPr>
            <a:spLocks noGrp="1"/>
          </p:cNvSpPr>
          <p:nvPr>
            <p:ph type="dt" sz="half" idx="10"/>
          </p:nvPr>
        </p:nvSpPr>
        <p:spPr/>
        <p:txBody>
          <a:bodyPr/>
          <a:lstStyle>
            <a:lvl1pPr>
              <a:defRPr/>
            </a:lvl1pPr>
          </a:lstStyle>
          <a:p>
            <a:pPr>
              <a:defRPr/>
            </a:pPr>
            <a:endParaRPr lang="en-US">
              <a:solidFill>
                <a:srgbClr val="04617B">
                  <a:shade val="90000"/>
                </a:srgbClr>
              </a:solidFill>
            </a:endParaRPr>
          </a:p>
        </p:txBody>
      </p:sp>
      <p:sp>
        <p:nvSpPr>
          <p:cNvPr id="5" name="Footer Placeholder 21"/>
          <p:cNvSpPr>
            <a:spLocks noGrp="1"/>
          </p:cNvSpPr>
          <p:nvPr>
            <p:ph type="ftr" sz="quarter" idx="11"/>
          </p:nvPr>
        </p:nvSpPr>
        <p:spPr/>
        <p:txBody>
          <a:bodyPr/>
          <a:lstStyle>
            <a:lvl1pPr>
              <a:defRPr/>
            </a:lvl1pPr>
          </a:lstStyle>
          <a:p>
            <a:pPr>
              <a:defRPr/>
            </a:pPr>
            <a:endParaRPr lang="en-US">
              <a:solidFill>
                <a:srgbClr val="04617B">
                  <a:shade val="90000"/>
                </a:srgbClr>
              </a:solidFill>
            </a:endParaRPr>
          </a:p>
        </p:txBody>
      </p:sp>
      <p:sp>
        <p:nvSpPr>
          <p:cNvPr id="6" name="Slide Number Placeholder 17"/>
          <p:cNvSpPr>
            <a:spLocks noGrp="1"/>
          </p:cNvSpPr>
          <p:nvPr>
            <p:ph type="sldNum" sz="quarter" idx="12"/>
          </p:nvPr>
        </p:nvSpPr>
        <p:spPr/>
        <p:txBody>
          <a:bodyPr/>
          <a:lstStyle>
            <a:lvl1pPr>
              <a:defRPr/>
            </a:lvl1pPr>
          </a:lstStyle>
          <a:p>
            <a:pPr>
              <a:defRPr/>
            </a:pPr>
            <a:fld id="{BC965A67-82A4-430C-9EE6-07DEBA706A3F}" type="slidenum">
              <a:rPr lang="en-US" altLang="id-ID"/>
              <a:pPr>
                <a:defRPr/>
              </a:pPr>
              <a:t>‹#›</a:t>
            </a:fld>
            <a:endParaRPr lang="en-US" altLang="id-ID"/>
          </a:p>
        </p:txBody>
      </p:sp>
    </p:spTree>
    <p:extLst>
      <p:ext uri="{BB962C8B-B14F-4D97-AF65-F5344CB8AC3E}">
        <p14:creationId xmlns:p14="http://schemas.microsoft.com/office/powerpoint/2010/main" val="2950335784"/>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3_3 Column content with B/W background image ">
    <p:spTree>
      <p:nvGrpSpPr>
        <p:cNvPr id="1" name=""/>
        <p:cNvGrpSpPr/>
        <p:nvPr/>
      </p:nvGrpSpPr>
      <p:grpSpPr>
        <a:xfrm>
          <a:off x="0" y="0"/>
          <a:ext cx="0" cy="0"/>
          <a:chOff x="0" y="0"/>
          <a:chExt cx="0" cy="0"/>
        </a:xfrm>
      </p:grpSpPr>
      <p:sp>
        <p:nvSpPr>
          <p:cNvPr id="14" name="Picture Placeholder 9"/>
          <p:cNvSpPr>
            <a:spLocks noGrp="1"/>
          </p:cNvSpPr>
          <p:nvPr>
            <p:ph type="pic" sz="quarter" idx="16" hasCustomPrompt="1"/>
          </p:nvPr>
        </p:nvSpPr>
        <p:spPr>
          <a:xfrm>
            <a:off x="0" y="0"/>
            <a:ext cx="9131300" cy="6536267"/>
          </a:xfrm>
          <a:prstGeom prst="rect">
            <a:avLst/>
          </a:prstGeom>
        </p:spPr>
        <p:txBody>
          <a:bodyPr>
            <a:noAutofit/>
          </a:bodyPr>
          <a:lstStyle>
            <a:lvl1pPr marL="0" indent="0" algn="ctr">
              <a:buFontTx/>
              <a:buNone/>
              <a:defRPr sz="1600" baseline="0">
                <a:solidFill>
                  <a:schemeClr val="accent2"/>
                </a:solidFill>
                <a:latin typeface="+mn-lt"/>
              </a:defRPr>
            </a:lvl1pPr>
          </a:lstStyle>
          <a:p>
            <a:pPr marL="0" lvl="0" indent="0" algn="ctr">
              <a:buFontTx/>
              <a:buNone/>
            </a:pPr>
            <a:r>
              <a:rPr lang="en-US"/>
              <a:t>Click icon to add black &amp; white background image</a:t>
            </a:r>
          </a:p>
        </p:txBody>
      </p:sp>
      <p:sp>
        <p:nvSpPr>
          <p:cNvPr id="47" name="Title 1"/>
          <p:cNvSpPr>
            <a:spLocks noGrp="1"/>
          </p:cNvSpPr>
          <p:nvPr userDrawn="1">
            <p:ph type="ctrTitle" hasCustomPrompt="1"/>
          </p:nvPr>
        </p:nvSpPr>
        <p:spPr>
          <a:xfrm>
            <a:off x="0" y="345077"/>
            <a:ext cx="3200400" cy="1212791"/>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Click to add title</a:t>
            </a:r>
            <a:br>
              <a:rPr lang="en-US"/>
            </a:br>
            <a:r>
              <a:rPr lang="en-US"/>
              <a:t>in two lines</a:t>
            </a:r>
          </a:p>
        </p:txBody>
      </p:sp>
      <p:sp>
        <p:nvSpPr>
          <p:cNvPr id="8"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49"/>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15" name="Text Placeholder 2"/>
          <p:cNvSpPr>
            <a:spLocks noGrp="1"/>
          </p:cNvSpPr>
          <p:nvPr userDrawn="1">
            <p:ph type="body" sz="quarter" idx="11" hasCustomPrompt="1"/>
          </p:nvPr>
        </p:nvSpPr>
        <p:spPr>
          <a:xfrm>
            <a:off x="203198" y="1704110"/>
            <a:ext cx="2651760" cy="1330036"/>
          </a:xfrm>
        </p:spPr>
        <p:txBody>
          <a:bodyPr/>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Body copy in 10pt. </a:t>
            </a:r>
            <a:r>
              <a:rPr lang="en-US" err="1"/>
              <a:t>Aenean</a:t>
            </a:r>
            <a:r>
              <a:rPr lang="en-US"/>
              <a:t> </a:t>
            </a:r>
            <a:r>
              <a:rPr lang="en-US" err="1"/>
              <a:t>lacus</a:t>
            </a:r>
            <a:r>
              <a:rPr lang="en-US"/>
              <a:t> </a:t>
            </a:r>
            <a:r>
              <a:rPr lang="en-US" err="1"/>
              <a:t>arcu</a:t>
            </a:r>
            <a:r>
              <a:rPr lang="en-US"/>
              <a: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p:txBody>
      </p:sp>
      <p:sp>
        <p:nvSpPr>
          <p:cNvPr id="16" name="Text Placeholder 2"/>
          <p:cNvSpPr>
            <a:spLocks noGrp="1"/>
          </p:cNvSpPr>
          <p:nvPr userDrawn="1">
            <p:ph type="body" sz="quarter" idx="12" hasCustomPrompt="1"/>
          </p:nvPr>
        </p:nvSpPr>
        <p:spPr>
          <a:xfrm>
            <a:off x="203201"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sp>
        <p:nvSpPr>
          <p:cNvPr id="17" name="Text Placeholder 2"/>
          <p:cNvSpPr>
            <a:spLocks noGrp="1"/>
          </p:cNvSpPr>
          <p:nvPr>
            <p:ph type="body" sz="quarter" idx="13" hasCustomPrompt="1"/>
          </p:nvPr>
        </p:nvSpPr>
        <p:spPr>
          <a:xfrm>
            <a:off x="3188664" y="1704110"/>
            <a:ext cx="2651760" cy="1330036"/>
          </a:xfrm>
        </p:spPr>
        <p:txBody>
          <a:bodyPr/>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err="1"/>
              <a:t>Aenean</a:t>
            </a:r>
            <a:r>
              <a:rPr lang="en-US"/>
              <a:t> </a:t>
            </a:r>
            <a:r>
              <a:rPr lang="en-US" err="1"/>
              <a:t>lacus</a:t>
            </a:r>
            <a:r>
              <a:rPr lang="en-US"/>
              <a:t> </a:t>
            </a:r>
            <a:r>
              <a:rPr lang="en-US" err="1"/>
              <a:t>arcu</a:t>
            </a:r>
            <a:r>
              <a:rPr lang="en-US"/>
              <a: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p:txBody>
      </p:sp>
      <p:sp>
        <p:nvSpPr>
          <p:cNvPr id="18" name="Text Placeholder 2"/>
          <p:cNvSpPr>
            <a:spLocks noGrp="1"/>
          </p:cNvSpPr>
          <p:nvPr>
            <p:ph type="body" sz="quarter" idx="14" hasCustomPrompt="1"/>
          </p:nvPr>
        </p:nvSpPr>
        <p:spPr>
          <a:xfrm>
            <a:off x="6174130" y="1704110"/>
            <a:ext cx="2651760" cy="1330036"/>
          </a:xfrm>
        </p:spPr>
        <p:txBody>
          <a:bodyPr/>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err="1"/>
              <a:t>Aenean</a:t>
            </a:r>
            <a:r>
              <a:rPr lang="en-US"/>
              <a:t> </a:t>
            </a:r>
            <a:r>
              <a:rPr lang="en-US" err="1"/>
              <a:t>lacus</a:t>
            </a:r>
            <a:r>
              <a:rPr lang="en-US"/>
              <a:t> </a:t>
            </a:r>
            <a:r>
              <a:rPr lang="en-US" err="1"/>
              <a:t>arcu</a:t>
            </a:r>
            <a:r>
              <a:rPr lang="en-US"/>
              <a: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p:txBody>
      </p:sp>
      <p:cxnSp>
        <p:nvCxnSpPr>
          <p:cNvPr id="20"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21" name="Shape 257"/>
          <p:cNvSpPr txBox="1">
            <a:spLocks/>
          </p:cNvSpPr>
          <p:nvPr userDrawn="1"/>
        </p:nvSpPr>
        <p:spPr>
          <a:xfrm>
            <a:off x="8884289" y="6583847"/>
            <a:ext cx="197169" cy="259900"/>
          </a:xfrm>
          <a:prstGeom prst="rect">
            <a:avLst/>
          </a:prstGeom>
          <a:noFill/>
          <a:extLst>
            <a:ext uri="{C572A759-6A51-4108-AA02-DFA0A04FC94B}">
              <ma14:wrappingTextBoxFlag xmlns:ma14="http://schemas.microsoft.com/office/mac/drawingml/2011/main" xmlns=""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Tree>
    <p:extLst>
      <p:ext uri="{BB962C8B-B14F-4D97-AF65-F5344CB8AC3E}">
        <p14:creationId xmlns:p14="http://schemas.microsoft.com/office/powerpoint/2010/main" val="3732366668"/>
      </p:ext>
    </p:extLst>
  </p:cSld>
  <p:clrMapOvr>
    <a:masterClrMapping/>
  </p:clrMapOvr>
  <p:extLst mod="1">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3_Content with Multiple colored images">
    <p:spTree>
      <p:nvGrpSpPr>
        <p:cNvPr id="1" name=""/>
        <p:cNvGrpSpPr/>
        <p:nvPr/>
      </p:nvGrpSpPr>
      <p:grpSpPr>
        <a:xfrm>
          <a:off x="0" y="0"/>
          <a:ext cx="0" cy="0"/>
          <a:chOff x="0" y="0"/>
          <a:chExt cx="0" cy="0"/>
        </a:xfrm>
      </p:grpSpPr>
      <p:sp>
        <p:nvSpPr>
          <p:cNvPr id="47" name="Title 1"/>
          <p:cNvSpPr>
            <a:spLocks noGrp="1"/>
          </p:cNvSpPr>
          <p:nvPr userDrawn="1">
            <p:ph type="ctrTitle" hasCustomPrompt="1"/>
          </p:nvPr>
        </p:nvSpPr>
        <p:spPr>
          <a:xfrm>
            <a:off x="0" y="345077"/>
            <a:ext cx="3200400" cy="1212791"/>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Click to add title</a:t>
            </a:r>
            <a:br>
              <a:rPr lang="en-US"/>
            </a:br>
            <a:r>
              <a:rPr lang="en-US"/>
              <a:t>in two lines</a:t>
            </a:r>
          </a:p>
        </p:txBody>
      </p:sp>
      <p:sp>
        <p:nvSpPr>
          <p:cNvPr id="8"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49"/>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15" name="Text Placeholder 2"/>
          <p:cNvSpPr>
            <a:spLocks noGrp="1"/>
          </p:cNvSpPr>
          <p:nvPr userDrawn="1">
            <p:ph type="body" sz="quarter" idx="11" hasCustomPrompt="1"/>
          </p:nvPr>
        </p:nvSpPr>
        <p:spPr>
          <a:xfrm>
            <a:off x="227234" y="5195319"/>
            <a:ext cx="2061471" cy="245533"/>
          </a:xfrm>
        </p:spPr>
        <p:txBody>
          <a:bodyPr anchor="ctr" anchorCtr="0"/>
          <a:lstStyle>
            <a:lvl1pPr marL="0" indent="0" algn="l" defTabSz="1828800" rtl="0" eaLnBrk="1" latinLnBrk="0" hangingPunct="1">
              <a:lnSpc>
                <a:spcPct val="100000"/>
              </a:lnSpc>
              <a:spcBef>
                <a:spcPts val="600"/>
              </a:spcBef>
              <a:buFont typeface="Arial" panose="020B0604020202020204" pitchFamily="34" charset="0"/>
              <a:buNone/>
              <a:defRPr lang="en-US" sz="12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Image title</a:t>
            </a:r>
          </a:p>
        </p:txBody>
      </p:sp>
      <p:sp>
        <p:nvSpPr>
          <p:cNvPr id="16" name="Text Placeholder 2"/>
          <p:cNvSpPr>
            <a:spLocks noGrp="1"/>
          </p:cNvSpPr>
          <p:nvPr userDrawn="1">
            <p:ph type="body" sz="quarter" idx="12" hasCustomPrompt="1"/>
          </p:nvPr>
        </p:nvSpPr>
        <p:spPr>
          <a:xfrm>
            <a:off x="203201"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sp>
        <p:nvSpPr>
          <p:cNvPr id="26" name="Text Placeholder 2"/>
          <p:cNvSpPr>
            <a:spLocks noGrp="1"/>
          </p:cNvSpPr>
          <p:nvPr>
            <p:ph type="body" sz="quarter" idx="13" hasCustomPrompt="1"/>
          </p:nvPr>
        </p:nvSpPr>
        <p:spPr>
          <a:xfrm>
            <a:off x="227234" y="5558545"/>
            <a:ext cx="2061471" cy="895087"/>
          </a:xfrm>
        </p:spPr>
        <p:txBody>
          <a:bodyPr tIns="0" bIns="0"/>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err="1"/>
              <a:t>Aenean</a:t>
            </a:r>
            <a:r>
              <a:rPr lang="en-US"/>
              <a:t> </a:t>
            </a:r>
            <a:r>
              <a:rPr lang="en-US" err="1"/>
              <a:t>lacus</a:t>
            </a:r>
            <a:r>
              <a:rPr lang="en-US"/>
              <a:t> </a:t>
            </a:r>
            <a:r>
              <a:rPr lang="en-US" err="1"/>
              <a:t>arcu</a:t>
            </a:r>
            <a:r>
              <a:rPr lang="en-US"/>
              <a: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a:t>
            </a:r>
          </a:p>
        </p:txBody>
      </p:sp>
      <p:sp>
        <p:nvSpPr>
          <p:cNvPr id="33" name="Text Placeholder 2"/>
          <p:cNvSpPr>
            <a:spLocks noGrp="1"/>
          </p:cNvSpPr>
          <p:nvPr>
            <p:ph type="body" sz="quarter" idx="14" hasCustomPrompt="1"/>
          </p:nvPr>
        </p:nvSpPr>
        <p:spPr>
          <a:xfrm>
            <a:off x="2432165" y="5195319"/>
            <a:ext cx="2061471" cy="245533"/>
          </a:xfrm>
        </p:spPr>
        <p:txBody>
          <a:bodyPr anchor="ctr" anchorCtr="0"/>
          <a:lstStyle>
            <a:lvl1pPr marL="0" indent="0" algn="l" defTabSz="1828800" rtl="0" eaLnBrk="1" latinLnBrk="0" hangingPunct="1">
              <a:lnSpc>
                <a:spcPct val="100000"/>
              </a:lnSpc>
              <a:spcBef>
                <a:spcPts val="600"/>
              </a:spcBef>
              <a:buFont typeface="Arial" panose="020B0604020202020204" pitchFamily="34" charset="0"/>
              <a:buNone/>
              <a:defRPr lang="en-US" sz="12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Image title</a:t>
            </a:r>
          </a:p>
        </p:txBody>
      </p:sp>
      <p:sp>
        <p:nvSpPr>
          <p:cNvPr id="34" name="Text Placeholder 2"/>
          <p:cNvSpPr>
            <a:spLocks noGrp="1"/>
          </p:cNvSpPr>
          <p:nvPr>
            <p:ph type="body" sz="quarter" idx="15" hasCustomPrompt="1"/>
          </p:nvPr>
        </p:nvSpPr>
        <p:spPr>
          <a:xfrm>
            <a:off x="2432165" y="5558545"/>
            <a:ext cx="2061471" cy="895087"/>
          </a:xfrm>
        </p:spPr>
        <p:txBody>
          <a:bodyPr tIns="0" bIns="0"/>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err="1"/>
              <a:t>Aenean</a:t>
            </a:r>
            <a:r>
              <a:rPr lang="en-US"/>
              <a:t> </a:t>
            </a:r>
            <a:r>
              <a:rPr lang="en-US" err="1"/>
              <a:t>lacus</a:t>
            </a:r>
            <a:r>
              <a:rPr lang="en-US"/>
              <a:t> </a:t>
            </a:r>
            <a:r>
              <a:rPr lang="en-US" err="1"/>
              <a:t>arcu</a:t>
            </a:r>
            <a:r>
              <a:rPr lang="en-US"/>
              <a: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a:t>
            </a:r>
          </a:p>
        </p:txBody>
      </p:sp>
      <p:sp>
        <p:nvSpPr>
          <p:cNvPr id="35" name="Text Placeholder 2"/>
          <p:cNvSpPr>
            <a:spLocks noGrp="1"/>
          </p:cNvSpPr>
          <p:nvPr>
            <p:ph type="body" sz="quarter" idx="16" hasCustomPrompt="1"/>
          </p:nvPr>
        </p:nvSpPr>
        <p:spPr>
          <a:xfrm>
            <a:off x="4637096" y="5195319"/>
            <a:ext cx="2061471" cy="245533"/>
          </a:xfrm>
        </p:spPr>
        <p:txBody>
          <a:bodyPr anchor="ctr" anchorCtr="0"/>
          <a:lstStyle>
            <a:lvl1pPr marL="0" indent="0" algn="l" defTabSz="1828800" rtl="0" eaLnBrk="1" latinLnBrk="0" hangingPunct="1">
              <a:lnSpc>
                <a:spcPct val="100000"/>
              </a:lnSpc>
              <a:spcBef>
                <a:spcPts val="600"/>
              </a:spcBef>
              <a:buFont typeface="Arial" panose="020B0604020202020204" pitchFamily="34" charset="0"/>
              <a:buNone/>
              <a:defRPr lang="en-US" sz="12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Image title</a:t>
            </a:r>
          </a:p>
        </p:txBody>
      </p:sp>
      <p:sp>
        <p:nvSpPr>
          <p:cNvPr id="36" name="Text Placeholder 2"/>
          <p:cNvSpPr>
            <a:spLocks noGrp="1"/>
          </p:cNvSpPr>
          <p:nvPr>
            <p:ph type="body" sz="quarter" idx="17" hasCustomPrompt="1"/>
          </p:nvPr>
        </p:nvSpPr>
        <p:spPr>
          <a:xfrm>
            <a:off x="4637096" y="5558545"/>
            <a:ext cx="2061471" cy="895087"/>
          </a:xfrm>
        </p:spPr>
        <p:txBody>
          <a:bodyPr tIns="0" bIns="0"/>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err="1"/>
              <a:t>Aenean</a:t>
            </a:r>
            <a:r>
              <a:rPr lang="en-US"/>
              <a:t> </a:t>
            </a:r>
            <a:r>
              <a:rPr lang="en-US" err="1"/>
              <a:t>lacus</a:t>
            </a:r>
            <a:r>
              <a:rPr lang="en-US"/>
              <a:t> </a:t>
            </a:r>
            <a:r>
              <a:rPr lang="en-US" err="1"/>
              <a:t>arcu</a:t>
            </a:r>
            <a:r>
              <a:rPr lang="en-US"/>
              <a: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a:t>
            </a:r>
          </a:p>
        </p:txBody>
      </p:sp>
      <p:sp>
        <p:nvSpPr>
          <p:cNvPr id="37" name="Text Placeholder 2"/>
          <p:cNvSpPr>
            <a:spLocks noGrp="1"/>
          </p:cNvSpPr>
          <p:nvPr>
            <p:ph type="body" sz="quarter" idx="18" hasCustomPrompt="1"/>
          </p:nvPr>
        </p:nvSpPr>
        <p:spPr>
          <a:xfrm>
            <a:off x="6842026" y="5195319"/>
            <a:ext cx="2061471" cy="245533"/>
          </a:xfrm>
        </p:spPr>
        <p:txBody>
          <a:bodyPr anchor="ctr" anchorCtr="0"/>
          <a:lstStyle>
            <a:lvl1pPr marL="0" indent="0" algn="l" defTabSz="1828800" rtl="0" eaLnBrk="1" latinLnBrk="0" hangingPunct="1">
              <a:lnSpc>
                <a:spcPct val="100000"/>
              </a:lnSpc>
              <a:spcBef>
                <a:spcPts val="600"/>
              </a:spcBef>
              <a:buFont typeface="Arial" panose="020B0604020202020204" pitchFamily="34" charset="0"/>
              <a:buNone/>
              <a:defRPr lang="en-US" sz="12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Image title</a:t>
            </a:r>
          </a:p>
        </p:txBody>
      </p:sp>
      <p:sp>
        <p:nvSpPr>
          <p:cNvPr id="38" name="Text Placeholder 2"/>
          <p:cNvSpPr>
            <a:spLocks noGrp="1"/>
          </p:cNvSpPr>
          <p:nvPr>
            <p:ph type="body" sz="quarter" idx="19" hasCustomPrompt="1"/>
          </p:nvPr>
        </p:nvSpPr>
        <p:spPr>
          <a:xfrm>
            <a:off x="6842026" y="5558545"/>
            <a:ext cx="2061471" cy="895087"/>
          </a:xfrm>
        </p:spPr>
        <p:txBody>
          <a:bodyPr tIns="0" bIns="0"/>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err="1"/>
              <a:t>Aenean</a:t>
            </a:r>
            <a:r>
              <a:rPr lang="en-US"/>
              <a:t> </a:t>
            </a:r>
            <a:r>
              <a:rPr lang="en-US" err="1"/>
              <a:t>lacus</a:t>
            </a:r>
            <a:r>
              <a:rPr lang="en-US"/>
              <a:t> </a:t>
            </a:r>
            <a:r>
              <a:rPr lang="en-US" err="1"/>
              <a:t>arcu</a:t>
            </a:r>
            <a:r>
              <a:rPr lang="en-US"/>
              <a: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a:t>
            </a:r>
          </a:p>
        </p:txBody>
      </p:sp>
      <p:cxnSp>
        <p:nvCxnSpPr>
          <p:cNvPr id="23"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24" name="Shape 257"/>
          <p:cNvSpPr txBox="1">
            <a:spLocks/>
          </p:cNvSpPr>
          <p:nvPr userDrawn="1"/>
        </p:nvSpPr>
        <p:spPr>
          <a:xfrm>
            <a:off x="8884289" y="6583847"/>
            <a:ext cx="197169" cy="259900"/>
          </a:xfrm>
          <a:prstGeom prst="rect">
            <a:avLst/>
          </a:prstGeom>
          <a:noFill/>
          <a:extLst>
            <a:ext uri="{C572A759-6A51-4108-AA02-DFA0A04FC94B}">
              <ma14:wrappingTextBoxFlag xmlns:ma14="http://schemas.microsoft.com/office/mac/drawingml/2011/main" xmlns=""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
        <p:nvSpPr>
          <p:cNvPr id="25" name="Picture Placeholder 9"/>
          <p:cNvSpPr>
            <a:spLocks noGrp="1"/>
          </p:cNvSpPr>
          <p:nvPr>
            <p:ph type="pic" sz="quarter" idx="24" hasCustomPrompt="1"/>
          </p:nvPr>
        </p:nvSpPr>
        <p:spPr>
          <a:xfrm>
            <a:off x="237556" y="2269067"/>
            <a:ext cx="2057400" cy="2743200"/>
          </a:xfrm>
          <a:prstGeom prst="rect">
            <a:avLst/>
          </a:prstGeom>
        </p:spPr>
        <p:txBody>
          <a:bodyPr>
            <a:noAutofit/>
          </a:bodyPr>
          <a:lstStyle>
            <a:lvl1pPr marL="0" indent="0" algn="ctr">
              <a:buFontTx/>
              <a:buNone/>
              <a:defRPr sz="1600" baseline="0">
                <a:solidFill>
                  <a:schemeClr val="accent2"/>
                </a:solidFill>
                <a:latin typeface="+mn-lt"/>
              </a:defRPr>
            </a:lvl1pPr>
          </a:lstStyle>
          <a:p>
            <a:pPr marL="0" lvl="0" indent="0" algn="ctr">
              <a:buFontTx/>
              <a:buNone/>
            </a:pPr>
            <a:r>
              <a:rPr lang="en-US"/>
              <a:t>Click icon to add color image</a:t>
            </a:r>
          </a:p>
        </p:txBody>
      </p:sp>
      <p:sp>
        <p:nvSpPr>
          <p:cNvPr id="27" name="Picture Placeholder 9"/>
          <p:cNvSpPr>
            <a:spLocks noGrp="1"/>
          </p:cNvSpPr>
          <p:nvPr>
            <p:ph type="pic" sz="quarter" idx="25" hasCustomPrompt="1"/>
          </p:nvPr>
        </p:nvSpPr>
        <p:spPr>
          <a:xfrm>
            <a:off x="2442487" y="2269067"/>
            <a:ext cx="2057400" cy="2743200"/>
          </a:xfrm>
          <a:prstGeom prst="rect">
            <a:avLst/>
          </a:prstGeom>
        </p:spPr>
        <p:txBody>
          <a:bodyPr>
            <a:noAutofit/>
          </a:bodyPr>
          <a:lstStyle>
            <a:lvl1pPr marL="0" indent="0" algn="ctr">
              <a:buFontTx/>
              <a:buNone/>
              <a:defRPr sz="1600" baseline="0">
                <a:solidFill>
                  <a:schemeClr val="accent2"/>
                </a:solidFill>
                <a:latin typeface="+mn-lt"/>
              </a:defRPr>
            </a:lvl1pPr>
          </a:lstStyle>
          <a:p>
            <a:pPr marL="0" lvl="0" indent="0" algn="ctr">
              <a:buFontTx/>
              <a:buNone/>
            </a:pPr>
            <a:r>
              <a:rPr lang="en-US"/>
              <a:t>Click icon to add color image</a:t>
            </a:r>
          </a:p>
        </p:txBody>
      </p:sp>
      <p:sp>
        <p:nvSpPr>
          <p:cNvPr id="28" name="Picture Placeholder 9"/>
          <p:cNvSpPr>
            <a:spLocks noGrp="1"/>
          </p:cNvSpPr>
          <p:nvPr>
            <p:ph type="pic" sz="quarter" idx="26" hasCustomPrompt="1"/>
          </p:nvPr>
        </p:nvSpPr>
        <p:spPr>
          <a:xfrm>
            <a:off x="4647418" y="2269067"/>
            <a:ext cx="2057400" cy="2743200"/>
          </a:xfrm>
          <a:prstGeom prst="rect">
            <a:avLst/>
          </a:prstGeom>
        </p:spPr>
        <p:txBody>
          <a:bodyPr>
            <a:noAutofit/>
          </a:bodyPr>
          <a:lstStyle>
            <a:lvl1pPr marL="0" indent="0" algn="ctr">
              <a:buFontTx/>
              <a:buNone/>
              <a:defRPr sz="1600" baseline="0">
                <a:solidFill>
                  <a:schemeClr val="accent2"/>
                </a:solidFill>
                <a:latin typeface="+mn-lt"/>
              </a:defRPr>
            </a:lvl1pPr>
          </a:lstStyle>
          <a:p>
            <a:pPr marL="0" lvl="0" indent="0" algn="ctr">
              <a:buFontTx/>
              <a:buNone/>
            </a:pPr>
            <a:r>
              <a:rPr lang="en-US"/>
              <a:t>Click icon to add color image</a:t>
            </a:r>
          </a:p>
        </p:txBody>
      </p:sp>
      <p:sp>
        <p:nvSpPr>
          <p:cNvPr id="29" name="Picture Placeholder 9"/>
          <p:cNvSpPr>
            <a:spLocks noGrp="1"/>
          </p:cNvSpPr>
          <p:nvPr>
            <p:ph type="pic" sz="quarter" idx="27" hasCustomPrompt="1"/>
          </p:nvPr>
        </p:nvSpPr>
        <p:spPr>
          <a:xfrm>
            <a:off x="6852349" y="2269067"/>
            <a:ext cx="2057400" cy="2743200"/>
          </a:xfrm>
          <a:prstGeom prst="rect">
            <a:avLst/>
          </a:prstGeom>
        </p:spPr>
        <p:txBody>
          <a:bodyPr>
            <a:noAutofit/>
          </a:bodyPr>
          <a:lstStyle>
            <a:lvl1pPr marL="0" indent="0" algn="ctr">
              <a:buFontTx/>
              <a:buNone/>
              <a:defRPr sz="1600" baseline="0">
                <a:solidFill>
                  <a:schemeClr val="accent2"/>
                </a:solidFill>
                <a:latin typeface="+mn-lt"/>
              </a:defRPr>
            </a:lvl1pPr>
          </a:lstStyle>
          <a:p>
            <a:pPr marL="0" lvl="0" indent="0" algn="ctr">
              <a:buFontTx/>
              <a:buNone/>
            </a:pPr>
            <a:r>
              <a:rPr lang="en-US"/>
              <a:t>Click icon to add color image</a:t>
            </a:r>
          </a:p>
        </p:txBody>
      </p:sp>
    </p:spTree>
    <p:extLst>
      <p:ext uri="{BB962C8B-B14F-4D97-AF65-F5344CB8AC3E}">
        <p14:creationId xmlns:p14="http://schemas.microsoft.com/office/powerpoint/2010/main" val="1016235704"/>
      </p:ext>
    </p:extLst>
  </p:cSld>
  <p:clrMapOvr>
    <a:masterClrMapping/>
  </p:clrMapOvr>
  <p:extLst mod="1">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3_Content with Bullet points and colored image">
    <p:spTree>
      <p:nvGrpSpPr>
        <p:cNvPr id="1" name=""/>
        <p:cNvGrpSpPr/>
        <p:nvPr/>
      </p:nvGrpSpPr>
      <p:grpSpPr>
        <a:xfrm>
          <a:off x="0" y="0"/>
          <a:ext cx="0" cy="0"/>
          <a:chOff x="0" y="0"/>
          <a:chExt cx="0" cy="0"/>
        </a:xfrm>
      </p:grpSpPr>
      <p:sp>
        <p:nvSpPr>
          <p:cNvPr id="47" name="Title 1"/>
          <p:cNvSpPr>
            <a:spLocks noGrp="1"/>
          </p:cNvSpPr>
          <p:nvPr userDrawn="1">
            <p:ph type="ctrTitle" hasCustomPrompt="1"/>
          </p:nvPr>
        </p:nvSpPr>
        <p:spPr>
          <a:xfrm>
            <a:off x="0" y="345077"/>
            <a:ext cx="3200400" cy="1212791"/>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Click to add title</a:t>
            </a:r>
            <a:br>
              <a:rPr lang="en-US"/>
            </a:br>
            <a:r>
              <a:rPr lang="en-US"/>
              <a:t>in two lines</a:t>
            </a:r>
          </a:p>
        </p:txBody>
      </p:sp>
      <p:sp>
        <p:nvSpPr>
          <p:cNvPr id="8"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49"/>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16" name="Text Placeholder 2"/>
          <p:cNvSpPr>
            <a:spLocks noGrp="1"/>
          </p:cNvSpPr>
          <p:nvPr userDrawn="1">
            <p:ph type="body" sz="quarter" idx="12" hasCustomPrompt="1"/>
          </p:nvPr>
        </p:nvSpPr>
        <p:spPr>
          <a:xfrm>
            <a:off x="203201"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sp>
        <p:nvSpPr>
          <p:cNvPr id="24" name="Text Placeholder 38"/>
          <p:cNvSpPr>
            <a:spLocks noGrp="1"/>
          </p:cNvSpPr>
          <p:nvPr>
            <p:ph type="body" sz="quarter" idx="15" hasCustomPrompt="1"/>
          </p:nvPr>
        </p:nvSpPr>
        <p:spPr>
          <a:xfrm>
            <a:off x="203199" y="3741523"/>
            <a:ext cx="337820" cy="449240"/>
          </a:xfrm>
          <a:prstGeom prst="ellipse">
            <a:avLst/>
          </a:prstGeom>
          <a:solidFill>
            <a:schemeClr val="tx2"/>
          </a:solidFill>
        </p:spPr>
        <p:txBody>
          <a:bodyPr anchor="ctr">
            <a:noAutofit/>
          </a:bodyPr>
          <a:lstStyle>
            <a:lvl1pPr marL="0" indent="0" algn="ctr">
              <a:buFont typeface="Arial" pitchFamily="34" charset="0"/>
              <a:buNone/>
              <a:defRPr sz="1200" b="1">
                <a:solidFill>
                  <a:schemeClr val="bg1"/>
                </a:solidFill>
                <a:latin typeface="+mn-lt"/>
              </a:defRPr>
            </a:lvl1pPr>
            <a:lvl2pPr>
              <a:buNone/>
              <a:defRPr/>
            </a:lvl2pPr>
            <a:lvl3pPr>
              <a:buNone/>
              <a:defRPr/>
            </a:lvl3pPr>
            <a:lvl4pPr>
              <a:buNone/>
              <a:defRPr/>
            </a:lvl4pPr>
            <a:lvl5pPr>
              <a:buNone/>
              <a:defRPr/>
            </a:lvl5pPr>
          </a:lstStyle>
          <a:p>
            <a:pPr lvl="0"/>
            <a:r>
              <a:rPr lang="en-US"/>
              <a:t>1</a:t>
            </a:r>
          </a:p>
        </p:txBody>
      </p:sp>
      <p:sp>
        <p:nvSpPr>
          <p:cNvPr id="27" name="Text Placeholder 2"/>
          <p:cNvSpPr>
            <a:spLocks noGrp="1"/>
          </p:cNvSpPr>
          <p:nvPr>
            <p:ph type="body" sz="quarter" idx="11" hasCustomPrompt="1"/>
          </p:nvPr>
        </p:nvSpPr>
        <p:spPr>
          <a:xfrm>
            <a:off x="579282" y="3871086"/>
            <a:ext cx="2089075" cy="521191"/>
          </a:xfrm>
        </p:spPr>
        <p:txBody>
          <a:bodyPr tIns="0"/>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pt-BR"/>
              <a:t>Duis rutrum vestibulum ornare. Integer cursus eu elit mollis suscipit</a:t>
            </a:r>
          </a:p>
        </p:txBody>
      </p:sp>
      <p:sp>
        <p:nvSpPr>
          <p:cNvPr id="28" name="Text Placeholder 38"/>
          <p:cNvSpPr>
            <a:spLocks noGrp="1"/>
          </p:cNvSpPr>
          <p:nvPr>
            <p:ph type="body" sz="quarter" idx="16" hasCustomPrompt="1"/>
          </p:nvPr>
        </p:nvSpPr>
        <p:spPr>
          <a:xfrm>
            <a:off x="2794448" y="3741523"/>
            <a:ext cx="337820" cy="449240"/>
          </a:xfrm>
          <a:prstGeom prst="ellipse">
            <a:avLst/>
          </a:prstGeom>
          <a:solidFill>
            <a:schemeClr val="tx2"/>
          </a:solidFill>
        </p:spPr>
        <p:txBody>
          <a:bodyPr anchor="ctr">
            <a:noAutofit/>
          </a:bodyPr>
          <a:lstStyle>
            <a:lvl1pPr marL="0" indent="0" algn="ctr">
              <a:buFont typeface="Arial" pitchFamily="34" charset="0"/>
              <a:buNone/>
              <a:defRPr sz="1200" b="1">
                <a:solidFill>
                  <a:schemeClr val="bg1"/>
                </a:solidFill>
                <a:latin typeface="+mn-lt"/>
              </a:defRPr>
            </a:lvl1pPr>
            <a:lvl2pPr>
              <a:buNone/>
              <a:defRPr/>
            </a:lvl2pPr>
            <a:lvl3pPr>
              <a:buNone/>
              <a:defRPr/>
            </a:lvl3pPr>
            <a:lvl4pPr>
              <a:buNone/>
              <a:defRPr/>
            </a:lvl4pPr>
            <a:lvl5pPr>
              <a:buNone/>
              <a:defRPr/>
            </a:lvl5pPr>
          </a:lstStyle>
          <a:p>
            <a:pPr lvl="0"/>
            <a:r>
              <a:rPr lang="en-US"/>
              <a:t>3</a:t>
            </a:r>
          </a:p>
        </p:txBody>
      </p:sp>
      <p:sp>
        <p:nvSpPr>
          <p:cNvPr id="29" name="Text Placeholder 2"/>
          <p:cNvSpPr>
            <a:spLocks noGrp="1"/>
          </p:cNvSpPr>
          <p:nvPr>
            <p:ph type="body" sz="quarter" idx="17" hasCustomPrompt="1"/>
          </p:nvPr>
        </p:nvSpPr>
        <p:spPr>
          <a:xfrm>
            <a:off x="3170531" y="3583213"/>
            <a:ext cx="2089075" cy="243417"/>
          </a:xfrm>
        </p:spPr>
        <p:txBody>
          <a:bodyPr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12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Bullet point</a:t>
            </a:r>
          </a:p>
        </p:txBody>
      </p:sp>
      <p:sp>
        <p:nvSpPr>
          <p:cNvPr id="30" name="Text Placeholder 2"/>
          <p:cNvSpPr>
            <a:spLocks noGrp="1"/>
          </p:cNvSpPr>
          <p:nvPr>
            <p:ph type="body" sz="quarter" idx="18" hasCustomPrompt="1"/>
          </p:nvPr>
        </p:nvSpPr>
        <p:spPr>
          <a:xfrm>
            <a:off x="3170531" y="3871086"/>
            <a:ext cx="2089075" cy="521191"/>
          </a:xfrm>
        </p:spPr>
        <p:txBody>
          <a:bodyPr tIns="0"/>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pt-BR"/>
              <a:t>Duis rutrum vestibulum ornare. Integer cursus eu elit mollis suscipit</a:t>
            </a:r>
          </a:p>
        </p:txBody>
      </p:sp>
      <p:sp>
        <p:nvSpPr>
          <p:cNvPr id="31" name="Text Placeholder 38"/>
          <p:cNvSpPr>
            <a:spLocks noGrp="1"/>
          </p:cNvSpPr>
          <p:nvPr>
            <p:ph type="body" sz="quarter" idx="19" hasCustomPrompt="1"/>
          </p:nvPr>
        </p:nvSpPr>
        <p:spPr>
          <a:xfrm>
            <a:off x="203199" y="5186707"/>
            <a:ext cx="337820" cy="449240"/>
          </a:xfrm>
          <a:prstGeom prst="ellipse">
            <a:avLst/>
          </a:prstGeom>
          <a:solidFill>
            <a:schemeClr val="tx2"/>
          </a:solidFill>
        </p:spPr>
        <p:txBody>
          <a:bodyPr anchor="ctr">
            <a:noAutofit/>
          </a:bodyPr>
          <a:lstStyle>
            <a:lvl1pPr marL="0" indent="0" algn="ctr">
              <a:buFont typeface="Arial" pitchFamily="34" charset="0"/>
              <a:buNone/>
              <a:defRPr sz="1200" b="1">
                <a:solidFill>
                  <a:schemeClr val="bg1"/>
                </a:solidFill>
                <a:latin typeface="+mn-lt"/>
              </a:defRPr>
            </a:lvl1pPr>
            <a:lvl2pPr>
              <a:buNone/>
              <a:defRPr/>
            </a:lvl2pPr>
            <a:lvl3pPr>
              <a:buNone/>
              <a:defRPr/>
            </a:lvl3pPr>
            <a:lvl4pPr>
              <a:buNone/>
              <a:defRPr/>
            </a:lvl4pPr>
            <a:lvl5pPr>
              <a:buNone/>
              <a:defRPr/>
            </a:lvl5pPr>
          </a:lstStyle>
          <a:p>
            <a:pPr lvl="0"/>
            <a:r>
              <a:rPr lang="en-US"/>
              <a:t>2</a:t>
            </a:r>
          </a:p>
        </p:txBody>
      </p:sp>
      <p:sp>
        <p:nvSpPr>
          <p:cNvPr id="32" name="Text Placeholder 2"/>
          <p:cNvSpPr>
            <a:spLocks noGrp="1"/>
          </p:cNvSpPr>
          <p:nvPr>
            <p:ph type="body" sz="quarter" idx="20" hasCustomPrompt="1"/>
          </p:nvPr>
        </p:nvSpPr>
        <p:spPr>
          <a:xfrm>
            <a:off x="579282" y="5028397"/>
            <a:ext cx="2089075" cy="243417"/>
          </a:xfrm>
        </p:spPr>
        <p:txBody>
          <a:bodyPr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12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Bullet point</a:t>
            </a:r>
          </a:p>
        </p:txBody>
      </p:sp>
      <p:sp>
        <p:nvSpPr>
          <p:cNvPr id="43" name="Text Placeholder 2"/>
          <p:cNvSpPr>
            <a:spLocks noGrp="1"/>
          </p:cNvSpPr>
          <p:nvPr>
            <p:ph type="body" sz="quarter" idx="21" hasCustomPrompt="1"/>
          </p:nvPr>
        </p:nvSpPr>
        <p:spPr>
          <a:xfrm>
            <a:off x="579282" y="5316270"/>
            <a:ext cx="2089075" cy="521191"/>
          </a:xfrm>
        </p:spPr>
        <p:txBody>
          <a:bodyPr tIns="0"/>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pt-BR"/>
              <a:t>Duis rutrum vestibulum ornare. Integer cursus eu elit mollis suscipit</a:t>
            </a:r>
          </a:p>
        </p:txBody>
      </p:sp>
      <p:sp>
        <p:nvSpPr>
          <p:cNvPr id="44" name="Text Placeholder 38"/>
          <p:cNvSpPr>
            <a:spLocks noGrp="1"/>
          </p:cNvSpPr>
          <p:nvPr>
            <p:ph type="body" sz="quarter" idx="22" hasCustomPrompt="1"/>
          </p:nvPr>
        </p:nvSpPr>
        <p:spPr>
          <a:xfrm>
            <a:off x="2794448" y="5186707"/>
            <a:ext cx="337820" cy="449240"/>
          </a:xfrm>
          <a:prstGeom prst="ellipse">
            <a:avLst/>
          </a:prstGeom>
          <a:solidFill>
            <a:schemeClr val="tx2"/>
          </a:solidFill>
        </p:spPr>
        <p:txBody>
          <a:bodyPr anchor="ctr">
            <a:noAutofit/>
          </a:bodyPr>
          <a:lstStyle>
            <a:lvl1pPr marL="0" indent="0" algn="ctr">
              <a:buFont typeface="Arial" pitchFamily="34" charset="0"/>
              <a:buNone/>
              <a:defRPr sz="1200" b="1">
                <a:solidFill>
                  <a:schemeClr val="bg1"/>
                </a:solidFill>
                <a:latin typeface="+mn-lt"/>
              </a:defRPr>
            </a:lvl1pPr>
            <a:lvl2pPr>
              <a:buNone/>
              <a:defRPr/>
            </a:lvl2pPr>
            <a:lvl3pPr>
              <a:buNone/>
              <a:defRPr/>
            </a:lvl3pPr>
            <a:lvl4pPr>
              <a:buNone/>
              <a:defRPr/>
            </a:lvl4pPr>
            <a:lvl5pPr>
              <a:buNone/>
              <a:defRPr/>
            </a:lvl5pPr>
          </a:lstStyle>
          <a:p>
            <a:pPr lvl="0"/>
            <a:r>
              <a:rPr lang="en-US"/>
              <a:t>4</a:t>
            </a:r>
          </a:p>
        </p:txBody>
      </p:sp>
      <p:sp>
        <p:nvSpPr>
          <p:cNvPr id="45" name="Text Placeholder 2"/>
          <p:cNvSpPr>
            <a:spLocks noGrp="1"/>
          </p:cNvSpPr>
          <p:nvPr>
            <p:ph type="body" sz="quarter" idx="23" hasCustomPrompt="1"/>
          </p:nvPr>
        </p:nvSpPr>
        <p:spPr>
          <a:xfrm>
            <a:off x="3170531" y="5028397"/>
            <a:ext cx="2089075" cy="243417"/>
          </a:xfrm>
        </p:spPr>
        <p:txBody>
          <a:bodyPr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12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Bullet point</a:t>
            </a:r>
          </a:p>
        </p:txBody>
      </p:sp>
      <p:sp>
        <p:nvSpPr>
          <p:cNvPr id="46" name="Text Placeholder 2"/>
          <p:cNvSpPr>
            <a:spLocks noGrp="1"/>
          </p:cNvSpPr>
          <p:nvPr>
            <p:ph type="body" sz="quarter" idx="24" hasCustomPrompt="1"/>
          </p:nvPr>
        </p:nvSpPr>
        <p:spPr>
          <a:xfrm>
            <a:off x="3170531" y="5316270"/>
            <a:ext cx="2089075" cy="521191"/>
          </a:xfrm>
        </p:spPr>
        <p:txBody>
          <a:bodyPr tIns="0"/>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pt-BR"/>
              <a:t>Duis rutrum vestibulum ornare. Integer cursus eu elit mollis suscipit</a:t>
            </a:r>
          </a:p>
        </p:txBody>
      </p:sp>
      <p:sp>
        <p:nvSpPr>
          <p:cNvPr id="48" name="Text Placeholder 2"/>
          <p:cNvSpPr>
            <a:spLocks noGrp="1"/>
          </p:cNvSpPr>
          <p:nvPr>
            <p:ph type="body" sz="quarter" idx="10" hasCustomPrompt="1"/>
          </p:nvPr>
        </p:nvSpPr>
        <p:spPr>
          <a:xfrm>
            <a:off x="203199" y="1727200"/>
            <a:ext cx="5056406" cy="914401"/>
          </a:xfrm>
        </p:spPr>
        <p:txBody>
          <a:bodyPr/>
          <a:lstStyle>
            <a:lvl1pPr marL="0" indent="0" algn="l" defTabSz="1828800" rtl="0" eaLnBrk="1" latinLnBrk="0" hangingPunct="1">
              <a:lnSpc>
                <a:spcPct val="90000"/>
              </a:lnSpc>
              <a:spcBef>
                <a:spcPts val="2000"/>
              </a:spcBef>
              <a:buFont typeface="Arial" panose="020B0604020202020204" pitchFamily="34" charset="0"/>
              <a:buNone/>
              <a:defRPr lang="en-US" sz="12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a:t>
            </a:r>
          </a:p>
        </p:txBody>
      </p:sp>
      <p:sp>
        <p:nvSpPr>
          <p:cNvPr id="49" name="Text Placeholder 2"/>
          <p:cNvSpPr>
            <a:spLocks noGrp="1"/>
          </p:cNvSpPr>
          <p:nvPr>
            <p:ph type="body" sz="quarter" idx="25" hasCustomPrompt="1"/>
          </p:nvPr>
        </p:nvSpPr>
        <p:spPr>
          <a:xfrm>
            <a:off x="579282" y="3583213"/>
            <a:ext cx="2089075" cy="243417"/>
          </a:xfrm>
        </p:spPr>
        <p:txBody>
          <a:bodyPr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12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Bullet point</a:t>
            </a:r>
          </a:p>
        </p:txBody>
      </p:sp>
      <p:cxnSp>
        <p:nvCxnSpPr>
          <p:cNvPr id="25"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26" name="Shape 257"/>
          <p:cNvSpPr txBox="1">
            <a:spLocks/>
          </p:cNvSpPr>
          <p:nvPr userDrawn="1"/>
        </p:nvSpPr>
        <p:spPr>
          <a:xfrm>
            <a:off x="8884289" y="6583847"/>
            <a:ext cx="197169" cy="259900"/>
          </a:xfrm>
          <a:prstGeom prst="rect">
            <a:avLst/>
          </a:prstGeom>
          <a:noFill/>
          <a:extLst>
            <a:ext uri="{C572A759-6A51-4108-AA02-DFA0A04FC94B}">
              <ma14:wrappingTextBoxFlag xmlns:ma14="http://schemas.microsoft.com/office/mac/drawingml/2011/main" xmlns=""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
        <p:nvSpPr>
          <p:cNvPr id="33" name="Picture Placeholder 9"/>
          <p:cNvSpPr>
            <a:spLocks noGrp="1"/>
          </p:cNvSpPr>
          <p:nvPr>
            <p:ph type="pic" sz="quarter" idx="27" hasCustomPrompt="1"/>
          </p:nvPr>
        </p:nvSpPr>
        <p:spPr>
          <a:xfrm>
            <a:off x="5562600" y="338667"/>
            <a:ext cx="3568700" cy="6096000"/>
          </a:xfrm>
          <a:prstGeom prst="rect">
            <a:avLst/>
          </a:prstGeom>
        </p:spPr>
        <p:txBody>
          <a:bodyPr>
            <a:noAutofit/>
          </a:bodyPr>
          <a:lstStyle>
            <a:lvl1pPr marL="0" indent="0" algn="ctr">
              <a:buFontTx/>
              <a:buNone/>
              <a:defRPr sz="1600" baseline="0">
                <a:solidFill>
                  <a:schemeClr val="accent2"/>
                </a:solidFill>
                <a:latin typeface="+mn-lt"/>
              </a:defRPr>
            </a:lvl1pPr>
          </a:lstStyle>
          <a:p>
            <a:pPr marL="0" lvl="0" indent="0" algn="ctr">
              <a:buFontTx/>
              <a:buNone/>
            </a:pPr>
            <a:r>
              <a:rPr lang="en-US"/>
              <a:t>Click icon to add image</a:t>
            </a:r>
          </a:p>
        </p:txBody>
      </p:sp>
    </p:spTree>
    <p:extLst>
      <p:ext uri="{BB962C8B-B14F-4D97-AF65-F5344CB8AC3E}">
        <p14:creationId xmlns:p14="http://schemas.microsoft.com/office/powerpoint/2010/main" val="3847955271"/>
      </p:ext>
    </p:extLst>
  </p:cSld>
  <p:clrMapOvr>
    <a:masterClrMapping/>
  </p:clrMapOvr>
  <p:extLst mod="1">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3_Quote Slide">
    <p:spTree>
      <p:nvGrpSpPr>
        <p:cNvPr id="1" name=""/>
        <p:cNvGrpSpPr/>
        <p:nvPr/>
      </p:nvGrpSpPr>
      <p:grpSpPr>
        <a:xfrm>
          <a:off x="0" y="0"/>
          <a:ext cx="0" cy="0"/>
          <a:chOff x="0" y="0"/>
          <a:chExt cx="0" cy="0"/>
        </a:xfrm>
      </p:grpSpPr>
      <p:sp>
        <p:nvSpPr>
          <p:cNvPr id="33" name="Oval 32"/>
          <p:cNvSpPr/>
          <p:nvPr userDrawn="1"/>
        </p:nvSpPr>
        <p:spPr>
          <a:xfrm>
            <a:off x="-1305083" y="109145"/>
            <a:ext cx="4954598" cy="6606131"/>
          </a:xfrm>
          <a:prstGeom prst="ellipse">
            <a:avLst/>
          </a:prstGeom>
          <a:solidFill>
            <a:schemeClr val="accent4">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a:solidFill>
                <a:srgbClr val="FFFFFF"/>
              </a:solidFill>
            </a:endParaRPr>
          </a:p>
        </p:txBody>
      </p:sp>
      <p:sp>
        <p:nvSpPr>
          <p:cNvPr id="47" name="Title 1"/>
          <p:cNvSpPr>
            <a:spLocks noGrp="1"/>
          </p:cNvSpPr>
          <p:nvPr userDrawn="1">
            <p:ph type="ctrTitle" hasCustomPrompt="1"/>
          </p:nvPr>
        </p:nvSpPr>
        <p:spPr>
          <a:xfrm>
            <a:off x="0" y="345077"/>
            <a:ext cx="3200400" cy="1212791"/>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Click to add Quote</a:t>
            </a:r>
            <a:br>
              <a:rPr lang="en-US"/>
            </a:br>
            <a:r>
              <a:rPr lang="en-US"/>
              <a:t>in two lines</a:t>
            </a:r>
          </a:p>
        </p:txBody>
      </p:sp>
      <p:sp>
        <p:nvSpPr>
          <p:cNvPr id="8"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49"/>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48" name="Text Placeholder 2"/>
          <p:cNvSpPr>
            <a:spLocks noGrp="1"/>
          </p:cNvSpPr>
          <p:nvPr>
            <p:ph type="body" sz="quarter" idx="10" hasCustomPrompt="1"/>
          </p:nvPr>
        </p:nvSpPr>
        <p:spPr>
          <a:xfrm>
            <a:off x="203199" y="2912533"/>
            <a:ext cx="3794374" cy="1168401"/>
          </a:xfrm>
        </p:spPr>
        <p:txBody>
          <a:bodyPr/>
          <a:lstStyle>
            <a:lvl1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a:t>
            </a:r>
            <a:r>
              <a:rPr lang="en-US" err="1"/>
              <a:t>Pellentesque</a:t>
            </a:r>
            <a:r>
              <a:rPr lang="en-US"/>
              <a:t> </a:t>
            </a:r>
            <a:r>
              <a:rPr lang="en-US" err="1"/>
              <a:t>sodales</a:t>
            </a:r>
            <a:r>
              <a:rPr lang="en-US"/>
              <a:t> </a:t>
            </a:r>
            <a:r>
              <a:rPr lang="en-US" err="1"/>
              <a:t>purus</a:t>
            </a:r>
            <a:r>
              <a:rPr lang="en-US"/>
              <a:t> et dui convallis, </a:t>
            </a:r>
            <a:r>
              <a:rPr lang="en-US" err="1"/>
              <a:t>sed</a:t>
            </a:r>
            <a:r>
              <a:rPr lang="en-US"/>
              <a:t> </a:t>
            </a:r>
            <a:r>
              <a:rPr lang="en-US" err="1"/>
              <a:t>facilisis</a:t>
            </a:r>
            <a:r>
              <a:rPr lang="en-US"/>
              <a:t> lorem </a:t>
            </a:r>
            <a:r>
              <a:rPr lang="en-US" err="1"/>
              <a:t>volutpat</a:t>
            </a:r>
            <a:r>
              <a:rPr lang="en-US"/>
              <a:t>. Integer non </a:t>
            </a:r>
            <a:r>
              <a:rPr lang="en-US" err="1"/>
              <a:t>elit</a:t>
            </a:r>
            <a:r>
              <a:rPr lang="en-US"/>
              <a:t> </a:t>
            </a:r>
            <a:r>
              <a:rPr lang="en-US" err="1"/>
              <a:t>lacinia</a:t>
            </a:r>
            <a:r>
              <a:rPr lang="en-US"/>
              <a:t> </a:t>
            </a:r>
            <a:r>
              <a:rPr lang="en-US" err="1"/>
              <a:t>diam</a:t>
            </a:r>
            <a:r>
              <a:rPr lang="en-US"/>
              <a:t> </a:t>
            </a:r>
            <a:r>
              <a:rPr lang="en-US" err="1"/>
              <a:t>venenatis</a:t>
            </a:r>
            <a:r>
              <a:rPr lang="en-US"/>
              <a:t> </a:t>
            </a:r>
            <a:r>
              <a:rPr lang="en-US" err="1"/>
              <a:t>consequat</a:t>
            </a:r>
            <a:r>
              <a:rPr lang="en-US"/>
              <a:t>.”</a:t>
            </a:r>
          </a:p>
        </p:txBody>
      </p:sp>
      <p:sp>
        <p:nvSpPr>
          <p:cNvPr id="25" name="Text Placeholder 2"/>
          <p:cNvSpPr>
            <a:spLocks noGrp="1"/>
          </p:cNvSpPr>
          <p:nvPr>
            <p:ph type="body" sz="quarter" idx="11" hasCustomPrompt="1"/>
          </p:nvPr>
        </p:nvSpPr>
        <p:spPr>
          <a:xfrm>
            <a:off x="203199" y="4233332"/>
            <a:ext cx="3794374" cy="270936"/>
          </a:xfrm>
        </p:spPr>
        <p:txBody>
          <a:bodyPr/>
          <a:lstStyle>
            <a:lvl1pPr marL="0" indent="0" algn="l" defTabSz="1828800" rtl="0" eaLnBrk="1" latinLnBrk="0" hangingPunct="1">
              <a:lnSpc>
                <a:spcPct val="90000"/>
              </a:lnSpc>
              <a:spcBef>
                <a:spcPts val="2000"/>
              </a:spcBef>
              <a:buFont typeface="Arial" panose="020B0604020202020204" pitchFamily="34" charset="0"/>
              <a:buNone/>
              <a:defRPr lang="en-US" sz="9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Author name</a:t>
            </a:r>
          </a:p>
        </p:txBody>
      </p:sp>
      <p:sp>
        <p:nvSpPr>
          <p:cNvPr id="26" name="Text Placeholder 2"/>
          <p:cNvSpPr>
            <a:spLocks noGrp="1"/>
          </p:cNvSpPr>
          <p:nvPr>
            <p:ph type="body" sz="quarter" idx="12" hasCustomPrompt="1"/>
          </p:nvPr>
        </p:nvSpPr>
        <p:spPr>
          <a:xfrm>
            <a:off x="4455886" y="2912532"/>
            <a:ext cx="4428402" cy="2467429"/>
          </a:xfrm>
        </p:spPr>
        <p:txBody>
          <a:bodyPr/>
          <a:lstStyle>
            <a:lvl1pPr marL="0" indent="0" algn="l" defTabSz="1828800" rtl="0" eaLnBrk="1" latinLnBrk="0" hangingPunct="1">
              <a:lnSpc>
                <a:spcPct val="90000"/>
              </a:lnSpc>
              <a:spcBef>
                <a:spcPts val="2000"/>
              </a:spcBef>
              <a:buFont typeface="Arial" panose="020B0604020202020204" pitchFamily="34" charset="0"/>
              <a:buNone/>
              <a:defRPr lang="en-US" sz="11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err="1"/>
              <a:t>Aenean</a:t>
            </a:r>
            <a:r>
              <a:rPr lang="en-US"/>
              <a:t> </a:t>
            </a:r>
            <a:r>
              <a:rPr lang="en-US" err="1"/>
              <a:t>lacus</a:t>
            </a:r>
            <a:r>
              <a:rPr lang="en-US"/>
              <a:t> </a:t>
            </a:r>
            <a:r>
              <a:rPr lang="en-US" err="1"/>
              <a:t>arcu</a:t>
            </a:r>
            <a:r>
              <a:rPr lang="en-US"/>
              <a: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a:p>
            <a:pPr lvl="0"/>
            <a:r>
              <a:rPr lang="en-US" err="1"/>
              <a:t>Pellentesque</a:t>
            </a:r>
            <a:r>
              <a:rPr lang="en-US"/>
              <a:t> </a:t>
            </a:r>
            <a:r>
              <a:rPr lang="en-US" err="1"/>
              <a:t>sodales</a:t>
            </a:r>
            <a:r>
              <a:rPr lang="en-US"/>
              <a:t> </a:t>
            </a:r>
            <a:r>
              <a:rPr lang="en-US" err="1"/>
              <a:t>purus</a:t>
            </a:r>
            <a:r>
              <a:rPr lang="en-US"/>
              <a:t> et dui convallis, </a:t>
            </a:r>
            <a:r>
              <a:rPr lang="en-US" err="1"/>
              <a:t>sed</a:t>
            </a:r>
            <a:r>
              <a:rPr lang="en-US"/>
              <a:t> </a:t>
            </a:r>
            <a:r>
              <a:rPr lang="en-US" err="1"/>
              <a:t>facilisis</a:t>
            </a:r>
            <a:r>
              <a:rPr lang="en-US"/>
              <a:t> lorem </a:t>
            </a:r>
            <a:r>
              <a:rPr lang="en-US" err="1"/>
              <a:t>volutpat</a:t>
            </a:r>
            <a:r>
              <a:rPr lang="en-US"/>
              <a:t>. Integer non </a:t>
            </a:r>
            <a:r>
              <a:rPr lang="en-US" err="1"/>
              <a:t>elit</a:t>
            </a:r>
            <a:r>
              <a:rPr lang="en-US"/>
              <a:t> </a:t>
            </a:r>
            <a:r>
              <a:rPr lang="en-US" err="1"/>
              <a:t>lacinia</a:t>
            </a:r>
            <a:r>
              <a:rPr lang="en-US"/>
              <a:t> </a:t>
            </a:r>
            <a:r>
              <a:rPr lang="en-US" err="1"/>
              <a:t>diam</a:t>
            </a:r>
            <a:r>
              <a:rPr lang="en-US"/>
              <a:t> </a:t>
            </a:r>
            <a:r>
              <a:rPr lang="en-US" err="1"/>
              <a:t>venenatis</a:t>
            </a:r>
            <a:r>
              <a:rPr lang="en-US"/>
              <a:t> </a:t>
            </a:r>
            <a:r>
              <a:rPr lang="en-US" err="1"/>
              <a:t>consequat</a:t>
            </a:r>
            <a:r>
              <a:rPr lang="en-US"/>
              <a:t>. </a:t>
            </a:r>
          </a:p>
          <a:p>
            <a:pPr lvl="0"/>
            <a:r>
              <a:rPr lang="en-US" err="1"/>
              <a:t>Donec</a:t>
            </a:r>
            <a:r>
              <a:rPr lang="en-US"/>
              <a:t> maximus pharetra </a:t>
            </a:r>
            <a:r>
              <a:rPr lang="en-US" err="1"/>
              <a:t>sapien</a:t>
            </a:r>
            <a:r>
              <a:rPr lang="en-US"/>
              <a:t> sit </a:t>
            </a:r>
            <a:r>
              <a:rPr lang="en-US" err="1"/>
              <a:t>amet</a:t>
            </a:r>
            <a:r>
              <a:rPr lang="en-US"/>
              <a:t> </a:t>
            </a:r>
            <a:r>
              <a:rPr lang="en-US" err="1"/>
              <a:t>rhoncus</a:t>
            </a:r>
            <a:r>
              <a:rPr lang="en-US"/>
              <a:t>. </a:t>
            </a:r>
            <a:r>
              <a:rPr lang="en-US" err="1"/>
              <a:t>Vestibulum</a:t>
            </a:r>
            <a:r>
              <a:rPr lang="en-US"/>
              <a:t> </a:t>
            </a:r>
            <a:r>
              <a:rPr lang="en-US" err="1"/>
              <a:t>consequat</a:t>
            </a:r>
            <a:r>
              <a:rPr lang="en-US"/>
              <a:t> ligula </a:t>
            </a:r>
            <a:r>
              <a:rPr lang="en-US" err="1"/>
              <a:t>nunc</a:t>
            </a:r>
            <a:r>
              <a:rPr lang="en-US"/>
              <a:t>, ac </a:t>
            </a:r>
            <a:r>
              <a:rPr lang="en-US" err="1"/>
              <a:t>auctor</a:t>
            </a:r>
            <a:r>
              <a:rPr lang="en-US"/>
              <a:t> </a:t>
            </a:r>
            <a:r>
              <a:rPr lang="en-US" err="1"/>
              <a:t>massa</a:t>
            </a:r>
            <a:r>
              <a:rPr lang="en-US"/>
              <a:t> </a:t>
            </a:r>
            <a:r>
              <a:rPr lang="en-US" err="1"/>
              <a:t>luctus</a:t>
            </a:r>
            <a:r>
              <a:rPr lang="en-US"/>
              <a:t> a. </a:t>
            </a:r>
            <a:r>
              <a:rPr lang="en-US" err="1"/>
              <a:t>Suspendisse</a:t>
            </a:r>
            <a:r>
              <a:rPr lang="en-US"/>
              <a:t> ex mi, </a:t>
            </a:r>
            <a:r>
              <a:rPr lang="en-US" err="1"/>
              <a:t>imperdiet</a:t>
            </a:r>
            <a:r>
              <a:rPr lang="en-US"/>
              <a:t> et </a:t>
            </a:r>
            <a:r>
              <a:rPr lang="en-US" err="1"/>
              <a:t>risus</a:t>
            </a:r>
            <a:r>
              <a:rPr lang="en-US"/>
              <a:t> </a:t>
            </a:r>
            <a:r>
              <a:rPr lang="en-US" err="1"/>
              <a:t>tincidunt</a:t>
            </a:r>
            <a:r>
              <a:rPr lang="en-US"/>
              <a:t>, </a:t>
            </a:r>
            <a:r>
              <a:rPr lang="en-US" err="1"/>
              <a:t>varius</a:t>
            </a:r>
            <a:r>
              <a:rPr lang="en-US"/>
              <a:t> </a:t>
            </a:r>
            <a:r>
              <a:rPr lang="en-US" err="1"/>
              <a:t>viverra</a:t>
            </a:r>
            <a:r>
              <a:rPr lang="en-US"/>
              <a:t> lorem.</a:t>
            </a:r>
          </a:p>
        </p:txBody>
      </p:sp>
      <p:cxnSp>
        <p:nvCxnSpPr>
          <p:cNvPr id="15"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6" name="Shape 257"/>
          <p:cNvSpPr txBox="1">
            <a:spLocks/>
          </p:cNvSpPr>
          <p:nvPr userDrawn="1"/>
        </p:nvSpPr>
        <p:spPr>
          <a:xfrm>
            <a:off x="8884289" y="6583847"/>
            <a:ext cx="197169" cy="259900"/>
          </a:xfrm>
          <a:prstGeom prst="rect">
            <a:avLst/>
          </a:prstGeom>
          <a:noFill/>
          <a:extLst>
            <a:ext uri="{C572A759-6A51-4108-AA02-DFA0A04FC94B}">
              <ma14:wrappingTextBoxFlag xmlns:ma14="http://schemas.microsoft.com/office/mac/drawingml/2011/main" xmlns=""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Tree>
    <p:extLst>
      <p:ext uri="{BB962C8B-B14F-4D97-AF65-F5344CB8AC3E}">
        <p14:creationId xmlns:p14="http://schemas.microsoft.com/office/powerpoint/2010/main" val="2587594042"/>
      </p:ext>
    </p:extLst>
  </p:cSld>
  <p:clrMapOvr>
    <a:masterClrMapping/>
  </p:clrMapOvr>
  <p:extLst mod="1">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3_Content with Table">
    <p:spTree>
      <p:nvGrpSpPr>
        <p:cNvPr id="1" name=""/>
        <p:cNvGrpSpPr/>
        <p:nvPr/>
      </p:nvGrpSpPr>
      <p:grpSpPr>
        <a:xfrm>
          <a:off x="0" y="0"/>
          <a:ext cx="0" cy="0"/>
          <a:chOff x="0" y="0"/>
          <a:chExt cx="0" cy="0"/>
        </a:xfrm>
      </p:grpSpPr>
      <p:sp>
        <p:nvSpPr>
          <p:cNvPr id="47" name="Title 1"/>
          <p:cNvSpPr>
            <a:spLocks noGrp="1"/>
          </p:cNvSpPr>
          <p:nvPr>
            <p:ph type="ctrTitle" hasCustomPrompt="1"/>
          </p:nvPr>
        </p:nvSpPr>
        <p:spPr>
          <a:xfrm>
            <a:off x="-1" y="345077"/>
            <a:ext cx="3759201" cy="1212791"/>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Click to add quote title</a:t>
            </a:r>
            <a:br>
              <a:rPr lang="en-US"/>
            </a:br>
            <a:r>
              <a:rPr lang="en-US"/>
              <a:t>in two lines</a:t>
            </a:r>
          </a:p>
        </p:txBody>
      </p:sp>
      <p:sp>
        <p:nvSpPr>
          <p:cNvPr id="8"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49"/>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3" name="Text Placeholder 2"/>
          <p:cNvSpPr>
            <a:spLocks noGrp="1"/>
          </p:cNvSpPr>
          <p:nvPr>
            <p:ph type="body" sz="quarter" idx="10" hasCustomPrompt="1"/>
          </p:nvPr>
        </p:nvSpPr>
        <p:spPr>
          <a:xfrm>
            <a:off x="203201" y="1727199"/>
            <a:ext cx="3556000" cy="633792"/>
          </a:xfrm>
        </p:spPr>
        <p:txBody>
          <a:bodyPr/>
          <a:lstStyle>
            <a:lvl1pPr marL="0" indent="0" algn="l" defTabSz="1828800" rtl="0" eaLnBrk="1" latinLnBrk="0" hangingPunct="1">
              <a:lnSpc>
                <a:spcPct val="90000"/>
              </a:lnSpc>
              <a:spcBef>
                <a:spcPts val="2000"/>
              </a:spcBef>
              <a:buFont typeface="Arial" panose="020B0604020202020204" pitchFamily="34" charset="0"/>
              <a:buNone/>
              <a:defRPr lang="en-US" sz="14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Small table with optional highlight column</a:t>
            </a:r>
          </a:p>
        </p:txBody>
      </p:sp>
      <p:sp>
        <p:nvSpPr>
          <p:cNvPr id="15" name="Text Placeholder 2"/>
          <p:cNvSpPr>
            <a:spLocks noGrp="1"/>
          </p:cNvSpPr>
          <p:nvPr>
            <p:ph type="body" sz="quarter" idx="11" hasCustomPrompt="1"/>
          </p:nvPr>
        </p:nvSpPr>
        <p:spPr>
          <a:xfrm>
            <a:off x="203201" y="2481530"/>
            <a:ext cx="3556000" cy="3768989"/>
          </a:xfrm>
        </p:spPr>
        <p:txBody>
          <a:bodyPr/>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a:p>
            <a:pPr lvl="0"/>
            <a:r>
              <a:rPr lang="en-US" err="1"/>
              <a:t>Pellentesque</a:t>
            </a:r>
            <a:r>
              <a:rPr lang="en-US"/>
              <a:t> </a:t>
            </a:r>
            <a:r>
              <a:rPr lang="en-US" err="1"/>
              <a:t>sodales</a:t>
            </a:r>
            <a:r>
              <a:rPr lang="en-US"/>
              <a:t> </a:t>
            </a:r>
            <a:r>
              <a:rPr lang="en-US" err="1"/>
              <a:t>purus</a:t>
            </a:r>
            <a:r>
              <a:rPr lang="en-US"/>
              <a:t> et dui convallis, </a:t>
            </a:r>
            <a:r>
              <a:rPr lang="en-US" err="1"/>
              <a:t>sed</a:t>
            </a:r>
            <a:r>
              <a:rPr lang="en-US"/>
              <a:t> </a:t>
            </a:r>
            <a:r>
              <a:rPr lang="en-US" err="1"/>
              <a:t>facilisis</a:t>
            </a:r>
            <a:r>
              <a:rPr lang="en-US"/>
              <a:t> lorem </a:t>
            </a:r>
            <a:r>
              <a:rPr lang="en-US" err="1"/>
              <a:t>volutpat</a:t>
            </a:r>
            <a:r>
              <a:rPr lang="en-US"/>
              <a:t>. Integer non </a:t>
            </a:r>
            <a:r>
              <a:rPr lang="en-US" err="1"/>
              <a:t>elit</a:t>
            </a:r>
            <a:r>
              <a:rPr lang="en-US"/>
              <a:t> </a:t>
            </a:r>
            <a:r>
              <a:rPr lang="en-US" err="1"/>
              <a:t>lacinia</a:t>
            </a:r>
            <a:r>
              <a:rPr lang="en-US"/>
              <a:t> </a:t>
            </a:r>
            <a:r>
              <a:rPr lang="en-US" err="1"/>
              <a:t>diam</a:t>
            </a:r>
            <a:r>
              <a:rPr lang="en-US"/>
              <a:t> </a:t>
            </a:r>
            <a:r>
              <a:rPr lang="en-US" err="1"/>
              <a:t>venenatis</a:t>
            </a:r>
            <a:r>
              <a:rPr lang="en-US"/>
              <a:t> </a:t>
            </a:r>
            <a:r>
              <a:rPr lang="en-US" err="1"/>
              <a:t>consequat</a:t>
            </a:r>
            <a:r>
              <a:rPr lang="en-US"/>
              <a:t>. </a:t>
            </a:r>
          </a:p>
          <a:p>
            <a:pPr lvl="0"/>
            <a:r>
              <a:rPr lang="en-US" err="1"/>
              <a:t>Donec</a:t>
            </a:r>
            <a:r>
              <a:rPr lang="en-US"/>
              <a:t> maximus pharetra </a:t>
            </a:r>
            <a:r>
              <a:rPr lang="en-US" err="1"/>
              <a:t>sapien</a:t>
            </a:r>
            <a:r>
              <a:rPr lang="en-US"/>
              <a:t> sit </a:t>
            </a:r>
            <a:r>
              <a:rPr lang="en-US" err="1"/>
              <a:t>amet</a:t>
            </a:r>
            <a:r>
              <a:rPr lang="en-US"/>
              <a:t> </a:t>
            </a:r>
            <a:r>
              <a:rPr lang="en-US" err="1"/>
              <a:t>rhoncus</a:t>
            </a:r>
            <a:r>
              <a:rPr lang="en-US"/>
              <a:t>. </a:t>
            </a:r>
            <a:r>
              <a:rPr lang="en-US" err="1"/>
              <a:t>Vestibulum</a:t>
            </a:r>
            <a:r>
              <a:rPr lang="en-US"/>
              <a:t> </a:t>
            </a:r>
            <a:r>
              <a:rPr lang="en-US" err="1"/>
              <a:t>consequat</a:t>
            </a:r>
            <a:r>
              <a:rPr lang="en-US"/>
              <a:t> ligula </a:t>
            </a:r>
            <a:r>
              <a:rPr lang="en-US" err="1"/>
              <a:t>nunc</a:t>
            </a:r>
            <a:r>
              <a:rPr lang="en-US"/>
              <a:t>, ac </a:t>
            </a:r>
            <a:r>
              <a:rPr lang="en-US" err="1"/>
              <a:t>auctor</a:t>
            </a:r>
            <a:r>
              <a:rPr lang="en-US"/>
              <a:t> </a:t>
            </a:r>
            <a:r>
              <a:rPr lang="en-US" err="1"/>
              <a:t>massa</a:t>
            </a:r>
            <a:r>
              <a:rPr lang="en-US"/>
              <a:t> </a:t>
            </a:r>
            <a:r>
              <a:rPr lang="en-US" err="1"/>
              <a:t>luctus</a:t>
            </a:r>
            <a:r>
              <a:rPr lang="en-US"/>
              <a:t> a. </a:t>
            </a:r>
            <a:r>
              <a:rPr lang="en-US" err="1"/>
              <a:t>Suspendisse</a:t>
            </a:r>
            <a:r>
              <a:rPr lang="en-US"/>
              <a:t> ex mi, </a:t>
            </a:r>
            <a:r>
              <a:rPr lang="en-US" err="1"/>
              <a:t>imperdiet</a:t>
            </a:r>
            <a:r>
              <a:rPr lang="en-US"/>
              <a:t> et </a:t>
            </a:r>
            <a:r>
              <a:rPr lang="en-US" err="1"/>
              <a:t>risus</a:t>
            </a:r>
            <a:r>
              <a:rPr lang="en-US"/>
              <a:t> </a:t>
            </a:r>
            <a:r>
              <a:rPr lang="en-US" err="1"/>
              <a:t>tincidunt</a:t>
            </a:r>
            <a:r>
              <a:rPr lang="en-US"/>
              <a:t>, </a:t>
            </a:r>
            <a:r>
              <a:rPr lang="en-US" err="1"/>
              <a:t>varius</a:t>
            </a:r>
            <a:r>
              <a:rPr lang="en-US"/>
              <a:t> </a:t>
            </a:r>
            <a:r>
              <a:rPr lang="en-US" err="1"/>
              <a:t>viverra</a:t>
            </a:r>
            <a:r>
              <a:rPr lang="en-US"/>
              <a:t> lorem.</a:t>
            </a:r>
          </a:p>
          <a:p>
            <a:pPr lvl="0"/>
            <a:endParaRPr lang="en-US"/>
          </a:p>
        </p:txBody>
      </p:sp>
      <p:sp>
        <p:nvSpPr>
          <p:cNvPr id="16" name="Text Placeholder 2"/>
          <p:cNvSpPr>
            <a:spLocks noGrp="1"/>
          </p:cNvSpPr>
          <p:nvPr>
            <p:ph type="body" sz="quarter" idx="12" hasCustomPrompt="1"/>
          </p:nvPr>
        </p:nvSpPr>
        <p:spPr>
          <a:xfrm>
            <a:off x="203201"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sp>
        <p:nvSpPr>
          <p:cNvPr id="4" name="Table Placeholder 3"/>
          <p:cNvSpPr>
            <a:spLocks noGrp="1"/>
          </p:cNvSpPr>
          <p:nvPr>
            <p:ph type="tbl" sz="quarter" idx="13" hasCustomPrompt="1"/>
          </p:nvPr>
        </p:nvSpPr>
        <p:spPr>
          <a:xfrm>
            <a:off x="4035425" y="1727200"/>
            <a:ext cx="4889500" cy="4523317"/>
          </a:xfrm>
        </p:spPr>
        <p:txBody>
          <a:bodyPr/>
          <a:lstStyle>
            <a:lvl1pPr marL="0" indent="0" algn="ctr">
              <a:buNone/>
              <a:defRPr sz="1400"/>
            </a:lvl1pPr>
          </a:lstStyle>
          <a:p>
            <a:r>
              <a:rPr lang="en-US"/>
              <a:t>Click to add table</a:t>
            </a:r>
          </a:p>
        </p:txBody>
      </p:sp>
      <p:cxnSp>
        <p:nvCxnSpPr>
          <p:cNvPr id="17"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8" name="Shape 257"/>
          <p:cNvSpPr txBox="1">
            <a:spLocks/>
          </p:cNvSpPr>
          <p:nvPr userDrawn="1"/>
        </p:nvSpPr>
        <p:spPr>
          <a:xfrm>
            <a:off x="8884289" y="6583847"/>
            <a:ext cx="197169" cy="259900"/>
          </a:xfrm>
          <a:prstGeom prst="rect">
            <a:avLst/>
          </a:prstGeom>
          <a:noFill/>
          <a:extLst>
            <a:ext uri="{C572A759-6A51-4108-AA02-DFA0A04FC94B}">
              <ma14:wrappingTextBoxFlag xmlns:ma14="http://schemas.microsoft.com/office/mac/drawingml/2011/main" xmlns=""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Tree>
    <p:extLst>
      <p:ext uri="{BB962C8B-B14F-4D97-AF65-F5344CB8AC3E}">
        <p14:creationId xmlns:p14="http://schemas.microsoft.com/office/powerpoint/2010/main" val="1947430956"/>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3_Content with Graph ">
    <p:bg>
      <p:bgPr>
        <a:solidFill>
          <a:schemeClr val="bg1"/>
        </a:solidFill>
        <a:effectLst/>
      </p:bgPr>
    </p:bg>
    <p:spTree>
      <p:nvGrpSpPr>
        <p:cNvPr id="1" name=""/>
        <p:cNvGrpSpPr/>
        <p:nvPr/>
      </p:nvGrpSpPr>
      <p:grpSpPr>
        <a:xfrm>
          <a:off x="0" y="0"/>
          <a:ext cx="0" cy="0"/>
          <a:chOff x="0" y="0"/>
          <a:chExt cx="0" cy="0"/>
        </a:xfrm>
      </p:grpSpPr>
      <p:sp>
        <p:nvSpPr>
          <p:cNvPr id="47" name="Title 1"/>
          <p:cNvSpPr>
            <a:spLocks noGrp="1"/>
          </p:cNvSpPr>
          <p:nvPr>
            <p:ph type="ctrTitle" hasCustomPrompt="1"/>
          </p:nvPr>
        </p:nvSpPr>
        <p:spPr>
          <a:xfrm>
            <a:off x="0" y="345077"/>
            <a:ext cx="3200400" cy="1212791"/>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Click to add title</a:t>
            </a:r>
            <a:br>
              <a:rPr lang="en-US"/>
            </a:br>
            <a:r>
              <a:rPr lang="en-US"/>
              <a:t>in two lines</a:t>
            </a:r>
          </a:p>
        </p:txBody>
      </p:sp>
      <p:sp>
        <p:nvSpPr>
          <p:cNvPr id="8"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49"/>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15" name="Text Placeholder 2"/>
          <p:cNvSpPr>
            <a:spLocks noGrp="1"/>
          </p:cNvSpPr>
          <p:nvPr>
            <p:ph type="body" sz="quarter" idx="11" hasCustomPrompt="1"/>
          </p:nvPr>
        </p:nvSpPr>
        <p:spPr>
          <a:xfrm>
            <a:off x="203201" y="1727201"/>
            <a:ext cx="3556000" cy="4523319"/>
          </a:xfrm>
        </p:spPr>
        <p:txBody>
          <a:bodyPr/>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Body copy in 24pt.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a:p>
            <a:pPr lvl="0"/>
            <a:r>
              <a:rPr lang="en-US" err="1"/>
              <a:t>Pellentesque</a:t>
            </a:r>
            <a:r>
              <a:rPr lang="en-US"/>
              <a:t> </a:t>
            </a:r>
            <a:r>
              <a:rPr lang="en-US" err="1"/>
              <a:t>sodales</a:t>
            </a:r>
            <a:r>
              <a:rPr lang="en-US"/>
              <a:t> </a:t>
            </a:r>
            <a:r>
              <a:rPr lang="en-US" err="1"/>
              <a:t>purus</a:t>
            </a:r>
            <a:r>
              <a:rPr lang="en-US"/>
              <a:t> et dui convallis, </a:t>
            </a:r>
            <a:r>
              <a:rPr lang="en-US" err="1"/>
              <a:t>sed</a:t>
            </a:r>
            <a:r>
              <a:rPr lang="en-US"/>
              <a:t> </a:t>
            </a:r>
            <a:r>
              <a:rPr lang="en-US" err="1"/>
              <a:t>facilisis</a:t>
            </a:r>
            <a:r>
              <a:rPr lang="en-US"/>
              <a:t> lorem </a:t>
            </a:r>
            <a:r>
              <a:rPr lang="en-US" err="1"/>
              <a:t>volutpat</a:t>
            </a:r>
            <a:r>
              <a:rPr lang="en-US"/>
              <a:t>. Integer non </a:t>
            </a:r>
            <a:r>
              <a:rPr lang="en-US" err="1"/>
              <a:t>elit</a:t>
            </a:r>
            <a:r>
              <a:rPr lang="en-US"/>
              <a:t> </a:t>
            </a:r>
            <a:r>
              <a:rPr lang="en-US" err="1"/>
              <a:t>lacinia</a:t>
            </a:r>
            <a:r>
              <a:rPr lang="en-US"/>
              <a:t> </a:t>
            </a:r>
            <a:r>
              <a:rPr lang="en-US" err="1"/>
              <a:t>diam</a:t>
            </a:r>
            <a:r>
              <a:rPr lang="en-US"/>
              <a:t> </a:t>
            </a:r>
            <a:r>
              <a:rPr lang="en-US" err="1"/>
              <a:t>venenatis</a:t>
            </a:r>
            <a:r>
              <a:rPr lang="en-US"/>
              <a:t> </a:t>
            </a:r>
            <a:r>
              <a:rPr lang="en-US" err="1"/>
              <a:t>consequat</a:t>
            </a:r>
            <a:endParaRPr lang="en-US"/>
          </a:p>
        </p:txBody>
      </p:sp>
      <p:sp>
        <p:nvSpPr>
          <p:cNvPr id="16" name="Text Placeholder 2"/>
          <p:cNvSpPr>
            <a:spLocks noGrp="1"/>
          </p:cNvSpPr>
          <p:nvPr>
            <p:ph type="body" sz="quarter" idx="12" hasCustomPrompt="1"/>
          </p:nvPr>
        </p:nvSpPr>
        <p:spPr>
          <a:xfrm>
            <a:off x="203201"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sp>
        <p:nvSpPr>
          <p:cNvPr id="17" name="Chart Placeholder 2"/>
          <p:cNvSpPr>
            <a:spLocks noGrp="1"/>
          </p:cNvSpPr>
          <p:nvPr>
            <p:ph type="chart" sz="quarter" idx="14" hasCustomPrompt="1"/>
          </p:nvPr>
        </p:nvSpPr>
        <p:spPr>
          <a:xfrm>
            <a:off x="4035425" y="1727200"/>
            <a:ext cx="4889500" cy="4523317"/>
          </a:xfrm>
        </p:spPr>
        <p:txBody>
          <a:bodyPr/>
          <a:lstStyle>
            <a:lvl1pPr marL="1714500" marR="0" indent="0" algn="ctr" defTabSz="457200" rtl="0" eaLnBrk="1" fontAlgn="auto" latinLnBrk="0" hangingPunct="1">
              <a:lnSpc>
                <a:spcPct val="100000"/>
              </a:lnSpc>
              <a:spcBef>
                <a:spcPts val="600"/>
              </a:spcBef>
              <a:spcAft>
                <a:spcPts val="0"/>
              </a:spcAft>
              <a:buClr>
                <a:srgbClr val="00B0F0"/>
              </a:buClr>
              <a:buSzTx/>
              <a:buFont typeface="Wingdings" pitchFamily="2" charset="2"/>
              <a:buNone/>
              <a:tabLst/>
              <a:defRPr sz="1400">
                <a:solidFill>
                  <a:schemeClr val="accent2"/>
                </a:solidFill>
              </a:defRPr>
            </a:lvl1pPr>
          </a:lstStyle>
          <a:p>
            <a:pPr marL="0" marR="0" lvl="0" indent="0" algn="l" defTabSz="457200" rtl="0" eaLnBrk="1" fontAlgn="auto" latinLnBrk="0" hangingPunct="1">
              <a:lnSpc>
                <a:spcPct val="100000"/>
              </a:lnSpc>
              <a:spcBef>
                <a:spcPts val="600"/>
              </a:spcBef>
              <a:spcAft>
                <a:spcPts val="0"/>
              </a:spcAft>
              <a:buClr>
                <a:srgbClr val="00B0F0"/>
              </a:buClr>
              <a:buSzTx/>
              <a:buFont typeface="Wingdings" pitchFamily="2" charset="2"/>
              <a:buNone/>
              <a:tabLst/>
              <a:defRPr/>
            </a:pPr>
            <a:r>
              <a:rPr lang="en-US"/>
              <a:t>Click to add chart/graph</a:t>
            </a:r>
          </a:p>
        </p:txBody>
      </p:sp>
      <p:cxnSp>
        <p:nvCxnSpPr>
          <p:cNvPr id="18"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9" name="Shape 257"/>
          <p:cNvSpPr txBox="1">
            <a:spLocks/>
          </p:cNvSpPr>
          <p:nvPr userDrawn="1"/>
        </p:nvSpPr>
        <p:spPr>
          <a:xfrm>
            <a:off x="8884289" y="6583847"/>
            <a:ext cx="197169" cy="259900"/>
          </a:xfrm>
          <a:prstGeom prst="rect">
            <a:avLst/>
          </a:prstGeom>
          <a:noFill/>
          <a:extLst>
            <a:ext uri="{C572A759-6A51-4108-AA02-DFA0A04FC94B}">
              <ma14:wrappingTextBoxFlag xmlns:ma14="http://schemas.microsoft.com/office/mac/drawingml/2011/main" xmlns=""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Tree>
    <p:extLst>
      <p:ext uri="{BB962C8B-B14F-4D97-AF65-F5344CB8AC3E}">
        <p14:creationId xmlns:p14="http://schemas.microsoft.com/office/powerpoint/2010/main" val="3460295113"/>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3_Content with SmartArt">
    <p:bg>
      <p:bgPr>
        <a:solidFill>
          <a:schemeClr val="bg1"/>
        </a:solidFill>
        <a:effectLst/>
      </p:bgPr>
    </p:bg>
    <p:spTree>
      <p:nvGrpSpPr>
        <p:cNvPr id="1" name=""/>
        <p:cNvGrpSpPr/>
        <p:nvPr/>
      </p:nvGrpSpPr>
      <p:grpSpPr>
        <a:xfrm>
          <a:off x="0" y="0"/>
          <a:ext cx="0" cy="0"/>
          <a:chOff x="0" y="0"/>
          <a:chExt cx="0" cy="0"/>
        </a:xfrm>
      </p:grpSpPr>
      <p:sp>
        <p:nvSpPr>
          <p:cNvPr id="47" name="Title 1"/>
          <p:cNvSpPr>
            <a:spLocks noGrp="1"/>
          </p:cNvSpPr>
          <p:nvPr>
            <p:ph type="ctrTitle" hasCustomPrompt="1"/>
          </p:nvPr>
        </p:nvSpPr>
        <p:spPr>
          <a:xfrm>
            <a:off x="0" y="345077"/>
            <a:ext cx="3200400" cy="1212791"/>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Click to add title</a:t>
            </a:r>
            <a:br>
              <a:rPr lang="en-US"/>
            </a:br>
            <a:r>
              <a:rPr lang="en-US"/>
              <a:t>in two lines</a:t>
            </a:r>
          </a:p>
        </p:txBody>
      </p:sp>
      <p:sp>
        <p:nvSpPr>
          <p:cNvPr id="8"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49"/>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15" name="Text Placeholder 2"/>
          <p:cNvSpPr>
            <a:spLocks noGrp="1"/>
          </p:cNvSpPr>
          <p:nvPr>
            <p:ph type="body" sz="quarter" idx="11" hasCustomPrompt="1"/>
          </p:nvPr>
        </p:nvSpPr>
        <p:spPr>
          <a:xfrm>
            <a:off x="203200" y="1727201"/>
            <a:ext cx="4673600" cy="4081928"/>
          </a:xfrm>
        </p:spPr>
        <p:txBody>
          <a:bodyPr numCol="2" spcCol="274320"/>
          <a:lstStyle>
            <a:lvl1pPr marL="0" indent="0" algn="l" defTabSz="1828800" rtl="0" eaLnBrk="1" latinLnBrk="0" hangingPunct="1">
              <a:lnSpc>
                <a:spcPct val="100000"/>
              </a:lnSpc>
              <a:spcBef>
                <a:spcPts val="600"/>
              </a:spcBef>
              <a:spcAft>
                <a:spcPts val="600"/>
              </a:spcAft>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Two column body copy in size 12pt or 10pt as minimum.</a:t>
            </a:r>
          </a:p>
          <a:p>
            <a:pPr lvl="0"/>
            <a:r>
              <a:rPr lang="en-US" err="1"/>
              <a:t>Aenean</a:t>
            </a:r>
            <a:r>
              <a:rPr lang="en-US"/>
              <a:t> </a:t>
            </a:r>
            <a:r>
              <a:rPr lang="en-US" err="1"/>
              <a:t>lacus</a:t>
            </a:r>
            <a:r>
              <a:rPr lang="en-US"/>
              <a:t> </a:t>
            </a:r>
            <a:r>
              <a:rPr lang="en-US" err="1"/>
              <a:t>arcu</a:t>
            </a:r>
            <a:r>
              <a:rPr lang="en-US"/>
              <a: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a:p>
            <a:pPr lvl="0"/>
            <a:r>
              <a:rPr lang="en-US" err="1"/>
              <a:t>Pellentesque</a:t>
            </a:r>
            <a:r>
              <a:rPr lang="en-US"/>
              <a:t> </a:t>
            </a:r>
            <a:r>
              <a:rPr lang="en-US" err="1"/>
              <a:t>sodales</a:t>
            </a:r>
            <a:r>
              <a:rPr lang="en-US"/>
              <a:t> </a:t>
            </a:r>
            <a:r>
              <a:rPr lang="en-US" err="1"/>
              <a:t>purus</a:t>
            </a:r>
            <a:r>
              <a:rPr lang="en-US"/>
              <a:t> et dui convallis, </a:t>
            </a:r>
            <a:r>
              <a:rPr lang="en-US" err="1"/>
              <a:t>sed</a:t>
            </a:r>
            <a:r>
              <a:rPr lang="en-US"/>
              <a:t> </a:t>
            </a:r>
            <a:r>
              <a:rPr lang="en-US" err="1"/>
              <a:t>facilisis</a:t>
            </a:r>
            <a:r>
              <a:rPr lang="en-US"/>
              <a:t> lorem </a:t>
            </a:r>
            <a:r>
              <a:rPr lang="en-US" err="1"/>
              <a:t>volutpat</a:t>
            </a:r>
            <a:r>
              <a:rPr lang="en-US"/>
              <a:t>. Integer non </a:t>
            </a:r>
            <a:r>
              <a:rPr lang="en-US" err="1"/>
              <a:t>elit</a:t>
            </a:r>
            <a:r>
              <a:rPr lang="en-US"/>
              <a:t> </a:t>
            </a:r>
            <a:r>
              <a:rPr lang="en-US" err="1"/>
              <a:t>lacinia</a:t>
            </a:r>
            <a:r>
              <a:rPr lang="en-US"/>
              <a:t> </a:t>
            </a:r>
            <a:r>
              <a:rPr lang="en-US" err="1"/>
              <a:t>diam</a:t>
            </a:r>
            <a:r>
              <a:rPr lang="en-US"/>
              <a:t> </a:t>
            </a:r>
            <a:r>
              <a:rPr lang="en-US" err="1"/>
              <a:t>venenatis</a:t>
            </a:r>
            <a:r>
              <a:rPr lang="en-US"/>
              <a:t> </a:t>
            </a:r>
            <a:r>
              <a:rPr lang="en-US" err="1"/>
              <a:t>consequat</a:t>
            </a:r>
            <a:r>
              <a:rPr lang="en-US"/>
              <a:t>. </a:t>
            </a:r>
          </a:p>
          <a:p>
            <a:pPr lvl="0"/>
            <a:r>
              <a:rPr lang="en-US" err="1"/>
              <a:t>Dnec</a:t>
            </a:r>
            <a:r>
              <a:rPr lang="en-US"/>
              <a:t> maximus pharetra </a:t>
            </a:r>
            <a:r>
              <a:rPr lang="en-US" err="1"/>
              <a:t>sapien</a:t>
            </a:r>
            <a:r>
              <a:rPr lang="en-US"/>
              <a:t> sit </a:t>
            </a:r>
            <a:r>
              <a:rPr lang="en-US" err="1"/>
              <a:t>amet</a:t>
            </a:r>
            <a:r>
              <a:rPr lang="en-US"/>
              <a:t> </a:t>
            </a:r>
            <a:r>
              <a:rPr lang="en-US" err="1"/>
              <a:t>rhoncus</a:t>
            </a:r>
            <a:r>
              <a:rPr lang="en-US"/>
              <a:t>. </a:t>
            </a:r>
            <a:r>
              <a:rPr lang="en-US" err="1"/>
              <a:t>Vestibulum</a:t>
            </a:r>
            <a:r>
              <a:rPr lang="en-US"/>
              <a:t> </a:t>
            </a:r>
            <a:r>
              <a:rPr lang="en-US" err="1"/>
              <a:t>consequat</a:t>
            </a:r>
            <a:r>
              <a:rPr lang="en-US"/>
              <a:t> ligula </a:t>
            </a:r>
            <a:r>
              <a:rPr lang="en-US" err="1"/>
              <a:t>nunc</a:t>
            </a:r>
            <a:r>
              <a:rPr lang="en-US"/>
              <a:t>, ac </a:t>
            </a:r>
            <a:r>
              <a:rPr lang="en-US" err="1"/>
              <a:t>auctor</a:t>
            </a:r>
            <a:r>
              <a:rPr lang="en-US"/>
              <a:t> </a:t>
            </a:r>
            <a:r>
              <a:rPr lang="en-US" err="1"/>
              <a:t>massa</a:t>
            </a:r>
            <a:r>
              <a:rPr lang="en-US"/>
              <a:t> </a:t>
            </a:r>
            <a:r>
              <a:rPr lang="en-US" err="1"/>
              <a:t>luctus</a:t>
            </a:r>
            <a:r>
              <a:rPr lang="en-US"/>
              <a:t> a. </a:t>
            </a:r>
            <a:r>
              <a:rPr lang="en-US" err="1"/>
              <a:t>Suspendisse</a:t>
            </a:r>
            <a:r>
              <a:rPr lang="en-US"/>
              <a:t> ex mi, </a:t>
            </a:r>
            <a:r>
              <a:rPr lang="en-US" err="1"/>
              <a:t>imperdiet</a:t>
            </a:r>
            <a:r>
              <a:rPr lang="en-US"/>
              <a:t> et </a:t>
            </a:r>
            <a:r>
              <a:rPr lang="en-US" err="1"/>
              <a:t>risus</a:t>
            </a:r>
            <a:r>
              <a:rPr lang="en-US"/>
              <a:t> </a:t>
            </a:r>
            <a:r>
              <a:rPr lang="en-US" err="1"/>
              <a:t>tincidunt</a:t>
            </a:r>
            <a:r>
              <a:rPr lang="en-US"/>
              <a:t>, </a:t>
            </a:r>
            <a:r>
              <a:rPr lang="en-US" err="1"/>
              <a:t>varius</a:t>
            </a:r>
            <a:r>
              <a:rPr lang="en-US"/>
              <a:t> </a:t>
            </a:r>
            <a:r>
              <a:rPr lang="en-US" err="1"/>
              <a:t>viverra</a:t>
            </a:r>
            <a:r>
              <a:rPr lang="en-US"/>
              <a:t> lorem.</a:t>
            </a:r>
          </a:p>
          <a:p>
            <a:pPr lvl="0"/>
            <a:r>
              <a:rPr lang="en-US" err="1"/>
              <a:t>Aenean</a:t>
            </a:r>
            <a:r>
              <a:rPr lang="en-US"/>
              <a:t> </a:t>
            </a:r>
            <a:r>
              <a:rPr lang="en-US" err="1"/>
              <a:t>lacus</a:t>
            </a:r>
            <a:r>
              <a:rPr lang="en-US"/>
              <a:t> </a:t>
            </a:r>
            <a:r>
              <a:rPr lang="en-US" err="1"/>
              <a:t>arcu</a:t>
            </a:r>
            <a:r>
              <a:rPr lang="en-US"/>
              <a: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a:p>
            <a:pPr lvl="0"/>
            <a:r>
              <a:rPr lang="en-US" err="1"/>
              <a:t>Pellentesque</a:t>
            </a:r>
            <a:r>
              <a:rPr lang="en-US"/>
              <a:t> </a:t>
            </a:r>
            <a:r>
              <a:rPr lang="en-US" err="1"/>
              <a:t>sodales</a:t>
            </a:r>
            <a:r>
              <a:rPr lang="en-US"/>
              <a:t> </a:t>
            </a:r>
            <a:r>
              <a:rPr lang="en-US" err="1"/>
              <a:t>purus</a:t>
            </a:r>
            <a:r>
              <a:rPr lang="en-US"/>
              <a:t> et dui convallis, </a:t>
            </a:r>
            <a:r>
              <a:rPr lang="en-US" err="1"/>
              <a:t>sed</a:t>
            </a:r>
            <a:r>
              <a:rPr lang="en-US"/>
              <a:t> </a:t>
            </a:r>
            <a:r>
              <a:rPr lang="en-US" err="1"/>
              <a:t>facilisis</a:t>
            </a:r>
            <a:r>
              <a:rPr lang="en-US"/>
              <a:t> lorem </a:t>
            </a:r>
            <a:r>
              <a:rPr lang="en-US" err="1"/>
              <a:t>volutpat</a:t>
            </a:r>
            <a:r>
              <a:rPr lang="en-US"/>
              <a:t>. Integer non </a:t>
            </a:r>
            <a:r>
              <a:rPr lang="en-US" err="1"/>
              <a:t>elit</a:t>
            </a:r>
            <a:r>
              <a:rPr lang="en-US"/>
              <a:t> </a:t>
            </a:r>
            <a:r>
              <a:rPr lang="en-US" err="1"/>
              <a:t>lacinia</a:t>
            </a:r>
            <a:r>
              <a:rPr lang="en-US"/>
              <a:t> </a:t>
            </a:r>
            <a:r>
              <a:rPr lang="en-US" err="1"/>
              <a:t>diam</a:t>
            </a:r>
            <a:r>
              <a:rPr lang="en-US"/>
              <a:t> </a:t>
            </a:r>
            <a:r>
              <a:rPr lang="en-US" err="1"/>
              <a:t>venenatis</a:t>
            </a:r>
            <a:r>
              <a:rPr lang="en-US"/>
              <a:t> </a:t>
            </a:r>
            <a:r>
              <a:rPr lang="en-US" err="1"/>
              <a:t>consequat</a:t>
            </a:r>
            <a:r>
              <a:rPr lang="en-US"/>
              <a:t>. </a:t>
            </a:r>
          </a:p>
          <a:p>
            <a:pPr lvl="0"/>
            <a:r>
              <a:rPr lang="en-US" err="1"/>
              <a:t>Donec</a:t>
            </a:r>
            <a:r>
              <a:rPr lang="en-US"/>
              <a:t> maximus pharetra </a:t>
            </a:r>
            <a:r>
              <a:rPr lang="en-US" err="1"/>
              <a:t>sapien</a:t>
            </a:r>
            <a:r>
              <a:rPr lang="en-US"/>
              <a:t> sit </a:t>
            </a:r>
            <a:r>
              <a:rPr lang="en-US" err="1"/>
              <a:t>amet</a:t>
            </a:r>
            <a:r>
              <a:rPr lang="en-US"/>
              <a:t> </a:t>
            </a:r>
            <a:r>
              <a:rPr lang="en-US" err="1"/>
              <a:t>rhoncus</a:t>
            </a:r>
            <a:r>
              <a:rPr lang="en-US"/>
              <a:t>. </a:t>
            </a:r>
            <a:r>
              <a:rPr lang="en-US" err="1"/>
              <a:t>Vestibulum</a:t>
            </a:r>
            <a:r>
              <a:rPr lang="en-US"/>
              <a:t> </a:t>
            </a:r>
            <a:r>
              <a:rPr lang="en-US" err="1"/>
              <a:t>consequat</a:t>
            </a:r>
            <a:r>
              <a:rPr lang="en-US"/>
              <a:t> ligula </a:t>
            </a:r>
            <a:r>
              <a:rPr lang="en-US" err="1"/>
              <a:t>nunc</a:t>
            </a:r>
            <a:r>
              <a:rPr lang="en-US"/>
              <a:t>, ac </a:t>
            </a:r>
            <a:r>
              <a:rPr lang="en-US" err="1"/>
              <a:t>auctor</a:t>
            </a:r>
            <a:r>
              <a:rPr lang="en-US"/>
              <a:t> </a:t>
            </a:r>
            <a:r>
              <a:rPr lang="en-US" err="1"/>
              <a:t>massa</a:t>
            </a:r>
            <a:r>
              <a:rPr lang="en-US"/>
              <a:t> </a:t>
            </a:r>
            <a:r>
              <a:rPr lang="en-US" err="1"/>
              <a:t>luctus</a:t>
            </a:r>
            <a:r>
              <a:rPr lang="en-US"/>
              <a:t> a. </a:t>
            </a:r>
            <a:r>
              <a:rPr lang="en-US" err="1"/>
              <a:t>Suspendisse</a:t>
            </a:r>
            <a:r>
              <a:rPr lang="en-US"/>
              <a:t> ex mi, </a:t>
            </a:r>
            <a:r>
              <a:rPr lang="en-US" err="1"/>
              <a:t>imperdiet</a:t>
            </a:r>
            <a:r>
              <a:rPr lang="en-US"/>
              <a:t> et </a:t>
            </a:r>
            <a:r>
              <a:rPr lang="en-US" err="1"/>
              <a:t>risus</a:t>
            </a:r>
            <a:r>
              <a:rPr lang="en-US"/>
              <a:t> </a:t>
            </a:r>
            <a:r>
              <a:rPr lang="en-US" err="1"/>
              <a:t>tincidunt</a:t>
            </a:r>
            <a:r>
              <a:rPr lang="en-US"/>
              <a:t>, </a:t>
            </a:r>
            <a:r>
              <a:rPr lang="en-US" err="1"/>
              <a:t>varius</a:t>
            </a:r>
            <a:r>
              <a:rPr lang="en-US"/>
              <a:t> </a:t>
            </a:r>
            <a:r>
              <a:rPr lang="en-US" err="1"/>
              <a:t>viverra</a:t>
            </a:r>
            <a:r>
              <a:rPr lang="en-US"/>
              <a:t> lorem.</a:t>
            </a:r>
          </a:p>
        </p:txBody>
      </p:sp>
      <p:sp>
        <p:nvSpPr>
          <p:cNvPr id="16" name="Text Placeholder 2"/>
          <p:cNvSpPr>
            <a:spLocks noGrp="1"/>
          </p:cNvSpPr>
          <p:nvPr>
            <p:ph type="body" sz="quarter" idx="12" hasCustomPrompt="1"/>
          </p:nvPr>
        </p:nvSpPr>
        <p:spPr>
          <a:xfrm>
            <a:off x="203201"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sp>
        <p:nvSpPr>
          <p:cNvPr id="3" name="SmartArt Placeholder 2"/>
          <p:cNvSpPr>
            <a:spLocks noGrp="1"/>
          </p:cNvSpPr>
          <p:nvPr>
            <p:ph type="dgm" sz="quarter" idx="13" hasCustomPrompt="1"/>
          </p:nvPr>
        </p:nvSpPr>
        <p:spPr>
          <a:xfrm>
            <a:off x="5225143" y="929218"/>
            <a:ext cx="3699782" cy="5245100"/>
          </a:xfrm>
        </p:spPr>
        <p:txBody>
          <a:bodyPr/>
          <a:lstStyle>
            <a:lvl1pPr marL="0" indent="0" algn="ctr">
              <a:buNone/>
              <a:defRPr sz="1400"/>
            </a:lvl1pPr>
          </a:lstStyle>
          <a:p>
            <a:r>
              <a:rPr lang="en-US"/>
              <a:t>Click to add Infographics/SmartArt</a:t>
            </a:r>
          </a:p>
        </p:txBody>
      </p:sp>
      <p:cxnSp>
        <p:nvCxnSpPr>
          <p:cNvPr id="17"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8" name="Shape 257"/>
          <p:cNvSpPr txBox="1">
            <a:spLocks/>
          </p:cNvSpPr>
          <p:nvPr userDrawn="1"/>
        </p:nvSpPr>
        <p:spPr>
          <a:xfrm>
            <a:off x="8884289" y="6583847"/>
            <a:ext cx="197169" cy="259900"/>
          </a:xfrm>
          <a:prstGeom prst="rect">
            <a:avLst/>
          </a:prstGeom>
          <a:noFill/>
          <a:extLst>
            <a:ext uri="{C572A759-6A51-4108-AA02-DFA0A04FC94B}">
              <ma14:wrappingTextBoxFlag xmlns:ma14="http://schemas.microsoft.com/office/mac/drawingml/2011/main" xmlns=""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Tree>
    <p:extLst>
      <p:ext uri="{BB962C8B-B14F-4D97-AF65-F5344CB8AC3E}">
        <p14:creationId xmlns:p14="http://schemas.microsoft.com/office/powerpoint/2010/main" val="3908179588"/>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3_Content with Map">
    <p:spTree>
      <p:nvGrpSpPr>
        <p:cNvPr id="1" name=""/>
        <p:cNvGrpSpPr/>
        <p:nvPr/>
      </p:nvGrpSpPr>
      <p:grpSpPr>
        <a:xfrm>
          <a:off x="0" y="0"/>
          <a:ext cx="0" cy="0"/>
          <a:chOff x="0" y="0"/>
          <a:chExt cx="0" cy="0"/>
        </a:xfrm>
      </p:grpSpPr>
      <p:sp>
        <p:nvSpPr>
          <p:cNvPr id="47" name="Title 1"/>
          <p:cNvSpPr>
            <a:spLocks noGrp="1"/>
          </p:cNvSpPr>
          <p:nvPr userDrawn="1">
            <p:ph type="ctrTitle" hasCustomPrompt="1"/>
          </p:nvPr>
        </p:nvSpPr>
        <p:spPr>
          <a:xfrm>
            <a:off x="0" y="345077"/>
            <a:ext cx="3200400" cy="621363"/>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Map</a:t>
            </a:r>
          </a:p>
        </p:txBody>
      </p:sp>
      <p:sp>
        <p:nvSpPr>
          <p:cNvPr id="8"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49"/>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15" name="Text Placeholder 2"/>
          <p:cNvSpPr>
            <a:spLocks noGrp="1"/>
          </p:cNvSpPr>
          <p:nvPr userDrawn="1">
            <p:ph type="body" sz="quarter" idx="11" hasCustomPrompt="1"/>
          </p:nvPr>
        </p:nvSpPr>
        <p:spPr>
          <a:xfrm>
            <a:off x="116115" y="1165980"/>
            <a:ext cx="4025901" cy="1257552"/>
          </a:xfrm>
        </p:spPr>
        <p:txBody>
          <a:bodyPr/>
          <a:lstStyle>
            <a:lvl1pPr marL="0" indent="0" algn="l" defTabSz="1828800" rtl="0" eaLnBrk="1" latinLnBrk="0" hangingPunct="1">
              <a:lnSpc>
                <a:spcPct val="100000"/>
              </a:lnSpc>
              <a:spcBef>
                <a:spcPts val="600"/>
              </a:spcBef>
              <a:buFont typeface="Arial" panose="020B0604020202020204" pitchFamily="34" charset="0"/>
              <a:buNone/>
              <a:defRPr lang="en-US" sz="12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Body copy in 30pt.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p:txBody>
      </p:sp>
      <p:sp>
        <p:nvSpPr>
          <p:cNvPr id="16" name="Text Placeholder 2"/>
          <p:cNvSpPr>
            <a:spLocks noGrp="1"/>
          </p:cNvSpPr>
          <p:nvPr userDrawn="1">
            <p:ph type="body" sz="quarter" idx="12" hasCustomPrompt="1"/>
          </p:nvPr>
        </p:nvSpPr>
        <p:spPr>
          <a:xfrm>
            <a:off x="203201"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pic>
        <p:nvPicPr>
          <p:cNvPr id="17" name="Map.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346905" y="723168"/>
            <a:ext cx="4720038" cy="4153633"/>
          </a:xfrm>
          <a:prstGeom prst="rect">
            <a:avLst/>
          </a:prstGeom>
          <a:ln w="12700">
            <a:miter lim="400000"/>
          </a:ln>
        </p:spPr>
      </p:pic>
      <p:sp>
        <p:nvSpPr>
          <p:cNvPr id="4" name="Text Placeholder 3"/>
          <p:cNvSpPr>
            <a:spLocks noGrp="1"/>
          </p:cNvSpPr>
          <p:nvPr>
            <p:ph type="body" sz="quarter" idx="27" hasCustomPrompt="1"/>
          </p:nvPr>
        </p:nvSpPr>
        <p:spPr>
          <a:xfrm>
            <a:off x="4541202" y="5077702"/>
            <a:ext cx="1392568" cy="164148"/>
          </a:xfrm>
        </p:spPr>
        <p:txBody>
          <a:bodyPr wrap="square" lIns="0" tIns="0" rIns="0" bIns="0">
            <a:noAutofit/>
          </a:bodyPr>
          <a:lstStyle>
            <a:lvl1pPr marL="0" indent="0">
              <a:spcBef>
                <a:spcPts val="0"/>
              </a:spcBef>
              <a:buClr>
                <a:schemeClr val="tx2"/>
              </a:buClr>
              <a:buFont typeface="Arial" panose="020B0604020202020204" pitchFamily="34" charset="0"/>
              <a:buNone/>
              <a:defRPr sz="800" b="1"/>
            </a:lvl1pPr>
          </a:lstStyle>
          <a:p>
            <a:pPr lvl="0"/>
            <a:r>
              <a:rPr lang="en-US"/>
              <a:t>Country</a:t>
            </a:r>
          </a:p>
        </p:txBody>
      </p:sp>
      <p:sp>
        <p:nvSpPr>
          <p:cNvPr id="23" name="Text Placeholder 3"/>
          <p:cNvSpPr>
            <a:spLocks noGrp="1"/>
          </p:cNvSpPr>
          <p:nvPr>
            <p:ph type="body" sz="quarter" idx="28" hasCustomPrompt="1"/>
          </p:nvPr>
        </p:nvSpPr>
        <p:spPr>
          <a:xfrm>
            <a:off x="4572000" y="5268202"/>
            <a:ext cx="1361770" cy="164148"/>
          </a:xfrm>
        </p:spPr>
        <p:txBody>
          <a:bodyPr wrap="square" lIns="0" tIns="0" rIns="0" bIns="0">
            <a:noAutofit/>
          </a:bodyPr>
          <a:lstStyle>
            <a:lvl1pPr marL="0" indent="0">
              <a:spcBef>
                <a:spcPts val="0"/>
              </a:spcBef>
              <a:buClr>
                <a:schemeClr val="tx2"/>
              </a:buClr>
              <a:buFont typeface="Arial" panose="020B0604020202020204" pitchFamily="34" charset="0"/>
              <a:buNone/>
              <a:defRPr sz="800" b="0"/>
            </a:lvl1pPr>
          </a:lstStyle>
          <a:p>
            <a:pPr lvl="0"/>
            <a:r>
              <a:rPr lang="en-US"/>
              <a:t>Tempus </a:t>
            </a:r>
            <a:r>
              <a:rPr lang="en-US" err="1"/>
              <a:t>eu</a:t>
            </a:r>
            <a:r>
              <a:rPr lang="en-US"/>
              <a:t> </a:t>
            </a:r>
            <a:r>
              <a:rPr lang="en-US" err="1"/>
              <a:t>orci</a:t>
            </a:r>
            <a:r>
              <a:rPr lang="en-US"/>
              <a:t> in.</a:t>
            </a:r>
          </a:p>
        </p:txBody>
      </p:sp>
      <p:sp>
        <p:nvSpPr>
          <p:cNvPr id="25" name="Text Placeholder 3"/>
          <p:cNvSpPr>
            <a:spLocks noGrp="1"/>
          </p:cNvSpPr>
          <p:nvPr>
            <p:ph type="body" sz="quarter" idx="29" hasCustomPrompt="1"/>
          </p:nvPr>
        </p:nvSpPr>
        <p:spPr>
          <a:xfrm>
            <a:off x="6008052" y="5077702"/>
            <a:ext cx="1392568" cy="164148"/>
          </a:xfrm>
        </p:spPr>
        <p:txBody>
          <a:bodyPr wrap="square" lIns="0" tIns="0" rIns="0" bIns="0">
            <a:noAutofit/>
          </a:bodyPr>
          <a:lstStyle>
            <a:lvl1pPr marL="0" indent="0">
              <a:spcBef>
                <a:spcPts val="0"/>
              </a:spcBef>
              <a:buClr>
                <a:schemeClr val="tx2"/>
              </a:buClr>
              <a:buFont typeface="Arial" panose="020B0604020202020204" pitchFamily="34" charset="0"/>
              <a:buNone/>
              <a:defRPr sz="800" b="1"/>
            </a:lvl1pPr>
          </a:lstStyle>
          <a:p>
            <a:pPr lvl="0"/>
            <a:r>
              <a:rPr lang="en-US"/>
              <a:t>Country</a:t>
            </a:r>
          </a:p>
        </p:txBody>
      </p:sp>
      <p:sp>
        <p:nvSpPr>
          <p:cNvPr id="26" name="Text Placeholder 3"/>
          <p:cNvSpPr>
            <a:spLocks noGrp="1"/>
          </p:cNvSpPr>
          <p:nvPr>
            <p:ph type="body" sz="quarter" idx="30" hasCustomPrompt="1"/>
          </p:nvPr>
        </p:nvSpPr>
        <p:spPr>
          <a:xfrm>
            <a:off x="6038850" y="5268202"/>
            <a:ext cx="1361770" cy="164148"/>
          </a:xfrm>
        </p:spPr>
        <p:txBody>
          <a:bodyPr wrap="square" lIns="0" tIns="0" rIns="0" bIns="0">
            <a:noAutofit/>
          </a:bodyPr>
          <a:lstStyle>
            <a:lvl1pPr marL="0" indent="0">
              <a:spcBef>
                <a:spcPts val="0"/>
              </a:spcBef>
              <a:buClr>
                <a:schemeClr val="tx2"/>
              </a:buClr>
              <a:buFont typeface="Arial" panose="020B0604020202020204" pitchFamily="34" charset="0"/>
              <a:buNone/>
              <a:defRPr sz="800" b="0"/>
            </a:lvl1pPr>
          </a:lstStyle>
          <a:p>
            <a:pPr lvl="0"/>
            <a:r>
              <a:rPr lang="en-US"/>
              <a:t>Tempus </a:t>
            </a:r>
            <a:r>
              <a:rPr lang="en-US" err="1"/>
              <a:t>eu</a:t>
            </a:r>
            <a:r>
              <a:rPr lang="en-US"/>
              <a:t> </a:t>
            </a:r>
            <a:r>
              <a:rPr lang="en-US" err="1"/>
              <a:t>orci</a:t>
            </a:r>
            <a:r>
              <a:rPr lang="en-US"/>
              <a:t> in.</a:t>
            </a:r>
          </a:p>
        </p:txBody>
      </p:sp>
      <p:sp>
        <p:nvSpPr>
          <p:cNvPr id="27" name="Text Placeholder 3"/>
          <p:cNvSpPr>
            <a:spLocks noGrp="1"/>
          </p:cNvSpPr>
          <p:nvPr>
            <p:ph type="body" sz="quarter" idx="31" hasCustomPrompt="1"/>
          </p:nvPr>
        </p:nvSpPr>
        <p:spPr>
          <a:xfrm>
            <a:off x="7493952" y="5077702"/>
            <a:ext cx="1392568" cy="164148"/>
          </a:xfrm>
        </p:spPr>
        <p:txBody>
          <a:bodyPr wrap="square" lIns="0" tIns="0" rIns="0" bIns="0">
            <a:noAutofit/>
          </a:bodyPr>
          <a:lstStyle>
            <a:lvl1pPr marL="0" indent="0">
              <a:spcBef>
                <a:spcPts val="0"/>
              </a:spcBef>
              <a:buClr>
                <a:schemeClr val="tx2"/>
              </a:buClr>
              <a:buFont typeface="Arial" panose="020B0604020202020204" pitchFamily="34" charset="0"/>
              <a:buNone/>
              <a:defRPr sz="800" b="1"/>
            </a:lvl1pPr>
          </a:lstStyle>
          <a:p>
            <a:pPr lvl="0"/>
            <a:r>
              <a:rPr lang="en-US"/>
              <a:t>Country</a:t>
            </a:r>
          </a:p>
        </p:txBody>
      </p:sp>
      <p:sp>
        <p:nvSpPr>
          <p:cNvPr id="28" name="Text Placeholder 3"/>
          <p:cNvSpPr>
            <a:spLocks noGrp="1"/>
          </p:cNvSpPr>
          <p:nvPr>
            <p:ph type="body" sz="quarter" idx="32" hasCustomPrompt="1"/>
          </p:nvPr>
        </p:nvSpPr>
        <p:spPr>
          <a:xfrm>
            <a:off x="7524750" y="5268202"/>
            <a:ext cx="1361770" cy="164148"/>
          </a:xfrm>
        </p:spPr>
        <p:txBody>
          <a:bodyPr wrap="square" lIns="0" tIns="0" rIns="0" bIns="0">
            <a:noAutofit/>
          </a:bodyPr>
          <a:lstStyle>
            <a:lvl1pPr marL="0" indent="0">
              <a:spcBef>
                <a:spcPts val="0"/>
              </a:spcBef>
              <a:buClr>
                <a:schemeClr val="tx2"/>
              </a:buClr>
              <a:buFont typeface="Arial" panose="020B0604020202020204" pitchFamily="34" charset="0"/>
              <a:buNone/>
              <a:defRPr sz="800" b="0"/>
            </a:lvl1pPr>
          </a:lstStyle>
          <a:p>
            <a:pPr lvl="0"/>
            <a:r>
              <a:rPr lang="en-US"/>
              <a:t>Tempus </a:t>
            </a:r>
            <a:r>
              <a:rPr lang="en-US" err="1"/>
              <a:t>eu</a:t>
            </a:r>
            <a:r>
              <a:rPr lang="en-US"/>
              <a:t> </a:t>
            </a:r>
            <a:r>
              <a:rPr lang="en-US" err="1"/>
              <a:t>orci</a:t>
            </a:r>
            <a:r>
              <a:rPr lang="en-US"/>
              <a:t> in.</a:t>
            </a:r>
          </a:p>
        </p:txBody>
      </p:sp>
      <p:sp>
        <p:nvSpPr>
          <p:cNvPr id="29" name="Text Placeholder 3"/>
          <p:cNvSpPr>
            <a:spLocks noGrp="1"/>
          </p:cNvSpPr>
          <p:nvPr>
            <p:ph type="body" sz="quarter" idx="33" hasCustomPrompt="1"/>
          </p:nvPr>
        </p:nvSpPr>
        <p:spPr>
          <a:xfrm>
            <a:off x="4541202" y="5534902"/>
            <a:ext cx="1392568" cy="164148"/>
          </a:xfrm>
        </p:spPr>
        <p:txBody>
          <a:bodyPr wrap="square" lIns="0" tIns="0" rIns="0" bIns="0">
            <a:noAutofit/>
          </a:bodyPr>
          <a:lstStyle>
            <a:lvl1pPr marL="0" indent="0">
              <a:spcBef>
                <a:spcPts val="0"/>
              </a:spcBef>
              <a:buClr>
                <a:schemeClr val="tx2"/>
              </a:buClr>
              <a:buFont typeface="Arial" panose="020B0604020202020204" pitchFamily="34" charset="0"/>
              <a:buNone/>
              <a:defRPr sz="800" b="1"/>
            </a:lvl1pPr>
          </a:lstStyle>
          <a:p>
            <a:pPr lvl="0"/>
            <a:r>
              <a:rPr lang="en-US"/>
              <a:t>Country</a:t>
            </a:r>
          </a:p>
        </p:txBody>
      </p:sp>
      <p:sp>
        <p:nvSpPr>
          <p:cNvPr id="30" name="Text Placeholder 3"/>
          <p:cNvSpPr>
            <a:spLocks noGrp="1"/>
          </p:cNvSpPr>
          <p:nvPr>
            <p:ph type="body" sz="quarter" idx="34" hasCustomPrompt="1"/>
          </p:nvPr>
        </p:nvSpPr>
        <p:spPr>
          <a:xfrm>
            <a:off x="4572000" y="5725402"/>
            <a:ext cx="1361770" cy="164148"/>
          </a:xfrm>
        </p:spPr>
        <p:txBody>
          <a:bodyPr wrap="square" lIns="0" tIns="0" rIns="0" bIns="0">
            <a:noAutofit/>
          </a:bodyPr>
          <a:lstStyle>
            <a:lvl1pPr marL="0" indent="0">
              <a:spcBef>
                <a:spcPts val="0"/>
              </a:spcBef>
              <a:buClr>
                <a:schemeClr val="tx2"/>
              </a:buClr>
              <a:buFont typeface="Arial" panose="020B0604020202020204" pitchFamily="34" charset="0"/>
              <a:buNone/>
              <a:defRPr sz="800" b="0"/>
            </a:lvl1pPr>
          </a:lstStyle>
          <a:p>
            <a:pPr lvl="0"/>
            <a:r>
              <a:rPr lang="en-US"/>
              <a:t>Tempus </a:t>
            </a:r>
            <a:r>
              <a:rPr lang="en-US" err="1"/>
              <a:t>eu</a:t>
            </a:r>
            <a:r>
              <a:rPr lang="en-US"/>
              <a:t> </a:t>
            </a:r>
            <a:r>
              <a:rPr lang="en-US" err="1"/>
              <a:t>orci</a:t>
            </a:r>
            <a:r>
              <a:rPr lang="en-US"/>
              <a:t> in.</a:t>
            </a:r>
          </a:p>
        </p:txBody>
      </p:sp>
      <p:sp>
        <p:nvSpPr>
          <p:cNvPr id="31" name="Text Placeholder 3"/>
          <p:cNvSpPr>
            <a:spLocks noGrp="1"/>
          </p:cNvSpPr>
          <p:nvPr>
            <p:ph type="body" sz="quarter" idx="35" hasCustomPrompt="1"/>
          </p:nvPr>
        </p:nvSpPr>
        <p:spPr>
          <a:xfrm>
            <a:off x="6008052" y="5534902"/>
            <a:ext cx="1392568" cy="164148"/>
          </a:xfrm>
        </p:spPr>
        <p:txBody>
          <a:bodyPr wrap="square" lIns="0" tIns="0" rIns="0" bIns="0">
            <a:noAutofit/>
          </a:bodyPr>
          <a:lstStyle>
            <a:lvl1pPr marL="0" indent="0">
              <a:spcBef>
                <a:spcPts val="0"/>
              </a:spcBef>
              <a:buClr>
                <a:schemeClr val="tx2"/>
              </a:buClr>
              <a:buFont typeface="Arial" panose="020B0604020202020204" pitchFamily="34" charset="0"/>
              <a:buNone/>
              <a:defRPr sz="800" b="1"/>
            </a:lvl1pPr>
          </a:lstStyle>
          <a:p>
            <a:pPr lvl="0"/>
            <a:r>
              <a:rPr lang="en-US"/>
              <a:t>Country</a:t>
            </a:r>
          </a:p>
        </p:txBody>
      </p:sp>
      <p:sp>
        <p:nvSpPr>
          <p:cNvPr id="32" name="Text Placeholder 3"/>
          <p:cNvSpPr>
            <a:spLocks noGrp="1"/>
          </p:cNvSpPr>
          <p:nvPr>
            <p:ph type="body" sz="quarter" idx="36" hasCustomPrompt="1"/>
          </p:nvPr>
        </p:nvSpPr>
        <p:spPr>
          <a:xfrm>
            <a:off x="6038850" y="5725402"/>
            <a:ext cx="1361770" cy="164148"/>
          </a:xfrm>
        </p:spPr>
        <p:txBody>
          <a:bodyPr wrap="square" lIns="0" tIns="0" rIns="0" bIns="0">
            <a:noAutofit/>
          </a:bodyPr>
          <a:lstStyle>
            <a:lvl1pPr marL="0" indent="0">
              <a:spcBef>
                <a:spcPts val="0"/>
              </a:spcBef>
              <a:buClr>
                <a:schemeClr val="tx2"/>
              </a:buClr>
              <a:buFont typeface="Arial" panose="020B0604020202020204" pitchFamily="34" charset="0"/>
              <a:buNone/>
              <a:defRPr sz="800" b="0"/>
            </a:lvl1pPr>
          </a:lstStyle>
          <a:p>
            <a:pPr lvl="0"/>
            <a:r>
              <a:rPr lang="en-US"/>
              <a:t>Tempus </a:t>
            </a:r>
            <a:r>
              <a:rPr lang="en-US" err="1"/>
              <a:t>eu</a:t>
            </a:r>
            <a:r>
              <a:rPr lang="en-US"/>
              <a:t> </a:t>
            </a:r>
            <a:r>
              <a:rPr lang="en-US" err="1"/>
              <a:t>orci</a:t>
            </a:r>
            <a:r>
              <a:rPr lang="en-US"/>
              <a:t> in.</a:t>
            </a:r>
          </a:p>
        </p:txBody>
      </p:sp>
      <p:sp>
        <p:nvSpPr>
          <p:cNvPr id="33" name="Text Placeholder 3"/>
          <p:cNvSpPr>
            <a:spLocks noGrp="1"/>
          </p:cNvSpPr>
          <p:nvPr>
            <p:ph type="body" sz="quarter" idx="37" hasCustomPrompt="1"/>
          </p:nvPr>
        </p:nvSpPr>
        <p:spPr>
          <a:xfrm>
            <a:off x="7493952" y="5534902"/>
            <a:ext cx="1392568" cy="164148"/>
          </a:xfrm>
        </p:spPr>
        <p:txBody>
          <a:bodyPr wrap="square" lIns="0" tIns="0" rIns="0" bIns="0">
            <a:noAutofit/>
          </a:bodyPr>
          <a:lstStyle>
            <a:lvl1pPr marL="0" indent="0">
              <a:spcBef>
                <a:spcPts val="0"/>
              </a:spcBef>
              <a:buClr>
                <a:schemeClr val="tx2"/>
              </a:buClr>
              <a:buFont typeface="Arial" panose="020B0604020202020204" pitchFamily="34" charset="0"/>
              <a:buNone/>
              <a:defRPr sz="800" b="1"/>
            </a:lvl1pPr>
          </a:lstStyle>
          <a:p>
            <a:pPr lvl="0"/>
            <a:r>
              <a:rPr lang="en-US"/>
              <a:t>Country</a:t>
            </a:r>
          </a:p>
        </p:txBody>
      </p:sp>
      <p:sp>
        <p:nvSpPr>
          <p:cNvPr id="34" name="Text Placeholder 3"/>
          <p:cNvSpPr>
            <a:spLocks noGrp="1"/>
          </p:cNvSpPr>
          <p:nvPr>
            <p:ph type="body" sz="quarter" idx="38" hasCustomPrompt="1"/>
          </p:nvPr>
        </p:nvSpPr>
        <p:spPr>
          <a:xfrm>
            <a:off x="7524750" y="5725402"/>
            <a:ext cx="1361770" cy="164148"/>
          </a:xfrm>
        </p:spPr>
        <p:txBody>
          <a:bodyPr wrap="square" lIns="0" tIns="0" rIns="0" bIns="0">
            <a:noAutofit/>
          </a:bodyPr>
          <a:lstStyle>
            <a:lvl1pPr marL="0" indent="0">
              <a:spcBef>
                <a:spcPts val="0"/>
              </a:spcBef>
              <a:buClr>
                <a:schemeClr val="tx2"/>
              </a:buClr>
              <a:buFont typeface="Arial" panose="020B0604020202020204" pitchFamily="34" charset="0"/>
              <a:buNone/>
              <a:defRPr sz="800" b="0"/>
            </a:lvl1pPr>
          </a:lstStyle>
          <a:p>
            <a:pPr lvl="0"/>
            <a:r>
              <a:rPr lang="en-US"/>
              <a:t>Tempus </a:t>
            </a:r>
            <a:r>
              <a:rPr lang="en-US" err="1"/>
              <a:t>eu</a:t>
            </a:r>
            <a:r>
              <a:rPr lang="en-US"/>
              <a:t> </a:t>
            </a:r>
            <a:r>
              <a:rPr lang="en-US" err="1"/>
              <a:t>orci</a:t>
            </a:r>
            <a:r>
              <a:rPr lang="en-US"/>
              <a:t> in.</a:t>
            </a:r>
          </a:p>
        </p:txBody>
      </p:sp>
      <p:sp>
        <p:nvSpPr>
          <p:cNvPr id="35" name="Text Placeholder 2"/>
          <p:cNvSpPr>
            <a:spLocks noGrp="1"/>
          </p:cNvSpPr>
          <p:nvPr>
            <p:ph type="body" sz="quarter" idx="39" hasCustomPrompt="1"/>
          </p:nvPr>
        </p:nvSpPr>
        <p:spPr>
          <a:xfrm>
            <a:off x="116115" y="3594055"/>
            <a:ext cx="1963055" cy="574765"/>
          </a:xfrm>
        </p:spPr>
        <p:txBody>
          <a:bodyPr lIns="0" tIns="0" rIns="0" bIns="0"/>
          <a:lstStyle>
            <a:lvl1pPr marL="171450" indent="-171450" algn="l" defTabSz="1828800" rtl="0" eaLnBrk="1" latinLnBrk="0" hangingPunct="1">
              <a:lnSpc>
                <a:spcPct val="100000"/>
              </a:lnSpc>
              <a:spcBef>
                <a:spcPts val="600"/>
              </a:spcBef>
              <a:buClr>
                <a:schemeClr val="accent6"/>
              </a:buClr>
              <a:buFont typeface="Arial" panose="020B0604020202020204" pitchFamily="34" charset="0"/>
              <a:buChar char="•"/>
              <a:defRPr lang="en-US" sz="9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err="1"/>
              <a:t>Bulletpoints</a:t>
            </a:r>
            <a:r>
              <a:rPr lang="en-US"/>
              <a:t> in minimum of 18pt.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p>
        </p:txBody>
      </p:sp>
      <p:sp>
        <p:nvSpPr>
          <p:cNvPr id="37" name="Text Placeholder 2"/>
          <p:cNvSpPr>
            <a:spLocks noGrp="1"/>
          </p:cNvSpPr>
          <p:nvPr>
            <p:ph type="body" sz="quarter" idx="41" hasCustomPrompt="1"/>
          </p:nvPr>
        </p:nvSpPr>
        <p:spPr>
          <a:xfrm>
            <a:off x="4776470" y="1703668"/>
            <a:ext cx="390843" cy="517341"/>
          </a:xfrm>
          <a:prstGeom prst="ellipse">
            <a:avLst/>
          </a:prstGeom>
          <a:solidFill>
            <a:schemeClr val="accent1"/>
          </a:solidFill>
        </p:spPr>
        <p:txBody>
          <a:bodyPr lIns="0" rIns="0" anchor="ctr" anchorCtr="0"/>
          <a:lstStyle>
            <a:lvl1pPr marL="0" indent="0" algn="ctr" defTabSz="1828800" rtl="0" eaLnBrk="1" latinLnBrk="0" hangingPunct="1">
              <a:lnSpc>
                <a:spcPct val="100000"/>
              </a:lnSpc>
              <a:spcBef>
                <a:spcPts val="600"/>
              </a:spcBef>
              <a:buClr>
                <a:schemeClr val="accent2"/>
              </a:buClr>
              <a:buFont typeface="Arial" panose="020B0604020202020204" pitchFamily="34" charset="0"/>
              <a:buNone/>
              <a:defRPr lang="en-US" sz="800" b="0" u="sng" kern="1200" dirty="0" smtClean="0">
                <a:solidFill>
                  <a:schemeClr val="bg1"/>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Text</a:t>
            </a:r>
          </a:p>
        </p:txBody>
      </p:sp>
      <p:sp>
        <p:nvSpPr>
          <p:cNvPr id="39" name="Text Placeholder 2"/>
          <p:cNvSpPr>
            <a:spLocks noGrp="1"/>
          </p:cNvSpPr>
          <p:nvPr>
            <p:ph type="body" sz="quarter" idx="42" hasCustomPrompt="1"/>
          </p:nvPr>
        </p:nvSpPr>
        <p:spPr>
          <a:xfrm>
            <a:off x="6552295" y="1596422"/>
            <a:ext cx="390843" cy="517341"/>
          </a:xfrm>
          <a:prstGeom prst="ellipse">
            <a:avLst/>
          </a:prstGeom>
          <a:solidFill>
            <a:schemeClr val="accent5"/>
          </a:solidFill>
        </p:spPr>
        <p:txBody>
          <a:bodyPr lIns="0" rIns="0" anchor="ctr" anchorCtr="0"/>
          <a:lstStyle>
            <a:lvl1pPr marL="0" indent="0" algn="ctr" defTabSz="1828800" rtl="0" eaLnBrk="1" latinLnBrk="0" hangingPunct="1">
              <a:lnSpc>
                <a:spcPct val="100000"/>
              </a:lnSpc>
              <a:spcBef>
                <a:spcPts val="600"/>
              </a:spcBef>
              <a:buClr>
                <a:schemeClr val="accent2"/>
              </a:buClr>
              <a:buFont typeface="Arial" panose="020B0604020202020204" pitchFamily="34" charset="0"/>
              <a:buNone/>
              <a:defRPr lang="en-US" sz="800" b="0" u="sng" kern="1200" dirty="0" smtClean="0">
                <a:solidFill>
                  <a:schemeClr val="bg1"/>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Text</a:t>
            </a:r>
          </a:p>
        </p:txBody>
      </p:sp>
      <p:sp>
        <p:nvSpPr>
          <p:cNvPr id="40" name="Text Placeholder 2"/>
          <p:cNvSpPr>
            <a:spLocks noGrp="1"/>
          </p:cNvSpPr>
          <p:nvPr>
            <p:ph type="body" sz="quarter" idx="43" hasCustomPrompt="1"/>
          </p:nvPr>
        </p:nvSpPr>
        <p:spPr>
          <a:xfrm>
            <a:off x="7044206" y="1962339"/>
            <a:ext cx="390843" cy="517341"/>
          </a:xfrm>
          <a:prstGeom prst="ellipse">
            <a:avLst/>
          </a:prstGeom>
          <a:solidFill>
            <a:schemeClr val="accent2"/>
          </a:solidFill>
        </p:spPr>
        <p:txBody>
          <a:bodyPr lIns="0" rIns="0" anchor="ctr" anchorCtr="0"/>
          <a:lstStyle>
            <a:lvl1pPr marL="0" indent="0" algn="ctr" defTabSz="1828800" rtl="0" eaLnBrk="1" latinLnBrk="0" hangingPunct="1">
              <a:lnSpc>
                <a:spcPct val="100000"/>
              </a:lnSpc>
              <a:spcBef>
                <a:spcPts val="600"/>
              </a:spcBef>
              <a:buClr>
                <a:schemeClr val="accent2"/>
              </a:buClr>
              <a:buFont typeface="Arial" panose="020B0604020202020204" pitchFamily="34" charset="0"/>
              <a:buNone/>
              <a:defRPr lang="en-US" sz="800" b="0" u="sng" kern="1200" dirty="0" smtClean="0">
                <a:solidFill>
                  <a:schemeClr val="bg1"/>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Text</a:t>
            </a:r>
          </a:p>
        </p:txBody>
      </p:sp>
      <p:sp>
        <p:nvSpPr>
          <p:cNvPr id="41" name="Text Placeholder 2"/>
          <p:cNvSpPr>
            <a:spLocks noGrp="1"/>
          </p:cNvSpPr>
          <p:nvPr>
            <p:ph type="body" sz="quarter" idx="44" hasCustomPrompt="1"/>
          </p:nvPr>
        </p:nvSpPr>
        <p:spPr>
          <a:xfrm>
            <a:off x="5648008" y="2993800"/>
            <a:ext cx="390843" cy="517341"/>
          </a:xfrm>
          <a:prstGeom prst="ellipse">
            <a:avLst/>
          </a:prstGeom>
          <a:solidFill>
            <a:schemeClr val="accent6"/>
          </a:solidFill>
        </p:spPr>
        <p:txBody>
          <a:bodyPr lIns="0" rIns="0" anchor="ctr" anchorCtr="0"/>
          <a:lstStyle>
            <a:lvl1pPr marL="0" indent="0" algn="ctr" defTabSz="1828800" rtl="0" eaLnBrk="1" latinLnBrk="0" hangingPunct="1">
              <a:lnSpc>
                <a:spcPct val="100000"/>
              </a:lnSpc>
              <a:spcBef>
                <a:spcPts val="600"/>
              </a:spcBef>
              <a:buClr>
                <a:schemeClr val="accent2"/>
              </a:buClr>
              <a:buFont typeface="Arial" panose="020B0604020202020204" pitchFamily="34" charset="0"/>
              <a:buNone/>
              <a:defRPr lang="en-US" sz="800" b="0" u="sng" kern="1200" dirty="0" smtClean="0">
                <a:solidFill>
                  <a:schemeClr val="bg1"/>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Text</a:t>
            </a:r>
          </a:p>
        </p:txBody>
      </p:sp>
      <p:sp>
        <p:nvSpPr>
          <p:cNvPr id="42" name="Text Placeholder 2"/>
          <p:cNvSpPr>
            <a:spLocks noGrp="1"/>
          </p:cNvSpPr>
          <p:nvPr>
            <p:ph type="body" sz="quarter" idx="45" hasCustomPrompt="1"/>
          </p:nvPr>
        </p:nvSpPr>
        <p:spPr>
          <a:xfrm>
            <a:off x="7665245" y="2324934"/>
            <a:ext cx="390843" cy="517341"/>
          </a:xfrm>
          <a:prstGeom prst="ellipse">
            <a:avLst/>
          </a:prstGeom>
          <a:solidFill>
            <a:schemeClr val="accent4"/>
          </a:solidFill>
        </p:spPr>
        <p:txBody>
          <a:bodyPr lIns="0" rIns="0" anchor="ctr" anchorCtr="0"/>
          <a:lstStyle>
            <a:lvl1pPr marL="0" indent="0" algn="ctr" defTabSz="1828800" rtl="0" eaLnBrk="1" latinLnBrk="0" hangingPunct="1">
              <a:lnSpc>
                <a:spcPct val="100000"/>
              </a:lnSpc>
              <a:spcBef>
                <a:spcPts val="600"/>
              </a:spcBef>
              <a:buClr>
                <a:schemeClr val="accent2"/>
              </a:buClr>
              <a:buFont typeface="Arial" panose="020B0604020202020204" pitchFamily="34" charset="0"/>
              <a:buNone/>
              <a:defRPr lang="en-US" sz="800" b="0" u="sng" kern="1200" dirty="0" smtClean="0">
                <a:solidFill>
                  <a:schemeClr val="bg1"/>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Text</a:t>
            </a:r>
          </a:p>
        </p:txBody>
      </p:sp>
      <p:sp>
        <p:nvSpPr>
          <p:cNvPr id="44" name="Text Placeholder 2"/>
          <p:cNvSpPr>
            <a:spLocks noGrp="1"/>
          </p:cNvSpPr>
          <p:nvPr>
            <p:ph type="body" sz="quarter" idx="46" hasCustomPrompt="1"/>
          </p:nvPr>
        </p:nvSpPr>
        <p:spPr>
          <a:xfrm>
            <a:off x="7953950" y="1807592"/>
            <a:ext cx="390843" cy="517341"/>
          </a:xfrm>
          <a:prstGeom prst="ellipse">
            <a:avLst/>
          </a:prstGeom>
          <a:solidFill>
            <a:schemeClr val="accent3"/>
          </a:solidFill>
        </p:spPr>
        <p:txBody>
          <a:bodyPr lIns="0" rIns="0" anchor="ctr" anchorCtr="0"/>
          <a:lstStyle>
            <a:lvl1pPr marL="0" indent="0" algn="ctr" defTabSz="1828800" rtl="0" eaLnBrk="1" latinLnBrk="0" hangingPunct="1">
              <a:lnSpc>
                <a:spcPct val="100000"/>
              </a:lnSpc>
              <a:spcBef>
                <a:spcPts val="600"/>
              </a:spcBef>
              <a:buClr>
                <a:schemeClr val="accent2"/>
              </a:buClr>
              <a:buFont typeface="Arial" panose="020B0604020202020204" pitchFamily="34" charset="0"/>
              <a:buNone/>
              <a:defRPr lang="en-US" sz="800" b="0" u="sng" kern="1200" dirty="0" smtClean="0">
                <a:solidFill>
                  <a:schemeClr val="bg1"/>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Text</a:t>
            </a:r>
          </a:p>
        </p:txBody>
      </p:sp>
      <p:sp>
        <p:nvSpPr>
          <p:cNvPr id="45" name="Text Placeholder 2"/>
          <p:cNvSpPr>
            <a:spLocks noGrp="1"/>
          </p:cNvSpPr>
          <p:nvPr>
            <p:ph type="body" sz="quarter" idx="47" hasCustomPrompt="1"/>
          </p:nvPr>
        </p:nvSpPr>
        <p:spPr>
          <a:xfrm>
            <a:off x="116115" y="4306526"/>
            <a:ext cx="1963055" cy="394425"/>
          </a:xfrm>
        </p:spPr>
        <p:txBody>
          <a:bodyPr lIns="0" tIns="0" rIns="0" bIns="0"/>
          <a:lstStyle>
            <a:lvl1pPr marL="171450" indent="-171450" algn="l" defTabSz="1828800" rtl="0" eaLnBrk="1" latinLnBrk="0" hangingPunct="1">
              <a:lnSpc>
                <a:spcPct val="100000"/>
              </a:lnSpc>
              <a:spcBef>
                <a:spcPts val="600"/>
              </a:spcBef>
              <a:buClr>
                <a:schemeClr val="accent6"/>
              </a:buClr>
              <a:buFont typeface="Arial" panose="020B0604020202020204" pitchFamily="34" charset="0"/>
              <a:buChar char="•"/>
              <a:defRPr lang="en-US" sz="9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p:txBody>
      </p:sp>
      <p:sp>
        <p:nvSpPr>
          <p:cNvPr id="46" name="Text Placeholder 2"/>
          <p:cNvSpPr>
            <a:spLocks noGrp="1"/>
          </p:cNvSpPr>
          <p:nvPr>
            <p:ph type="body" sz="quarter" idx="48" hasCustomPrompt="1"/>
          </p:nvPr>
        </p:nvSpPr>
        <p:spPr>
          <a:xfrm>
            <a:off x="116115" y="4838657"/>
            <a:ext cx="1963055" cy="760185"/>
          </a:xfrm>
        </p:spPr>
        <p:txBody>
          <a:bodyPr lIns="0" tIns="0" rIns="0" bIns="0"/>
          <a:lstStyle>
            <a:lvl1pPr marL="171450" indent="-171450" algn="l" defTabSz="1828800" rtl="0" eaLnBrk="1" latinLnBrk="0" hangingPunct="1">
              <a:lnSpc>
                <a:spcPct val="100000"/>
              </a:lnSpc>
              <a:spcBef>
                <a:spcPts val="600"/>
              </a:spcBef>
              <a:buClr>
                <a:schemeClr val="accent6"/>
              </a:buClr>
              <a:buFont typeface="Arial" panose="020B0604020202020204" pitchFamily="34" charset="0"/>
              <a:buChar char="•"/>
              <a:defRPr lang="en-US" sz="9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err="1"/>
              <a:t>Pellentesque</a:t>
            </a:r>
            <a:r>
              <a:rPr lang="en-US"/>
              <a:t> </a:t>
            </a:r>
            <a:r>
              <a:rPr lang="en-US" err="1"/>
              <a:t>sodales</a:t>
            </a:r>
            <a:r>
              <a:rPr lang="en-US"/>
              <a:t> </a:t>
            </a:r>
            <a:r>
              <a:rPr lang="en-US" err="1"/>
              <a:t>purus</a:t>
            </a:r>
            <a:r>
              <a:rPr lang="en-US"/>
              <a:t> et dui convallis, </a:t>
            </a:r>
            <a:r>
              <a:rPr lang="en-US" err="1"/>
              <a:t>sed</a:t>
            </a:r>
            <a:r>
              <a:rPr lang="en-US"/>
              <a:t> </a:t>
            </a:r>
            <a:r>
              <a:rPr lang="en-US" err="1"/>
              <a:t>facilisis</a:t>
            </a:r>
            <a:r>
              <a:rPr lang="en-US"/>
              <a:t> lorem </a:t>
            </a:r>
            <a:r>
              <a:rPr lang="en-US" err="1"/>
              <a:t>volutpat</a:t>
            </a:r>
            <a:r>
              <a:rPr lang="en-US"/>
              <a:t>. Integer non </a:t>
            </a:r>
            <a:r>
              <a:rPr lang="en-US" err="1"/>
              <a:t>elit</a:t>
            </a:r>
            <a:r>
              <a:rPr lang="en-US"/>
              <a:t> </a:t>
            </a:r>
            <a:r>
              <a:rPr lang="en-US" err="1"/>
              <a:t>lacinia</a:t>
            </a:r>
            <a:r>
              <a:rPr lang="en-US"/>
              <a:t> </a:t>
            </a:r>
            <a:r>
              <a:rPr lang="en-US" err="1"/>
              <a:t>diam</a:t>
            </a:r>
            <a:r>
              <a:rPr lang="en-US"/>
              <a:t> </a:t>
            </a:r>
            <a:r>
              <a:rPr lang="en-US" err="1"/>
              <a:t>venenatis</a:t>
            </a:r>
            <a:r>
              <a:rPr lang="en-US"/>
              <a:t> </a:t>
            </a:r>
            <a:r>
              <a:rPr lang="en-US" err="1"/>
              <a:t>consequat</a:t>
            </a:r>
            <a:r>
              <a:rPr lang="en-US"/>
              <a:t>.</a:t>
            </a:r>
          </a:p>
        </p:txBody>
      </p:sp>
      <p:sp>
        <p:nvSpPr>
          <p:cNvPr id="52" name="Text Placeholder 2"/>
          <p:cNvSpPr>
            <a:spLocks noGrp="1"/>
          </p:cNvSpPr>
          <p:nvPr>
            <p:ph type="body" sz="quarter" idx="49" hasCustomPrompt="1"/>
          </p:nvPr>
        </p:nvSpPr>
        <p:spPr>
          <a:xfrm>
            <a:off x="2178961" y="3594055"/>
            <a:ext cx="1963055" cy="574765"/>
          </a:xfrm>
        </p:spPr>
        <p:txBody>
          <a:bodyPr lIns="0" tIns="0" rIns="0" bIns="0"/>
          <a:lstStyle>
            <a:lvl1pPr marL="171450" indent="-171450" algn="l" defTabSz="1828800" rtl="0" eaLnBrk="1" latinLnBrk="0" hangingPunct="1">
              <a:lnSpc>
                <a:spcPct val="100000"/>
              </a:lnSpc>
              <a:spcBef>
                <a:spcPts val="600"/>
              </a:spcBef>
              <a:buClr>
                <a:schemeClr val="accent6"/>
              </a:buClr>
              <a:buFont typeface="Arial" panose="020B0604020202020204" pitchFamily="34" charset="0"/>
              <a:buChar char="•"/>
              <a:defRPr lang="en-US" sz="9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fr-FR"/>
              <a:t>Tempus eu </a:t>
            </a:r>
            <a:r>
              <a:rPr lang="fr-FR" err="1"/>
              <a:t>orci</a:t>
            </a:r>
            <a:r>
              <a:rPr lang="fr-FR"/>
              <a:t> in, </a:t>
            </a:r>
            <a:r>
              <a:rPr lang="fr-FR" err="1"/>
              <a:t>consectetur</a:t>
            </a:r>
            <a:r>
              <a:rPr lang="fr-FR"/>
              <a:t> </a:t>
            </a:r>
            <a:r>
              <a:rPr lang="fr-FR" err="1"/>
              <a:t>congue</a:t>
            </a:r>
            <a:r>
              <a:rPr lang="fr-FR"/>
              <a:t> </a:t>
            </a:r>
            <a:r>
              <a:rPr lang="fr-FR" err="1"/>
              <a:t>felis</a:t>
            </a:r>
            <a:r>
              <a:rPr lang="fr-FR"/>
              <a:t>. </a:t>
            </a:r>
            <a:r>
              <a:rPr lang="fr-FR" err="1"/>
              <a:t>Donec</a:t>
            </a:r>
            <a:r>
              <a:rPr lang="fr-FR"/>
              <a:t> ut </a:t>
            </a:r>
            <a:r>
              <a:rPr lang="fr-FR" err="1"/>
              <a:t>augue</a:t>
            </a:r>
            <a:r>
              <a:rPr lang="fr-FR"/>
              <a:t> et </a:t>
            </a:r>
            <a:r>
              <a:rPr lang="fr-FR" err="1"/>
              <a:t>sapien</a:t>
            </a:r>
            <a:r>
              <a:rPr lang="fr-FR"/>
              <a:t> </a:t>
            </a:r>
            <a:r>
              <a:rPr lang="fr-FR" err="1"/>
              <a:t>mattis</a:t>
            </a:r>
            <a:r>
              <a:rPr lang="fr-FR"/>
              <a:t> </a:t>
            </a:r>
            <a:r>
              <a:rPr lang="fr-FR" err="1"/>
              <a:t>scelerisque</a:t>
            </a:r>
            <a:r>
              <a:rPr lang="fr-FR"/>
              <a:t>. </a:t>
            </a:r>
          </a:p>
        </p:txBody>
      </p:sp>
      <p:sp>
        <p:nvSpPr>
          <p:cNvPr id="53" name="Text Placeholder 2"/>
          <p:cNvSpPr>
            <a:spLocks noGrp="1"/>
          </p:cNvSpPr>
          <p:nvPr>
            <p:ph type="body" sz="quarter" idx="50" hasCustomPrompt="1"/>
          </p:nvPr>
        </p:nvSpPr>
        <p:spPr>
          <a:xfrm>
            <a:off x="2178961" y="4306526"/>
            <a:ext cx="1963055" cy="394425"/>
          </a:xfrm>
        </p:spPr>
        <p:txBody>
          <a:bodyPr lIns="0" tIns="0" rIns="0" bIns="0"/>
          <a:lstStyle>
            <a:lvl1pPr marL="171450" indent="-171450" algn="l" defTabSz="1828800" rtl="0" eaLnBrk="1" latinLnBrk="0" hangingPunct="1">
              <a:lnSpc>
                <a:spcPct val="100000"/>
              </a:lnSpc>
              <a:spcBef>
                <a:spcPts val="600"/>
              </a:spcBef>
              <a:buClr>
                <a:schemeClr val="accent6"/>
              </a:buClr>
              <a:buFont typeface="Arial" panose="020B0604020202020204" pitchFamily="34" charset="0"/>
              <a:buChar char="•"/>
              <a:defRPr lang="en-US" sz="9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it-IT"/>
              <a:t>Curabitur eget nunc vitae orci commodo accumsan.</a:t>
            </a:r>
            <a:endParaRPr lang="en-US"/>
          </a:p>
        </p:txBody>
      </p:sp>
      <p:sp>
        <p:nvSpPr>
          <p:cNvPr id="54" name="Text Placeholder 2"/>
          <p:cNvSpPr>
            <a:spLocks noGrp="1"/>
          </p:cNvSpPr>
          <p:nvPr>
            <p:ph type="body" sz="quarter" idx="51" hasCustomPrompt="1"/>
          </p:nvPr>
        </p:nvSpPr>
        <p:spPr>
          <a:xfrm>
            <a:off x="2178961" y="4838657"/>
            <a:ext cx="1963055" cy="760185"/>
          </a:xfrm>
        </p:spPr>
        <p:txBody>
          <a:bodyPr lIns="0" tIns="0" rIns="0" bIns="0"/>
          <a:lstStyle>
            <a:lvl1pPr marL="171450" indent="-171450" algn="l" defTabSz="1828800" rtl="0" eaLnBrk="1" latinLnBrk="0" hangingPunct="1">
              <a:lnSpc>
                <a:spcPct val="100000"/>
              </a:lnSpc>
              <a:spcBef>
                <a:spcPts val="600"/>
              </a:spcBef>
              <a:buClr>
                <a:schemeClr val="accent6"/>
              </a:buClr>
              <a:buFont typeface="Arial" panose="020B0604020202020204" pitchFamily="34" charset="0"/>
              <a:buChar char="•"/>
              <a:defRPr lang="en-US" sz="9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err="1"/>
              <a:t>Pellentesque</a:t>
            </a:r>
            <a:r>
              <a:rPr lang="en-US"/>
              <a:t> </a:t>
            </a:r>
            <a:r>
              <a:rPr lang="en-US" err="1"/>
              <a:t>sodales</a:t>
            </a:r>
            <a:r>
              <a:rPr lang="en-US"/>
              <a:t> </a:t>
            </a:r>
            <a:r>
              <a:rPr lang="en-US" err="1"/>
              <a:t>purus</a:t>
            </a:r>
            <a:r>
              <a:rPr lang="en-US"/>
              <a:t> et dui convallis, </a:t>
            </a:r>
            <a:r>
              <a:rPr lang="en-US" err="1"/>
              <a:t>sed</a:t>
            </a:r>
            <a:r>
              <a:rPr lang="en-US"/>
              <a:t> </a:t>
            </a:r>
            <a:r>
              <a:rPr lang="en-US" err="1"/>
              <a:t>facilisis</a:t>
            </a:r>
            <a:r>
              <a:rPr lang="en-US"/>
              <a:t> lorem </a:t>
            </a:r>
            <a:r>
              <a:rPr lang="en-US" err="1"/>
              <a:t>volutpat</a:t>
            </a:r>
            <a:r>
              <a:rPr lang="en-US"/>
              <a:t>. Integer non </a:t>
            </a:r>
            <a:r>
              <a:rPr lang="en-US" err="1"/>
              <a:t>elit</a:t>
            </a:r>
            <a:r>
              <a:rPr lang="en-US"/>
              <a:t> </a:t>
            </a:r>
            <a:r>
              <a:rPr lang="en-US" err="1"/>
              <a:t>lacinia</a:t>
            </a:r>
            <a:r>
              <a:rPr lang="en-US"/>
              <a:t> </a:t>
            </a:r>
            <a:r>
              <a:rPr lang="en-US" err="1"/>
              <a:t>diam</a:t>
            </a:r>
            <a:r>
              <a:rPr lang="en-US"/>
              <a:t> </a:t>
            </a:r>
            <a:r>
              <a:rPr lang="en-US" err="1"/>
              <a:t>venenatis</a:t>
            </a:r>
            <a:r>
              <a:rPr lang="en-US"/>
              <a:t> </a:t>
            </a:r>
            <a:r>
              <a:rPr lang="en-US" err="1"/>
              <a:t>consequat</a:t>
            </a:r>
            <a:r>
              <a:rPr lang="en-US"/>
              <a:t>.</a:t>
            </a:r>
          </a:p>
        </p:txBody>
      </p:sp>
      <p:sp>
        <p:nvSpPr>
          <p:cNvPr id="56" name="Text Placeholder 2"/>
          <p:cNvSpPr>
            <a:spLocks noGrp="1"/>
          </p:cNvSpPr>
          <p:nvPr>
            <p:ph type="body" sz="quarter" idx="52" hasCustomPrompt="1"/>
          </p:nvPr>
        </p:nvSpPr>
        <p:spPr>
          <a:xfrm>
            <a:off x="116115" y="2474389"/>
            <a:ext cx="4025901" cy="960187"/>
          </a:xfrm>
        </p:spPr>
        <p:txBody>
          <a:bodyPr/>
          <a:lstStyle>
            <a:lvl1pPr marL="0" indent="0" algn="l" defTabSz="1828800" rtl="0" eaLnBrk="1" latinLnBrk="0" hangingPunct="1">
              <a:lnSpc>
                <a:spcPct val="100000"/>
              </a:lnSpc>
              <a:spcBef>
                <a:spcPts val="600"/>
              </a:spcBef>
              <a:buFont typeface="Arial" panose="020B0604020202020204" pitchFamily="34" charset="0"/>
              <a:buNone/>
              <a:defRPr lang="en-US" sz="12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err="1"/>
              <a:t>Pellentesque</a:t>
            </a:r>
            <a:r>
              <a:rPr lang="en-US"/>
              <a:t> </a:t>
            </a:r>
            <a:r>
              <a:rPr lang="en-US" err="1"/>
              <a:t>sodales</a:t>
            </a:r>
            <a:r>
              <a:rPr lang="en-US"/>
              <a:t> </a:t>
            </a:r>
            <a:r>
              <a:rPr lang="en-US" err="1"/>
              <a:t>purus</a:t>
            </a:r>
            <a:r>
              <a:rPr lang="en-US"/>
              <a:t> et dui convallis, </a:t>
            </a:r>
            <a:r>
              <a:rPr lang="en-US" err="1"/>
              <a:t>sed</a:t>
            </a:r>
            <a:r>
              <a:rPr lang="en-US"/>
              <a:t> </a:t>
            </a:r>
            <a:r>
              <a:rPr lang="en-US" err="1"/>
              <a:t>facilisis</a:t>
            </a:r>
            <a:r>
              <a:rPr lang="en-US"/>
              <a:t> lorem </a:t>
            </a:r>
            <a:r>
              <a:rPr lang="en-US" err="1"/>
              <a:t>volutpat</a:t>
            </a:r>
            <a:r>
              <a:rPr lang="en-US"/>
              <a:t>. Integer non </a:t>
            </a:r>
            <a:r>
              <a:rPr lang="en-US" err="1"/>
              <a:t>elit</a:t>
            </a:r>
            <a:r>
              <a:rPr lang="en-US"/>
              <a:t> </a:t>
            </a:r>
            <a:r>
              <a:rPr lang="en-US" err="1"/>
              <a:t>lacinia</a:t>
            </a:r>
            <a:r>
              <a:rPr lang="en-US"/>
              <a:t> </a:t>
            </a:r>
            <a:r>
              <a:rPr lang="en-US" err="1"/>
              <a:t>diam</a:t>
            </a:r>
            <a:r>
              <a:rPr lang="en-US"/>
              <a:t> </a:t>
            </a:r>
            <a:r>
              <a:rPr lang="en-US" err="1"/>
              <a:t>venenatis</a:t>
            </a:r>
            <a:r>
              <a:rPr lang="en-US"/>
              <a:t> </a:t>
            </a:r>
            <a:r>
              <a:rPr lang="en-US" err="1"/>
              <a:t>consequat</a:t>
            </a:r>
            <a:r>
              <a:rPr lang="en-US"/>
              <a:t>.</a:t>
            </a:r>
          </a:p>
        </p:txBody>
      </p:sp>
      <p:cxnSp>
        <p:nvCxnSpPr>
          <p:cNvPr id="38"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43" name="Shape 257"/>
          <p:cNvSpPr txBox="1">
            <a:spLocks/>
          </p:cNvSpPr>
          <p:nvPr userDrawn="1"/>
        </p:nvSpPr>
        <p:spPr>
          <a:xfrm>
            <a:off x="8884289" y="6583847"/>
            <a:ext cx="197169" cy="259900"/>
          </a:xfrm>
          <a:prstGeom prst="rect">
            <a:avLst/>
          </a:prstGeom>
          <a:noFill/>
          <a:extLst>
            <a:ext uri="{C572A759-6A51-4108-AA02-DFA0A04FC94B}">
              <ma14:wrappingTextBoxFlag xmlns:ma14="http://schemas.microsoft.com/office/mac/drawingml/2011/main" xmlns=""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Tree>
    <p:extLst>
      <p:ext uri="{BB962C8B-B14F-4D97-AF65-F5344CB8AC3E}">
        <p14:creationId xmlns:p14="http://schemas.microsoft.com/office/powerpoint/2010/main" val="3958862414"/>
      </p:ext>
    </p:extLst>
  </p:cSld>
  <p:clrMapOvr>
    <a:masterClrMapping/>
  </p:clrMapOvr>
  <p:extLst mod="1">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3_Content with Simple Time Plan ">
    <p:spTree>
      <p:nvGrpSpPr>
        <p:cNvPr id="1" name=""/>
        <p:cNvGrpSpPr/>
        <p:nvPr/>
      </p:nvGrpSpPr>
      <p:grpSpPr>
        <a:xfrm>
          <a:off x="0" y="0"/>
          <a:ext cx="0" cy="0"/>
          <a:chOff x="0" y="0"/>
          <a:chExt cx="0" cy="0"/>
        </a:xfrm>
      </p:grpSpPr>
      <p:sp>
        <p:nvSpPr>
          <p:cNvPr id="38" name="Picture Placeholder 9"/>
          <p:cNvSpPr>
            <a:spLocks noGrp="1"/>
          </p:cNvSpPr>
          <p:nvPr>
            <p:ph type="pic" sz="quarter" idx="52" hasCustomPrompt="1"/>
          </p:nvPr>
        </p:nvSpPr>
        <p:spPr>
          <a:xfrm>
            <a:off x="152400" y="1079017"/>
            <a:ext cx="8839200" cy="5267231"/>
          </a:xfrm>
          <a:prstGeom prst="rect">
            <a:avLst/>
          </a:prstGeom>
        </p:spPr>
        <p:txBody>
          <a:bodyPr anchor="ctr" anchorCtr="0">
            <a:noAutofit/>
          </a:bodyPr>
          <a:lstStyle>
            <a:lvl1pPr marL="0" indent="0" algn="ctr">
              <a:buNone/>
              <a:defRPr sz="1400" baseline="0">
                <a:solidFill>
                  <a:schemeClr val="accent2"/>
                </a:solidFill>
                <a:latin typeface="+mj-lt"/>
              </a:defRPr>
            </a:lvl1pPr>
          </a:lstStyle>
          <a:p>
            <a:r>
              <a:rPr lang="en-US"/>
              <a:t>Click here to insert a Time Plan</a:t>
            </a:r>
            <a:endParaRPr lang="en-IN"/>
          </a:p>
        </p:txBody>
      </p:sp>
      <p:sp>
        <p:nvSpPr>
          <p:cNvPr id="4" name="Text Placeholder 3"/>
          <p:cNvSpPr>
            <a:spLocks noGrp="1"/>
          </p:cNvSpPr>
          <p:nvPr>
            <p:ph type="body" sz="quarter" idx="27" hasCustomPrompt="1"/>
          </p:nvPr>
        </p:nvSpPr>
        <p:spPr>
          <a:xfrm>
            <a:off x="2368263" y="1628258"/>
            <a:ext cx="1392568" cy="164148"/>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vl1pPr>
          </a:lstStyle>
          <a:p>
            <a:pPr lvl="0"/>
            <a:r>
              <a:rPr lang="en-US"/>
              <a:t>Text Placeholder</a:t>
            </a:r>
          </a:p>
        </p:txBody>
      </p:sp>
      <p:sp>
        <p:nvSpPr>
          <p:cNvPr id="25" name="Text Placeholder 3"/>
          <p:cNvSpPr>
            <a:spLocks noGrp="1"/>
          </p:cNvSpPr>
          <p:nvPr>
            <p:ph type="body" sz="quarter" idx="29" hasCustomPrompt="1"/>
          </p:nvPr>
        </p:nvSpPr>
        <p:spPr>
          <a:xfrm>
            <a:off x="3835113" y="1628258"/>
            <a:ext cx="1392568" cy="164148"/>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vl1pPr>
          </a:lstStyle>
          <a:p>
            <a:pPr lvl="0"/>
            <a:r>
              <a:rPr lang="en-US"/>
              <a:t>Text Placeholder</a:t>
            </a:r>
          </a:p>
        </p:txBody>
      </p:sp>
      <p:sp>
        <p:nvSpPr>
          <p:cNvPr id="27" name="Text Placeholder 3"/>
          <p:cNvSpPr>
            <a:spLocks noGrp="1"/>
          </p:cNvSpPr>
          <p:nvPr>
            <p:ph type="body" sz="quarter" idx="31" hasCustomPrompt="1"/>
          </p:nvPr>
        </p:nvSpPr>
        <p:spPr>
          <a:xfrm>
            <a:off x="5321013" y="1628258"/>
            <a:ext cx="1392568" cy="164148"/>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vl1pPr>
          </a:lstStyle>
          <a:p>
            <a:pPr lvl="0"/>
            <a:r>
              <a:rPr lang="en-US"/>
              <a:t>Text Placeholder</a:t>
            </a:r>
          </a:p>
        </p:txBody>
      </p:sp>
      <p:sp>
        <p:nvSpPr>
          <p:cNvPr id="47" name="Title 1"/>
          <p:cNvSpPr>
            <a:spLocks noGrp="1"/>
          </p:cNvSpPr>
          <p:nvPr userDrawn="1">
            <p:ph type="ctrTitle" hasCustomPrompt="1"/>
          </p:nvPr>
        </p:nvSpPr>
        <p:spPr>
          <a:xfrm>
            <a:off x="0" y="345077"/>
            <a:ext cx="3200400" cy="621363"/>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Simple Time Plan</a:t>
            </a:r>
          </a:p>
        </p:txBody>
      </p:sp>
      <p:sp>
        <p:nvSpPr>
          <p:cNvPr id="8"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49"/>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16" name="Text Placeholder 2"/>
          <p:cNvSpPr>
            <a:spLocks noGrp="1"/>
          </p:cNvSpPr>
          <p:nvPr userDrawn="1">
            <p:ph type="body" sz="quarter" idx="12" hasCustomPrompt="1"/>
          </p:nvPr>
        </p:nvSpPr>
        <p:spPr>
          <a:xfrm>
            <a:off x="203201"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sp>
        <p:nvSpPr>
          <p:cNvPr id="43" name="Text Placeholder 3"/>
          <p:cNvSpPr>
            <a:spLocks noGrp="1"/>
          </p:cNvSpPr>
          <p:nvPr>
            <p:ph type="body" sz="quarter" idx="53" hasCustomPrompt="1"/>
          </p:nvPr>
        </p:nvSpPr>
        <p:spPr>
          <a:xfrm>
            <a:off x="2368263" y="5612961"/>
            <a:ext cx="1392568" cy="164148"/>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vl1pPr>
          </a:lstStyle>
          <a:p>
            <a:pPr lvl="0"/>
            <a:r>
              <a:rPr lang="en-US"/>
              <a:t>Text Placeholder</a:t>
            </a:r>
          </a:p>
        </p:txBody>
      </p:sp>
      <p:sp>
        <p:nvSpPr>
          <p:cNvPr id="48" name="Text Placeholder 3"/>
          <p:cNvSpPr>
            <a:spLocks noGrp="1"/>
          </p:cNvSpPr>
          <p:nvPr>
            <p:ph type="body" sz="quarter" idx="54" hasCustomPrompt="1"/>
          </p:nvPr>
        </p:nvSpPr>
        <p:spPr>
          <a:xfrm>
            <a:off x="3835113" y="5612961"/>
            <a:ext cx="1392568" cy="164148"/>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vl1pPr>
          </a:lstStyle>
          <a:p>
            <a:pPr lvl="0"/>
            <a:r>
              <a:rPr lang="en-US"/>
              <a:t>Text Placeholder</a:t>
            </a:r>
          </a:p>
        </p:txBody>
      </p:sp>
      <p:sp>
        <p:nvSpPr>
          <p:cNvPr id="49" name="Text Placeholder 3"/>
          <p:cNvSpPr>
            <a:spLocks noGrp="1"/>
          </p:cNvSpPr>
          <p:nvPr>
            <p:ph type="body" sz="quarter" idx="55" hasCustomPrompt="1"/>
          </p:nvPr>
        </p:nvSpPr>
        <p:spPr>
          <a:xfrm>
            <a:off x="5321013" y="5612961"/>
            <a:ext cx="1392568" cy="164148"/>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vl1pPr>
          </a:lstStyle>
          <a:p>
            <a:pPr lvl="0"/>
            <a:r>
              <a:rPr lang="en-US"/>
              <a:t>Text Placeholder</a:t>
            </a:r>
          </a:p>
        </p:txBody>
      </p:sp>
      <p:cxnSp>
        <p:nvCxnSpPr>
          <p:cNvPr id="18"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9" name="Shape 257"/>
          <p:cNvSpPr txBox="1">
            <a:spLocks/>
          </p:cNvSpPr>
          <p:nvPr userDrawn="1"/>
        </p:nvSpPr>
        <p:spPr>
          <a:xfrm>
            <a:off x="8884289" y="6583847"/>
            <a:ext cx="197169" cy="259900"/>
          </a:xfrm>
          <a:prstGeom prst="rect">
            <a:avLst/>
          </a:prstGeom>
          <a:noFill/>
          <a:extLst>
            <a:ext uri="{C572A759-6A51-4108-AA02-DFA0A04FC94B}">
              <ma14:wrappingTextBoxFlag xmlns:ma14="http://schemas.microsoft.com/office/mac/drawingml/2011/main" xmlns=""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Tree>
    <p:extLst>
      <p:ext uri="{BB962C8B-B14F-4D97-AF65-F5344CB8AC3E}">
        <p14:creationId xmlns:p14="http://schemas.microsoft.com/office/powerpoint/2010/main" val="4252780062"/>
      </p:ext>
    </p:extLst>
  </p:cSld>
  <p:clrMapOvr>
    <a:masterClrMapping/>
  </p:clrMapOvr>
  <p:extLst mod="1">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3_Content with Timeline/Roadmap">
    <p:spTree>
      <p:nvGrpSpPr>
        <p:cNvPr id="1" name=""/>
        <p:cNvGrpSpPr/>
        <p:nvPr/>
      </p:nvGrpSpPr>
      <p:grpSpPr>
        <a:xfrm>
          <a:off x="0" y="0"/>
          <a:ext cx="0" cy="0"/>
          <a:chOff x="0" y="0"/>
          <a:chExt cx="0" cy="0"/>
        </a:xfrm>
      </p:grpSpPr>
      <p:sp>
        <p:nvSpPr>
          <p:cNvPr id="38" name="Picture Placeholder 9"/>
          <p:cNvSpPr>
            <a:spLocks noGrp="1"/>
          </p:cNvSpPr>
          <p:nvPr>
            <p:ph type="pic" sz="quarter" idx="52" hasCustomPrompt="1"/>
          </p:nvPr>
        </p:nvSpPr>
        <p:spPr>
          <a:xfrm>
            <a:off x="3378200" y="1079017"/>
            <a:ext cx="5664200" cy="5267231"/>
          </a:xfrm>
          <a:prstGeom prst="rect">
            <a:avLst/>
          </a:prstGeom>
        </p:spPr>
        <p:txBody>
          <a:bodyPr anchor="ctr" anchorCtr="0">
            <a:noAutofit/>
          </a:bodyPr>
          <a:lstStyle>
            <a:lvl1pPr marL="0" indent="0" algn="ctr">
              <a:buNone/>
              <a:defRPr sz="1400" baseline="0">
                <a:solidFill>
                  <a:schemeClr val="accent2"/>
                </a:solidFill>
                <a:latin typeface="+mj-lt"/>
              </a:defRPr>
            </a:lvl1pPr>
          </a:lstStyle>
          <a:p>
            <a:r>
              <a:rPr lang="en-US"/>
              <a:t>Click here to insert a Timeline/Roadmap</a:t>
            </a:r>
            <a:endParaRPr lang="en-IN"/>
          </a:p>
        </p:txBody>
      </p:sp>
      <p:sp>
        <p:nvSpPr>
          <p:cNvPr id="4" name="Text Placeholder 3"/>
          <p:cNvSpPr>
            <a:spLocks noGrp="1"/>
          </p:cNvSpPr>
          <p:nvPr>
            <p:ph type="body" sz="quarter" idx="27" hasCustomPrompt="1"/>
          </p:nvPr>
        </p:nvSpPr>
        <p:spPr>
          <a:xfrm>
            <a:off x="4096702" y="1628258"/>
            <a:ext cx="1392568" cy="164148"/>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vl1pPr>
          </a:lstStyle>
          <a:p>
            <a:pPr lvl="0"/>
            <a:r>
              <a:rPr lang="en-US"/>
              <a:t>Text Placeholder</a:t>
            </a:r>
          </a:p>
        </p:txBody>
      </p:sp>
      <p:sp>
        <p:nvSpPr>
          <p:cNvPr id="25" name="Text Placeholder 3"/>
          <p:cNvSpPr>
            <a:spLocks noGrp="1"/>
          </p:cNvSpPr>
          <p:nvPr>
            <p:ph type="body" sz="quarter" idx="29" hasCustomPrompt="1"/>
          </p:nvPr>
        </p:nvSpPr>
        <p:spPr>
          <a:xfrm>
            <a:off x="5563552" y="1628258"/>
            <a:ext cx="1392568" cy="164148"/>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vl1pPr>
          </a:lstStyle>
          <a:p>
            <a:pPr lvl="0"/>
            <a:r>
              <a:rPr lang="en-US"/>
              <a:t>Text Placeholder</a:t>
            </a:r>
          </a:p>
        </p:txBody>
      </p:sp>
      <p:sp>
        <p:nvSpPr>
          <p:cNvPr id="27" name="Text Placeholder 3"/>
          <p:cNvSpPr>
            <a:spLocks noGrp="1"/>
          </p:cNvSpPr>
          <p:nvPr>
            <p:ph type="body" sz="quarter" idx="31" hasCustomPrompt="1"/>
          </p:nvPr>
        </p:nvSpPr>
        <p:spPr>
          <a:xfrm>
            <a:off x="7049452" y="1628258"/>
            <a:ext cx="1392568" cy="164148"/>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vl1pPr>
          </a:lstStyle>
          <a:p>
            <a:pPr lvl="0"/>
            <a:r>
              <a:rPr lang="en-US"/>
              <a:t>Text Placeholder</a:t>
            </a:r>
          </a:p>
        </p:txBody>
      </p:sp>
      <p:sp>
        <p:nvSpPr>
          <p:cNvPr id="47" name="Title 1"/>
          <p:cNvSpPr>
            <a:spLocks noGrp="1"/>
          </p:cNvSpPr>
          <p:nvPr userDrawn="1">
            <p:ph type="ctrTitle" hasCustomPrompt="1"/>
          </p:nvPr>
        </p:nvSpPr>
        <p:spPr>
          <a:xfrm>
            <a:off x="0" y="345077"/>
            <a:ext cx="3378200" cy="621363"/>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Timeline/Roadmap with text</a:t>
            </a:r>
          </a:p>
        </p:txBody>
      </p:sp>
      <p:sp>
        <p:nvSpPr>
          <p:cNvPr id="8"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49"/>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16" name="Text Placeholder 2"/>
          <p:cNvSpPr>
            <a:spLocks noGrp="1"/>
          </p:cNvSpPr>
          <p:nvPr userDrawn="1">
            <p:ph type="body" sz="quarter" idx="12" hasCustomPrompt="1"/>
          </p:nvPr>
        </p:nvSpPr>
        <p:spPr>
          <a:xfrm>
            <a:off x="203201"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sp>
        <p:nvSpPr>
          <p:cNvPr id="43" name="Text Placeholder 3"/>
          <p:cNvSpPr>
            <a:spLocks noGrp="1"/>
          </p:cNvSpPr>
          <p:nvPr>
            <p:ph type="body" sz="quarter" idx="53" hasCustomPrompt="1"/>
          </p:nvPr>
        </p:nvSpPr>
        <p:spPr>
          <a:xfrm>
            <a:off x="4096702" y="5612961"/>
            <a:ext cx="1392568" cy="164148"/>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vl1pPr>
          </a:lstStyle>
          <a:p>
            <a:pPr lvl="0"/>
            <a:r>
              <a:rPr lang="en-US"/>
              <a:t>Text Placeholder</a:t>
            </a:r>
          </a:p>
        </p:txBody>
      </p:sp>
      <p:sp>
        <p:nvSpPr>
          <p:cNvPr id="48" name="Text Placeholder 3"/>
          <p:cNvSpPr>
            <a:spLocks noGrp="1"/>
          </p:cNvSpPr>
          <p:nvPr>
            <p:ph type="body" sz="quarter" idx="54" hasCustomPrompt="1"/>
          </p:nvPr>
        </p:nvSpPr>
        <p:spPr>
          <a:xfrm>
            <a:off x="5563552" y="5612961"/>
            <a:ext cx="1392568" cy="164148"/>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vl1pPr>
          </a:lstStyle>
          <a:p>
            <a:pPr lvl="0"/>
            <a:r>
              <a:rPr lang="en-US"/>
              <a:t>Text Placeholder</a:t>
            </a:r>
          </a:p>
        </p:txBody>
      </p:sp>
      <p:sp>
        <p:nvSpPr>
          <p:cNvPr id="49" name="Text Placeholder 3"/>
          <p:cNvSpPr>
            <a:spLocks noGrp="1"/>
          </p:cNvSpPr>
          <p:nvPr>
            <p:ph type="body" sz="quarter" idx="55" hasCustomPrompt="1"/>
          </p:nvPr>
        </p:nvSpPr>
        <p:spPr>
          <a:xfrm>
            <a:off x="7049452" y="5612961"/>
            <a:ext cx="1392568" cy="164148"/>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vl1pPr>
          </a:lstStyle>
          <a:p>
            <a:pPr lvl="0"/>
            <a:r>
              <a:rPr lang="en-US"/>
              <a:t>Text Placeholder</a:t>
            </a:r>
          </a:p>
        </p:txBody>
      </p:sp>
      <p:sp>
        <p:nvSpPr>
          <p:cNvPr id="50" name="Text Placeholder 2"/>
          <p:cNvSpPr>
            <a:spLocks noGrp="1"/>
          </p:cNvSpPr>
          <p:nvPr>
            <p:ph type="body" sz="quarter" idx="41" hasCustomPrompt="1"/>
          </p:nvPr>
        </p:nvSpPr>
        <p:spPr>
          <a:xfrm>
            <a:off x="203200" y="1715137"/>
            <a:ext cx="654050" cy="865736"/>
          </a:xfrm>
          <a:prstGeom prst="ellipse">
            <a:avLst/>
          </a:prstGeom>
          <a:solidFill>
            <a:schemeClr val="accent6">
              <a:alpha val="60000"/>
            </a:schemeClr>
          </a:solidFill>
          <a:ln>
            <a:noFill/>
          </a:ln>
        </p:spPr>
        <p:txBody>
          <a:bodyPr lIns="0" rIns="0" anchor="ctr" anchorCtr="0"/>
          <a:lstStyle>
            <a:lvl1pPr marL="0" indent="0" algn="l" defTabSz="1828800" rtl="0" eaLnBrk="1" latinLnBrk="0" hangingPunct="1">
              <a:lnSpc>
                <a:spcPct val="100000"/>
              </a:lnSpc>
              <a:spcBef>
                <a:spcPts val="600"/>
              </a:spcBef>
              <a:buClr>
                <a:schemeClr val="accent2"/>
              </a:buClr>
              <a:buFont typeface="Arial" panose="020B0604020202020204" pitchFamily="34" charset="0"/>
              <a:buNone/>
              <a:defRPr lang="en-US" sz="800" b="0" u="sng" kern="1200" dirty="0" smtClean="0">
                <a:solidFill>
                  <a:schemeClr val="bg1"/>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 </a:t>
            </a:r>
          </a:p>
        </p:txBody>
      </p:sp>
      <p:sp>
        <p:nvSpPr>
          <p:cNvPr id="51" name="Text Placeholder 3"/>
          <p:cNvSpPr>
            <a:spLocks noGrp="1"/>
          </p:cNvSpPr>
          <p:nvPr>
            <p:ph type="body" sz="quarter" idx="56" hasCustomPrompt="1"/>
          </p:nvPr>
        </p:nvSpPr>
        <p:spPr>
          <a:xfrm>
            <a:off x="704056" y="1797857"/>
            <a:ext cx="2048669" cy="215444"/>
          </a:xfrm>
        </p:spPr>
        <p:txBody>
          <a:bodyPr wrap="square" lIns="0" tIns="0" rIns="0" bIns="0">
            <a:spAutoFit/>
          </a:bodyPr>
          <a:lstStyle>
            <a:lvl1pPr marL="0" indent="0">
              <a:spcBef>
                <a:spcPts val="0"/>
              </a:spcBef>
              <a:buClr>
                <a:schemeClr val="tx2"/>
              </a:buClr>
              <a:buFont typeface="Arial" panose="020B0604020202020204" pitchFamily="34" charset="0"/>
              <a:buNone/>
              <a:defRPr sz="1400" b="1">
                <a:solidFill>
                  <a:schemeClr val="accent1"/>
                </a:solidFill>
              </a:defRPr>
            </a:lvl1pPr>
          </a:lstStyle>
          <a:p>
            <a:pPr lvl="0"/>
            <a:r>
              <a:rPr lang="en-US"/>
              <a:t>Tempus </a:t>
            </a:r>
            <a:r>
              <a:rPr lang="en-US" err="1"/>
              <a:t>eu</a:t>
            </a:r>
            <a:r>
              <a:rPr lang="en-US"/>
              <a:t> </a:t>
            </a:r>
            <a:r>
              <a:rPr lang="en-US" err="1"/>
              <a:t>orci</a:t>
            </a:r>
            <a:r>
              <a:rPr lang="en-US"/>
              <a:t> in</a:t>
            </a:r>
          </a:p>
        </p:txBody>
      </p:sp>
      <p:sp>
        <p:nvSpPr>
          <p:cNvPr id="55" name="Text Placeholder 3"/>
          <p:cNvSpPr>
            <a:spLocks noGrp="1"/>
          </p:cNvSpPr>
          <p:nvPr>
            <p:ph type="body" sz="quarter" idx="28" hasCustomPrompt="1"/>
          </p:nvPr>
        </p:nvSpPr>
        <p:spPr>
          <a:xfrm>
            <a:off x="704056" y="2092284"/>
            <a:ext cx="2048669" cy="615553"/>
          </a:xfrm>
        </p:spPr>
        <p:txBody>
          <a:bodyPr wrap="square" lIns="0" tIns="0" rIns="0" bIns="0">
            <a:spAutoFit/>
          </a:bodyPr>
          <a:lstStyle>
            <a:lvl1pPr marL="0" indent="0">
              <a:spcBef>
                <a:spcPts val="0"/>
              </a:spcBef>
              <a:buClr>
                <a:schemeClr val="tx2"/>
              </a:buClr>
              <a:buFont typeface="Arial" panose="020B0604020202020204" pitchFamily="34" charset="0"/>
              <a:buNone/>
              <a:defRPr sz="1000" b="0">
                <a:solidFill>
                  <a:schemeClr val="accent1"/>
                </a:solidFill>
              </a:defRPr>
            </a:lvl1pPr>
          </a:lstStyle>
          <a:p>
            <a:pPr lvl="0"/>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endParaRPr lang="en-US"/>
          </a:p>
        </p:txBody>
      </p:sp>
      <p:sp>
        <p:nvSpPr>
          <p:cNvPr id="56" name="Text Placeholder 2"/>
          <p:cNvSpPr>
            <a:spLocks noGrp="1"/>
          </p:cNvSpPr>
          <p:nvPr>
            <p:ph type="body" sz="quarter" idx="57" hasCustomPrompt="1"/>
          </p:nvPr>
        </p:nvSpPr>
        <p:spPr>
          <a:xfrm>
            <a:off x="203200" y="3124837"/>
            <a:ext cx="654050" cy="865736"/>
          </a:xfrm>
          <a:prstGeom prst="ellipse">
            <a:avLst/>
          </a:prstGeom>
          <a:solidFill>
            <a:schemeClr val="accent4">
              <a:alpha val="60000"/>
            </a:schemeClr>
          </a:solidFill>
          <a:ln>
            <a:noFill/>
          </a:ln>
        </p:spPr>
        <p:txBody>
          <a:bodyPr lIns="0" rIns="0" anchor="ctr" anchorCtr="0"/>
          <a:lstStyle>
            <a:lvl1pPr marL="0" indent="0" algn="l" defTabSz="1828800" rtl="0" eaLnBrk="1" latinLnBrk="0" hangingPunct="1">
              <a:lnSpc>
                <a:spcPct val="100000"/>
              </a:lnSpc>
              <a:spcBef>
                <a:spcPts val="600"/>
              </a:spcBef>
              <a:buClr>
                <a:schemeClr val="accent2"/>
              </a:buClr>
              <a:buFont typeface="Arial" panose="020B0604020202020204" pitchFamily="34" charset="0"/>
              <a:buNone/>
              <a:defRPr lang="en-US" sz="800" b="0" u="sng" kern="1200" dirty="0" smtClean="0">
                <a:solidFill>
                  <a:schemeClr val="bg1"/>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 </a:t>
            </a:r>
          </a:p>
        </p:txBody>
      </p:sp>
      <p:sp>
        <p:nvSpPr>
          <p:cNvPr id="57" name="Text Placeholder 3"/>
          <p:cNvSpPr>
            <a:spLocks noGrp="1"/>
          </p:cNvSpPr>
          <p:nvPr>
            <p:ph type="body" sz="quarter" idx="58" hasCustomPrompt="1"/>
          </p:nvPr>
        </p:nvSpPr>
        <p:spPr>
          <a:xfrm>
            <a:off x="704056" y="3207557"/>
            <a:ext cx="2048669" cy="215444"/>
          </a:xfrm>
        </p:spPr>
        <p:txBody>
          <a:bodyPr wrap="square" lIns="0" tIns="0" rIns="0" bIns="0">
            <a:spAutoFit/>
          </a:bodyPr>
          <a:lstStyle>
            <a:lvl1pPr marL="0" indent="0">
              <a:spcBef>
                <a:spcPts val="0"/>
              </a:spcBef>
              <a:buClr>
                <a:schemeClr val="tx2"/>
              </a:buClr>
              <a:buFont typeface="Arial" panose="020B0604020202020204" pitchFamily="34" charset="0"/>
              <a:buNone/>
              <a:defRPr sz="1400" b="1">
                <a:solidFill>
                  <a:schemeClr val="accent1"/>
                </a:solidFill>
              </a:defRPr>
            </a:lvl1pPr>
          </a:lstStyle>
          <a:p>
            <a:pPr lvl="0"/>
            <a:r>
              <a:rPr lang="en-US"/>
              <a:t>Tempus </a:t>
            </a:r>
            <a:r>
              <a:rPr lang="en-US" err="1"/>
              <a:t>eu</a:t>
            </a:r>
            <a:r>
              <a:rPr lang="en-US"/>
              <a:t> </a:t>
            </a:r>
            <a:r>
              <a:rPr lang="en-US" err="1"/>
              <a:t>orci</a:t>
            </a:r>
            <a:r>
              <a:rPr lang="en-US"/>
              <a:t> in</a:t>
            </a:r>
          </a:p>
        </p:txBody>
      </p:sp>
      <p:sp>
        <p:nvSpPr>
          <p:cNvPr id="58" name="Text Placeholder 3"/>
          <p:cNvSpPr>
            <a:spLocks noGrp="1"/>
          </p:cNvSpPr>
          <p:nvPr>
            <p:ph type="body" sz="quarter" idx="59" hasCustomPrompt="1"/>
          </p:nvPr>
        </p:nvSpPr>
        <p:spPr>
          <a:xfrm>
            <a:off x="704056" y="3501984"/>
            <a:ext cx="2048669" cy="615553"/>
          </a:xfrm>
        </p:spPr>
        <p:txBody>
          <a:bodyPr wrap="square" lIns="0" tIns="0" rIns="0" bIns="0">
            <a:spAutoFit/>
          </a:bodyPr>
          <a:lstStyle>
            <a:lvl1pPr marL="0" indent="0">
              <a:spcBef>
                <a:spcPts val="0"/>
              </a:spcBef>
              <a:buClr>
                <a:schemeClr val="tx2"/>
              </a:buClr>
              <a:buFont typeface="Arial" panose="020B0604020202020204" pitchFamily="34" charset="0"/>
              <a:buNone/>
              <a:defRPr sz="1000" b="0">
                <a:solidFill>
                  <a:schemeClr val="accent1"/>
                </a:solidFill>
              </a:defRPr>
            </a:lvl1pPr>
          </a:lstStyle>
          <a:p>
            <a:pPr lvl="0"/>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endParaRPr lang="en-US"/>
          </a:p>
        </p:txBody>
      </p:sp>
      <p:sp>
        <p:nvSpPr>
          <p:cNvPr id="59" name="Text Placeholder 2"/>
          <p:cNvSpPr>
            <a:spLocks noGrp="1"/>
          </p:cNvSpPr>
          <p:nvPr>
            <p:ph type="body" sz="quarter" idx="60" hasCustomPrompt="1"/>
          </p:nvPr>
        </p:nvSpPr>
        <p:spPr>
          <a:xfrm>
            <a:off x="203200" y="4567061"/>
            <a:ext cx="654050" cy="865736"/>
          </a:xfrm>
          <a:prstGeom prst="ellipse">
            <a:avLst/>
          </a:prstGeom>
          <a:solidFill>
            <a:schemeClr val="accent5">
              <a:alpha val="60000"/>
            </a:schemeClr>
          </a:solidFill>
          <a:ln>
            <a:noFill/>
          </a:ln>
        </p:spPr>
        <p:txBody>
          <a:bodyPr lIns="0" rIns="0" anchor="ctr" anchorCtr="0"/>
          <a:lstStyle>
            <a:lvl1pPr marL="0" indent="0" algn="l" defTabSz="1828800" rtl="0" eaLnBrk="1" latinLnBrk="0" hangingPunct="1">
              <a:lnSpc>
                <a:spcPct val="100000"/>
              </a:lnSpc>
              <a:spcBef>
                <a:spcPts val="600"/>
              </a:spcBef>
              <a:buClr>
                <a:schemeClr val="accent2"/>
              </a:buClr>
              <a:buFont typeface="Arial" panose="020B0604020202020204" pitchFamily="34" charset="0"/>
              <a:buNone/>
              <a:defRPr lang="en-US" sz="800" b="0" u="sng" kern="1200" dirty="0" smtClean="0">
                <a:solidFill>
                  <a:schemeClr val="bg1"/>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 </a:t>
            </a:r>
          </a:p>
        </p:txBody>
      </p:sp>
      <p:sp>
        <p:nvSpPr>
          <p:cNvPr id="60" name="Text Placeholder 3"/>
          <p:cNvSpPr>
            <a:spLocks noGrp="1"/>
          </p:cNvSpPr>
          <p:nvPr>
            <p:ph type="body" sz="quarter" idx="61" hasCustomPrompt="1"/>
          </p:nvPr>
        </p:nvSpPr>
        <p:spPr>
          <a:xfrm>
            <a:off x="704056" y="4649781"/>
            <a:ext cx="2048669" cy="215444"/>
          </a:xfrm>
        </p:spPr>
        <p:txBody>
          <a:bodyPr wrap="square" lIns="0" tIns="0" rIns="0" bIns="0">
            <a:spAutoFit/>
          </a:bodyPr>
          <a:lstStyle>
            <a:lvl1pPr marL="0" indent="0">
              <a:spcBef>
                <a:spcPts val="0"/>
              </a:spcBef>
              <a:buClr>
                <a:schemeClr val="tx2"/>
              </a:buClr>
              <a:buFont typeface="Arial" panose="020B0604020202020204" pitchFamily="34" charset="0"/>
              <a:buNone/>
              <a:defRPr sz="1400" b="1">
                <a:solidFill>
                  <a:schemeClr val="accent1"/>
                </a:solidFill>
              </a:defRPr>
            </a:lvl1pPr>
          </a:lstStyle>
          <a:p>
            <a:pPr lvl="0"/>
            <a:r>
              <a:rPr lang="en-US"/>
              <a:t>Tempus </a:t>
            </a:r>
            <a:r>
              <a:rPr lang="en-US" err="1"/>
              <a:t>eu</a:t>
            </a:r>
            <a:r>
              <a:rPr lang="en-US"/>
              <a:t> </a:t>
            </a:r>
            <a:r>
              <a:rPr lang="en-US" err="1"/>
              <a:t>orci</a:t>
            </a:r>
            <a:r>
              <a:rPr lang="en-US"/>
              <a:t> in</a:t>
            </a:r>
          </a:p>
        </p:txBody>
      </p:sp>
      <p:sp>
        <p:nvSpPr>
          <p:cNvPr id="61" name="Text Placeholder 3"/>
          <p:cNvSpPr>
            <a:spLocks noGrp="1"/>
          </p:cNvSpPr>
          <p:nvPr>
            <p:ph type="body" sz="quarter" idx="62" hasCustomPrompt="1"/>
          </p:nvPr>
        </p:nvSpPr>
        <p:spPr>
          <a:xfrm>
            <a:off x="704056" y="4944208"/>
            <a:ext cx="2048669" cy="615553"/>
          </a:xfrm>
        </p:spPr>
        <p:txBody>
          <a:bodyPr wrap="square" lIns="0" tIns="0" rIns="0" bIns="0">
            <a:spAutoFit/>
          </a:bodyPr>
          <a:lstStyle>
            <a:lvl1pPr marL="0" indent="0">
              <a:spcBef>
                <a:spcPts val="0"/>
              </a:spcBef>
              <a:buClr>
                <a:schemeClr val="tx2"/>
              </a:buClr>
              <a:buFont typeface="Arial" panose="020B0604020202020204" pitchFamily="34" charset="0"/>
              <a:buNone/>
              <a:defRPr sz="1000" b="0">
                <a:solidFill>
                  <a:schemeClr val="accent1"/>
                </a:solidFill>
              </a:defRPr>
            </a:lvl1pPr>
          </a:lstStyle>
          <a:p>
            <a:pPr lvl="0"/>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endParaRPr lang="en-US"/>
          </a:p>
        </p:txBody>
      </p:sp>
      <p:cxnSp>
        <p:nvCxnSpPr>
          <p:cNvPr id="28"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29" name="Shape 257"/>
          <p:cNvSpPr txBox="1">
            <a:spLocks/>
          </p:cNvSpPr>
          <p:nvPr userDrawn="1"/>
        </p:nvSpPr>
        <p:spPr>
          <a:xfrm>
            <a:off x="8884289" y="6583847"/>
            <a:ext cx="197169" cy="259900"/>
          </a:xfrm>
          <a:prstGeom prst="rect">
            <a:avLst/>
          </a:prstGeom>
          <a:noFill/>
          <a:extLst>
            <a:ext uri="{C572A759-6A51-4108-AA02-DFA0A04FC94B}">
              <ma14:wrappingTextBoxFlag xmlns:ma14="http://schemas.microsoft.com/office/mac/drawingml/2011/main" xmlns=""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Tree>
    <p:extLst>
      <p:ext uri="{BB962C8B-B14F-4D97-AF65-F5344CB8AC3E}">
        <p14:creationId xmlns:p14="http://schemas.microsoft.com/office/powerpoint/2010/main" val="1587128755"/>
      </p:ext>
    </p:extLst>
  </p:cSld>
  <p:clrMapOvr>
    <a:masterClrMapping/>
  </p:clrMapOvr>
  <p:extLst mod="1">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267200" y="1746831"/>
            <a:ext cx="4635500" cy="1554480"/>
          </a:xfrm>
          <a:prstGeom prst="rect">
            <a:avLst/>
          </a:prstGeom>
          <a:noFill/>
        </p:spPr>
        <p:txBody>
          <a:bodyPr wrap="square" rtlCol="0" anchor="ctr">
            <a:noAutofit/>
          </a:bodyPr>
          <a:lstStyle>
            <a:lvl1pPr marL="0" algn="l">
              <a:defRPr lang="en-US" sz="3800" u="sng" dirty="0">
                <a:solidFill>
                  <a:schemeClr val="accent1"/>
                </a:solidFill>
                <a:latin typeface="+mj-lt"/>
                <a:ea typeface="+mn-ea"/>
                <a:cs typeface="Arial"/>
              </a:defRPr>
            </a:lvl1pPr>
          </a:lstStyle>
          <a:p>
            <a:pPr marL="0" lvl="0" algn="l"/>
            <a:r>
              <a:rPr lang="en-US"/>
              <a:t>Insert Title Here </a:t>
            </a:r>
            <a:br>
              <a:rPr lang="en-US"/>
            </a:br>
            <a:r>
              <a:rPr lang="en-US"/>
              <a:t>in two lines</a:t>
            </a:r>
          </a:p>
        </p:txBody>
      </p:sp>
      <p:cxnSp>
        <p:nvCxnSpPr>
          <p:cNvPr id="9" name="Straight Connector 8"/>
          <p:cNvCxnSpPr>
            <a:cxnSpLocks/>
          </p:cNvCxnSpPr>
          <p:nvPr/>
        </p:nvCxnSpPr>
        <p:spPr>
          <a:xfrm>
            <a:off x="3769835" y="2528305"/>
            <a:ext cx="0" cy="1799491"/>
          </a:xfrm>
          <a:prstGeom prst="line">
            <a:avLst/>
          </a:prstGeom>
          <a:ln w="19050">
            <a:solidFill>
              <a:schemeClr val="bg2">
                <a:lumMod val="50000"/>
              </a:schemeClr>
            </a:solidFill>
            <a:miter lim="400000"/>
          </a:ln>
        </p:spPr>
      </p:cxnSp>
      <p:sp>
        <p:nvSpPr>
          <p:cNvPr id="22" name="Footer Placeholder 4"/>
          <p:cNvSpPr txBox="1">
            <a:spLocks/>
          </p:cNvSpPr>
          <p:nvPr userDrawn="1"/>
        </p:nvSpPr>
        <p:spPr>
          <a:xfrm>
            <a:off x="7137104" y="6639317"/>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23" name="Footer Placeholder 4"/>
          <p:cNvSpPr txBox="1">
            <a:spLocks/>
          </p:cNvSpPr>
          <p:nvPr userDrawn="1"/>
        </p:nvSpPr>
        <p:spPr>
          <a:xfrm>
            <a:off x="7786287" y="6639317"/>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24" name="Footer Placeholder 4"/>
          <p:cNvSpPr txBox="1">
            <a:spLocks/>
          </p:cNvSpPr>
          <p:nvPr userDrawn="1"/>
        </p:nvSpPr>
        <p:spPr>
          <a:xfrm>
            <a:off x="8309214" y="6639317"/>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5" name="Subtitle 2"/>
          <p:cNvSpPr>
            <a:spLocks noGrp="1"/>
          </p:cNvSpPr>
          <p:nvPr>
            <p:ph type="subTitle" idx="1" hasCustomPrompt="1"/>
          </p:nvPr>
        </p:nvSpPr>
        <p:spPr>
          <a:xfrm>
            <a:off x="4267205" y="3807693"/>
            <a:ext cx="3190875" cy="200443"/>
          </a:xfrm>
          <a:prstGeom prst="rect">
            <a:avLst/>
          </a:prstGeom>
          <a:noFill/>
        </p:spPr>
        <p:txBody>
          <a:bodyPr wrap="square" tIns="0" bIns="0" rtlCol="0" anchor="ctr">
            <a:no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lang="en-US" sz="1150" b="1">
                <a:solidFill>
                  <a:schemeClr val="accent2"/>
                </a:solidFill>
                <a:latin typeface="+mj-lt"/>
                <a:cs typeface="Arial"/>
              </a:defRPr>
            </a:lvl1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lang="en-US"/>
              <a:t>Presenter’s first and last name </a:t>
            </a:r>
          </a:p>
        </p:txBody>
      </p:sp>
      <p:sp>
        <p:nvSpPr>
          <p:cNvPr id="18" name="Text Placeholder 16"/>
          <p:cNvSpPr>
            <a:spLocks noGrp="1"/>
          </p:cNvSpPr>
          <p:nvPr>
            <p:ph type="body" sz="quarter" idx="10" hasCustomPrompt="1"/>
          </p:nvPr>
        </p:nvSpPr>
        <p:spPr>
          <a:xfrm>
            <a:off x="4267205" y="4112029"/>
            <a:ext cx="3190875" cy="199083"/>
          </a:xfrm>
          <a:prstGeom prst="rect">
            <a:avLst/>
          </a:prstGeom>
        </p:spPr>
        <p:txBody>
          <a:bodyPr tIns="0" bIns="0" anchor="ctr">
            <a:noAutofit/>
          </a:bodyPr>
          <a:lstStyle>
            <a:lvl1pPr>
              <a:buNone/>
              <a:defRPr kumimoji="0" lang="en-US" sz="950" b="1" i="0" u="none" strike="noStrike" kern="1200" cap="none" spc="0" normalizeH="0" baseline="0" noProof="0" dirty="0" smtClean="0">
                <a:ln>
                  <a:noFill/>
                </a:ln>
                <a:solidFill>
                  <a:schemeClr val="accent2"/>
                </a:solidFill>
                <a:effectLst/>
                <a:uLnTx/>
                <a:uFillTx/>
                <a:latin typeface="+mj-lt"/>
                <a:ea typeface="+mn-ea"/>
                <a:cs typeface="Arial"/>
              </a:defRPr>
            </a:lvl1pPr>
          </a:lstStyle>
          <a:p>
            <a:pPr marL="0" marR="0" lvl="0" indent="0" algn="l" defTabSz="457200" rtl="0" eaLnBrk="1" fontAlgn="auto" latinLnBrk="0" hangingPunct="1">
              <a:lnSpc>
                <a:spcPct val="100000"/>
              </a:lnSpc>
              <a:spcBef>
                <a:spcPct val="20000"/>
              </a:spcBef>
              <a:spcAft>
                <a:spcPts val="0"/>
              </a:spcAft>
              <a:buClrTx/>
              <a:buSzTx/>
              <a:tabLst/>
              <a:defRPr/>
            </a:pPr>
            <a:r>
              <a:rPr lang="en-US"/>
              <a:t>Designation</a:t>
            </a:r>
          </a:p>
        </p:txBody>
      </p:sp>
      <p:sp>
        <p:nvSpPr>
          <p:cNvPr id="19" name="Text Placeholder 16"/>
          <p:cNvSpPr>
            <a:spLocks noGrp="1"/>
          </p:cNvSpPr>
          <p:nvPr>
            <p:ph type="body" sz="quarter" idx="11" hasCustomPrompt="1"/>
          </p:nvPr>
        </p:nvSpPr>
        <p:spPr>
          <a:xfrm>
            <a:off x="4267205" y="4464051"/>
            <a:ext cx="3190875" cy="186360"/>
          </a:xfrm>
          <a:prstGeom prst="rect">
            <a:avLst/>
          </a:prstGeom>
        </p:spPr>
        <p:txBody>
          <a:bodyPr tIns="0" bIns="0" anchor="ctr">
            <a:noAutofit/>
          </a:bodyPr>
          <a:lstStyle>
            <a:lvl1pPr>
              <a:buNone/>
              <a:defRPr kumimoji="0" lang="en-US" sz="900" b="1" i="0" u="none" strike="noStrike" kern="1200" cap="none" spc="0" normalizeH="0" baseline="0" noProof="0" dirty="0" smtClean="0">
                <a:ln>
                  <a:noFill/>
                </a:ln>
                <a:solidFill>
                  <a:schemeClr val="accent2"/>
                </a:solidFill>
                <a:effectLst/>
                <a:uLnTx/>
                <a:uFillTx/>
                <a:latin typeface="+mj-lt"/>
                <a:ea typeface="+mn-ea"/>
                <a:cs typeface="Arial"/>
              </a:defRPr>
            </a:lvl1pPr>
          </a:lstStyle>
          <a:p>
            <a:pPr marL="0" marR="0" lvl="0" indent="0" algn="l" defTabSz="457200" rtl="0" eaLnBrk="1" fontAlgn="auto" latinLnBrk="0" hangingPunct="1">
              <a:lnSpc>
                <a:spcPct val="100000"/>
              </a:lnSpc>
              <a:spcBef>
                <a:spcPct val="20000"/>
              </a:spcBef>
              <a:spcAft>
                <a:spcPts val="0"/>
              </a:spcAft>
              <a:buClrTx/>
              <a:buSzTx/>
              <a:tabLst/>
              <a:defRPr/>
            </a:pPr>
            <a:r>
              <a:rPr lang="en-US"/>
              <a:t>Date</a:t>
            </a:r>
          </a:p>
        </p:txBody>
      </p:sp>
      <p:sp>
        <p:nvSpPr>
          <p:cNvPr id="17" name="Shape 257"/>
          <p:cNvSpPr txBox="1">
            <a:spLocks/>
          </p:cNvSpPr>
          <p:nvPr userDrawn="1"/>
        </p:nvSpPr>
        <p:spPr>
          <a:xfrm>
            <a:off x="8884293" y="6583847"/>
            <a:ext cx="197169" cy="259900"/>
          </a:xfrm>
          <a:prstGeom prst="rect">
            <a:avLst/>
          </a:prstGeom>
          <a:noFill/>
          <a:extLst>
            <a:ext uri="{C572A759-6A51-4108-AA02-DFA0A04FC94B}">
              <ma14:wrappingTextBoxFlag xmlns:ma14="http://schemas.microsoft.com/office/mac/drawingml/2011/main" xmlns=""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cxnSp>
        <p:nvCxnSpPr>
          <p:cNvPr id="21"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27" name="Picture 2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33400" y="1917141"/>
            <a:ext cx="2732400" cy="3059307"/>
          </a:xfrm>
          <a:prstGeom prst="rect">
            <a:avLst/>
          </a:prstGeom>
        </p:spPr>
      </p:pic>
    </p:spTree>
    <p:extLst>
      <p:ext uri="{BB962C8B-B14F-4D97-AF65-F5344CB8AC3E}">
        <p14:creationId xmlns:p14="http://schemas.microsoft.com/office/powerpoint/2010/main" val="1474445724"/>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3_Case Study with Colored image">
    <p:spTree>
      <p:nvGrpSpPr>
        <p:cNvPr id="1" name=""/>
        <p:cNvGrpSpPr/>
        <p:nvPr/>
      </p:nvGrpSpPr>
      <p:grpSpPr>
        <a:xfrm>
          <a:off x="0" y="0"/>
          <a:ext cx="0" cy="0"/>
          <a:chOff x="0" y="0"/>
          <a:chExt cx="0" cy="0"/>
        </a:xfrm>
      </p:grpSpPr>
      <p:sp>
        <p:nvSpPr>
          <p:cNvPr id="28" name="Picture Placeholder 4"/>
          <p:cNvSpPr>
            <a:spLocks noGrp="1"/>
          </p:cNvSpPr>
          <p:nvPr>
            <p:ph type="pic" sz="quarter" idx="36" hasCustomPrompt="1"/>
          </p:nvPr>
        </p:nvSpPr>
        <p:spPr>
          <a:xfrm>
            <a:off x="4303715" y="0"/>
            <a:ext cx="3499859" cy="6512984"/>
          </a:xfrm>
        </p:spPr>
        <p:txBody>
          <a:bodyPr/>
          <a:lstStyle>
            <a:lvl1pPr marL="0" marR="0" indent="0" algn="l" defTabSz="457200" rtl="0" eaLnBrk="1" fontAlgn="auto" latinLnBrk="0" hangingPunct="1">
              <a:lnSpc>
                <a:spcPct val="100000"/>
              </a:lnSpc>
              <a:spcBef>
                <a:spcPts val="600"/>
              </a:spcBef>
              <a:spcAft>
                <a:spcPts val="0"/>
              </a:spcAft>
              <a:buClr>
                <a:srgbClr val="00B0F0"/>
              </a:buClr>
              <a:buSzTx/>
              <a:buFont typeface="Wingdings" pitchFamily="2" charset="2"/>
              <a:buNone/>
              <a:tabLst/>
              <a:defRPr sz="1600"/>
            </a:lvl1pPr>
          </a:lstStyle>
          <a:p>
            <a:pPr marL="0" marR="0" lvl="0" indent="0" algn="l" defTabSz="457200" rtl="0" eaLnBrk="1" fontAlgn="auto" latinLnBrk="0" hangingPunct="1">
              <a:lnSpc>
                <a:spcPct val="100000"/>
              </a:lnSpc>
              <a:spcBef>
                <a:spcPts val="600"/>
              </a:spcBef>
              <a:spcAft>
                <a:spcPts val="0"/>
              </a:spcAft>
              <a:buClr>
                <a:srgbClr val="00B0F0"/>
              </a:buClr>
              <a:buSzTx/>
              <a:buFont typeface="Wingdings" pitchFamily="2" charset="2"/>
              <a:buNone/>
              <a:tabLst/>
              <a:defRPr/>
            </a:pPr>
            <a:r>
              <a:rPr lang="en-US"/>
              <a:t>Click here to </a:t>
            </a:r>
            <a:br>
              <a:rPr lang="en-US"/>
            </a:br>
            <a:r>
              <a:rPr lang="en-US"/>
              <a:t>add Color Image</a:t>
            </a:r>
          </a:p>
        </p:txBody>
      </p:sp>
      <p:sp>
        <p:nvSpPr>
          <p:cNvPr id="25" name="Text Placeholder 5"/>
          <p:cNvSpPr>
            <a:spLocks noGrp="1"/>
          </p:cNvSpPr>
          <p:nvPr>
            <p:ph type="body" sz="quarter" idx="38"/>
          </p:nvPr>
        </p:nvSpPr>
        <p:spPr>
          <a:xfrm>
            <a:off x="6221676" y="0"/>
            <a:ext cx="2921000" cy="6525491"/>
          </a:xfrm>
          <a:solidFill>
            <a:schemeClr val="accent1"/>
          </a:solidFill>
        </p:spPr>
        <p:txBody>
          <a:bodyPr/>
          <a:lstStyle>
            <a:lvl1pPr marL="0" indent="0">
              <a:buNone/>
              <a:defRPr>
                <a:solidFill>
                  <a:schemeClr val="accent1"/>
                </a:solidFill>
              </a:defRPr>
            </a:lvl1pPr>
          </a:lstStyle>
          <a:p>
            <a:pPr lvl="0"/>
            <a:endParaRPr lang="en-US"/>
          </a:p>
        </p:txBody>
      </p:sp>
      <p:sp>
        <p:nvSpPr>
          <p:cNvPr id="47" name="Title 1"/>
          <p:cNvSpPr>
            <a:spLocks noGrp="1"/>
          </p:cNvSpPr>
          <p:nvPr userDrawn="1">
            <p:ph type="ctrTitle" hasCustomPrompt="1"/>
          </p:nvPr>
        </p:nvSpPr>
        <p:spPr>
          <a:xfrm>
            <a:off x="0" y="345077"/>
            <a:ext cx="3200400" cy="1212791"/>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Click to add title</a:t>
            </a:r>
            <a:br>
              <a:rPr lang="en-US"/>
            </a:br>
            <a:r>
              <a:rPr lang="en-US"/>
              <a:t>in two lines</a:t>
            </a:r>
          </a:p>
        </p:txBody>
      </p:sp>
      <p:sp>
        <p:nvSpPr>
          <p:cNvPr id="8"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49"/>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16" name="Text Placeholder 2"/>
          <p:cNvSpPr>
            <a:spLocks noGrp="1"/>
          </p:cNvSpPr>
          <p:nvPr userDrawn="1">
            <p:ph type="body" sz="quarter" idx="12" hasCustomPrompt="1"/>
          </p:nvPr>
        </p:nvSpPr>
        <p:spPr>
          <a:xfrm>
            <a:off x="203201"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sp>
        <p:nvSpPr>
          <p:cNvPr id="24" name="Text Placeholder 38"/>
          <p:cNvSpPr>
            <a:spLocks noGrp="1"/>
          </p:cNvSpPr>
          <p:nvPr>
            <p:ph type="body" sz="quarter" idx="15" hasCustomPrompt="1"/>
          </p:nvPr>
        </p:nvSpPr>
        <p:spPr>
          <a:xfrm>
            <a:off x="203199" y="2975036"/>
            <a:ext cx="337820" cy="449240"/>
          </a:xfrm>
          <a:prstGeom prst="ellipse">
            <a:avLst/>
          </a:prstGeom>
          <a:solidFill>
            <a:schemeClr val="tx2"/>
          </a:solidFill>
        </p:spPr>
        <p:txBody>
          <a:bodyPr anchor="ctr">
            <a:noAutofit/>
          </a:bodyPr>
          <a:lstStyle>
            <a:lvl1pPr marL="0" indent="0" algn="ctr">
              <a:buFont typeface="Arial" pitchFamily="34" charset="0"/>
              <a:buNone/>
              <a:defRPr sz="1200" b="1">
                <a:solidFill>
                  <a:schemeClr val="bg1"/>
                </a:solidFill>
                <a:latin typeface="+mn-lt"/>
              </a:defRPr>
            </a:lvl1pPr>
            <a:lvl2pPr>
              <a:buNone/>
              <a:defRPr/>
            </a:lvl2pPr>
            <a:lvl3pPr>
              <a:buNone/>
              <a:defRPr/>
            </a:lvl3pPr>
            <a:lvl4pPr>
              <a:buNone/>
              <a:defRPr/>
            </a:lvl4pPr>
            <a:lvl5pPr>
              <a:buNone/>
              <a:defRPr/>
            </a:lvl5pPr>
          </a:lstStyle>
          <a:p>
            <a:pPr lvl="0"/>
            <a:r>
              <a:rPr lang="en-US"/>
              <a:t>  </a:t>
            </a:r>
          </a:p>
        </p:txBody>
      </p:sp>
      <p:sp>
        <p:nvSpPr>
          <p:cNvPr id="27" name="Text Placeholder 2"/>
          <p:cNvSpPr>
            <a:spLocks noGrp="1"/>
          </p:cNvSpPr>
          <p:nvPr>
            <p:ph type="body" sz="quarter" idx="11" hasCustomPrompt="1"/>
          </p:nvPr>
        </p:nvSpPr>
        <p:spPr>
          <a:xfrm>
            <a:off x="579281" y="3329220"/>
            <a:ext cx="3310548" cy="669841"/>
          </a:xfrm>
        </p:spPr>
        <p:txBody>
          <a:bodyPr tIns="0"/>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pt-BR"/>
              <a:t>Tempus eu orci in, consectetur congue felis. Donec ut augue et sapien mattis scelerisque. Curabitur eget nunc vitae orci commodo accumsan. </a:t>
            </a:r>
          </a:p>
        </p:txBody>
      </p:sp>
      <p:sp>
        <p:nvSpPr>
          <p:cNvPr id="48" name="Text Placeholder 2"/>
          <p:cNvSpPr>
            <a:spLocks noGrp="1"/>
          </p:cNvSpPr>
          <p:nvPr>
            <p:ph type="body" sz="quarter" idx="10" hasCustomPrompt="1"/>
          </p:nvPr>
        </p:nvSpPr>
        <p:spPr>
          <a:xfrm>
            <a:off x="203199" y="1727200"/>
            <a:ext cx="3686630" cy="914401"/>
          </a:xfrm>
        </p:spPr>
        <p:txBody>
          <a:bodyPr/>
          <a:lstStyle>
            <a:lvl1pPr marL="0" indent="0" algn="l" defTabSz="1828800" rtl="0" eaLnBrk="1" latinLnBrk="0" hangingPunct="1">
              <a:lnSpc>
                <a:spcPct val="90000"/>
              </a:lnSpc>
              <a:spcBef>
                <a:spcPts val="20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p:txBody>
      </p:sp>
      <p:sp>
        <p:nvSpPr>
          <p:cNvPr id="49" name="Text Placeholder 2"/>
          <p:cNvSpPr>
            <a:spLocks noGrp="1"/>
          </p:cNvSpPr>
          <p:nvPr>
            <p:ph type="body" sz="quarter" idx="25" hasCustomPrompt="1"/>
          </p:nvPr>
        </p:nvSpPr>
        <p:spPr>
          <a:xfrm>
            <a:off x="579281" y="3041346"/>
            <a:ext cx="3310548" cy="243417"/>
          </a:xfrm>
        </p:spPr>
        <p:txBody>
          <a:bodyPr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12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Business Context</a:t>
            </a:r>
          </a:p>
        </p:txBody>
      </p:sp>
      <p:sp>
        <p:nvSpPr>
          <p:cNvPr id="26" name="Text Placeholder 38"/>
          <p:cNvSpPr>
            <a:spLocks noGrp="1"/>
          </p:cNvSpPr>
          <p:nvPr>
            <p:ph type="body" sz="quarter" idx="27" hasCustomPrompt="1"/>
          </p:nvPr>
        </p:nvSpPr>
        <p:spPr>
          <a:xfrm>
            <a:off x="203199" y="4206952"/>
            <a:ext cx="337820" cy="449240"/>
          </a:xfrm>
          <a:prstGeom prst="ellipse">
            <a:avLst/>
          </a:prstGeom>
          <a:solidFill>
            <a:schemeClr val="tx2"/>
          </a:solidFill>
        </p:spPr>
        <p:txBody>
          <a:bodyPr anchor="ctr">
            <a:noAutofit/>
          </a:bodyPr>
          <a:lstStyle>
            <a:lvl1pPr marL="0" indent="0" algn="ctr">
              <a:buFont typeface="Arial" pitchFamily="34" charset="0"/>
              <a:buNone/>
              <a:defRPr sz="1200" b="1">
                <a:solidFill>
                  <a:schemeClr val="bg1"/>
                </a:solidFill>
                <a:latin typeface="+mn-lt"/>
              </a:defRPr>
            </a:lvl1pPr>
            <a:lvl2pPr>
              <a:buNone/>
              <a:defRPr/>
            </a:lvl2pPr>
            <a:lvl3pPr>
              <a:buNone/>
              <a:defRPr/>
            </a:lvl3pPr>
            <a:lvl4pPr>
              <a:buNone/>
              <a:defRPr/>
            </a:lvl4pPr>
            <a:lvl5pPr>
              <a:buNone/>
              <a:defRPr/>
            </a:lvl5pPr>
          </a:lstStyle>
          <a:p>
            <a:pPr lvl="0"/>
            <a:r>
              <a:rPr lang="en-US"/>
              <a:t>  </a:t>
            </a:r>
          </a:p>
        </p:txBody>
      </p:sp>
      <p:sp>
        <p:nvSpPr>
          <p:cNvPr id="33" name="Text Placeholder 2"/>
          <p:cNvSpPr>
            <a:spLocks noGrp="1"/>
          </p:cNvSpPr>
          <p:nvPr>
            <p:ph type="body" sz="quarter" idx="28" hasCustomPrompt="1"/>
          </p:nvPr>
        </p:nvSpPr>
        <p:spPr>
          <a:xfrm>
            <a:off x="579281" y="4494826"/>
            <a:ext cx="3310548" cy="669841"/>
          </a:xfrm>
        </p:spPr>
        <p:txBody>
          <a:bodyPr tIns="0"/>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pt-BR"/>
              <a:t>Tempus eu orci in, consectetur congue felis. Donec ut augue et sapien mattis scelerisque. Curabitur eget nunc vitae orci commodo accumsan. </a:t>
            </a:r>
          </a:p>
        </p:txBody>
      </p:sp>
      <p:sp>
        <p:nvSpPr>
          <p:cNvPr id="34" name="Text Placeholder 2"/>
          <p:cNvSpPr>
            <a:spLocks noGrp="1"/>
          </p:cNvSpPr>
          <p:nvPr>
            <p:ph type="body" sz="quarter" idx="29" hasCustomPrompt="1"/>
          </p:nvPr>
        </p:nvSpPr>
        <p:spPr>
          <a:xfrm>
            <a:off x="579281" y="4206953"/>
            <a:ext cx="3310548" cy="243417"/>
          </a:xfrm>
        </p:spPr>
        <p:txBody>
          <a:bodyPr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12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Solution Approach</a:t>
            </a:r>
          </a:p>
        </p:txBody>
      </p:sp>
      <p:sp>
        <p:nvSpPr>
          <p:cNvPr id="35" name="Text Placeholder 38"/>
          <p:cNvSpPr>
            <a:spLocks noGrp="1"/>
          </p:cNvSpPr>
          <p:nvPr>
            <p:ph type="body" sz="quarter" idx="30" hasCustomPrompt="1"/>
          </p:nvPr>
        </p:nvSpPr>
        <p:spPr>
          <a:xfrm>
            <a:off x="203199" y="5326400"/>
            <a:ext cx="337820" cy="449240"/>
          </a:xfrm>
          <a:prstGeom prst="ellipse">
            <a:avLst/>
          </a:prstGeom>
          <a:solidFill>
            <a:schemeClr val="tx2"/>
          </a:solidFill>
        </p:spPr>
        <p:txBody>
          <a:bodyPr anchor="ctr">
            <a:noAutofit/>
          </a:bodyPr>
          <a:lstStyle>
            <a:lvl1pPr marL="0" indent="0" algn="ctr">
              <a:buFont typeface="Arial" pitchFamily="34" charset="0"/>
              <a:buNone/>
              <a:defRPr sz="1200" b="1">
                <a:solidFill>
                  <a:schemeClr val="bg1"/>
                </a:solidFill>
                <a:latin typeface="+mn-lt"/>
              </a:defRPr>
            </a:lvl1pPr>
            <a:lvl2pPr>
              <a:buNone/>
              <a:defRPr/>
            </a:lvl2pPr>
            <a:lvl3pPr>
              <a:buNone/>
              <a:defRPr/>
            </a:lvl3pPr>
            <a:lvl4pPr>
              <a:buNone/>
              <a:defRPr/>
            </a:lvl4pPr>
            <a:lvl5pPr>
              <a:buNone/>
              <a:defRPr/>
            </a:lvl5pPr>
          </a:lstStyle>
          <a:p>
            <a:pPr lvl="0"/>
            <a:r>
              <a:rPr lang="en-US"/>
              <a:t>  </a:t>
            </a:r>
          </a:p>
        </p:txBody>
      </p:sp>
      <p:sp>
        <p:nvSpPr>
          <p:cNvPr id="36" name="Text Placeholder 2"/>
          <p:cNvSpPr>
            <a:spLocks noGrp="1"/>
          </p:cNvSpPr>
          <p:nvPr>
            <p:ph type="body" sz="quarter" idx="31" hasCustomPrompt="1"/>
          </p:nvPr>
        </p:nvSpPr>
        <p:spPr>
          <a:xfrm>
            <a:off x="579281" y="5663226"/>
            <a:ext cx="3310548" cy="669841"/>
          </a:xfrm>
        </p:spPr>
        <p:txBody>
          <a:bodyPr tIns="0"/>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pt-BR"/>
              <a:t>Tempus eu orci in, consectetur congue felis. Donec ut augue et sapien mattis scelerisque. Curabitur eget nunc vitae orci commodo accumsan. </a:t>
            </a:r>
          </a:p>
        </p:txBody>
      </p:sp>
      <p:sp>
        <p:nvSpPr>
          <p:cNvPr id="37" name="Text Placeholder 2"/>
          <p:cNvSpPr>
            <a:spLocks noGrp="1"/>
          </p:cNvSpPr>
          <p:nvPr>
            <p:ph type="body" sz="quarter" idx="32" hasCustomPrompt="1"/>
          </p:nvPr>
        </p:nvSpPr>
        <p:spPr>
          <a:xfrm>
            <a:off x="579281" y="5375353"/>
            <a:ext cx="3310548" cy="243417"/>
          </a:xfrm>
        </p:spPr>
        <p:txBody>
          <a:bodyPr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12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Business Context</a:t>
            </a:r>
          </a:p>
        </p:txBody>
      </p:sp>
      <p:sp>
        <p:nvSpPr>
          <p:cNvPr id="30" name="Shape 257"/>
          <p:cNvSpPr txBox="1">
            <a:spLocks/>
          </p:cNvSpPr>
          <p:nvPr userDrawn="1"/>
        </p:nvSpPr>
        <p:spPr>
          <a:xfrm>
            <a:off x="8884289" y="6583847"/>
            <a:ext cx="197169" cy="259900"/>
          </a:xfrm>
          <a:prstGeom prst="rect">
            <a:avLst/>
          </a:prstGeom>
          <a:noFill/>
          <a:extLst>
            <a:ext uri="{C572A759-6A51-4108-AA02-DFA0A04FC94B}">
              <ma14:wrappingTextBoxFlag xmlns:ma14="http://schemas.microsoft.com/office/mac/drawingml/2011/main" xmlns=""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
        <p:nvSpPr>
          <p:cNvPr id="38" name="Text Placeholder 2"/>
          <p:cNvSpPr>
            <a:spLocks noGrp="1"/>
          </p:cNvSpPr>
          <p:nvPr>
            <p:ph type="body" sz="quarter" idx="33" hasCustomPrompt="1"/>
          </p:nvPr>
        </p:nvSpPr>
        <p:spPr>
          <a:xfrm>
            <a:off x="6498663" y="1241459"/>
            <a:ext cx="2400140" cy="4175520"/>
          </a:xfrm>
        </p:spPr>
        <p:txBody>
          <a:bodyPr tIns="0"/>
          <a:lstStyle>
            <a:lvl1pPr marL="171450" indent="-171450" algn="l" defTabSz="1828800" rtl="0" eaLnBrk="1" latinLnBrk="0" hangingPunct="1">
              <a:lnSpc>
                <a:spcPct val="100000"/>
              </a:lnSpc>
              <a:spcBef>
                <a:spcPts val="0"/>
              </a:spcBef>
              <a:spcAft>
                <a:spcPts val="800"/>
              </a:spcAft>
              <a:buFont typeface="Arial" panose="020B0604020202020204" pitchFamily="34" charset="0"/>
              <a:buChar char="•"/>
              <a:defRPr lang="en-US" sz="700" b="0" kern="1200" dirty="0" smtClean="0">
                <a:solidFill>
                  <a:schemeClr val="bg1"/>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pt-BR"/>
              <a:t>Side notes</a:t>
            </a:r>
            <a:br>
              <a:rPr lang="pt-BR"/>
            </a:br>
            <a:r>
              <a:rPr lang="pt-BR"/>
              <a:t>Tempus eu orci in, consectetur congue felis. Donec ut augue et sapien mattis scelerisque. Curabitur eget nunc vitae orci commodo accumsan. </a:t>
            </a:r>
          </a:p>
          <a:p>
            <a:pPr lvl="0"/>
            <a:r>
              <a:rPr lang="pt-BR"/>
              <a:t>Side notes</a:t>
            </a:r>
            <a:br>
              <a:rPr lang="pt-BR"/>
            </a:br>
            <a:r>
              <a:rPr lang="pt-BR"/>
              <a:t>Tempus eu orci in, consectetur congue felis. Donec ut augue et sapien mattis scelerisque. Curabitur eget nunc vitae orci commodo accumsan. </a:t>
            </a:r>
          </a:p>
          <a:p>
            <a:pPr lvl="0"/>
            <a:r>
              <a:rPr lang="pt-BR"/>
              <a:t>Side notes</a:t>
            </a:r>
            <a:br>
              <a:rPr lang="pt-BR"/>
            </a:br>
            <a:r>
              <a:rPr lang="pt-BR"/>
              <a:t>Tempus eu orci in, consectetur congue felis. Donec ut augue et sapien mattis scelerisque. Curabitur eget nunc vitae orci commodo accumsan. </a:t>
            </a:r>
          </a:p>
          <a:p>
            <a:pPr lvl="0"/>
            <a:r>
              <a:rPr lang="pt-BR"/>
              <a:t>Side notes</a:t>
            </a:r>
            <a:br>
              <a:rPr lang="pt-BR"/>
            </a:br>
            <a:r>
              <a:rPr lang="pt-BR"/>
              <a:t>Tempus eu orci in, consectetur congue felis. Donec ut augue et sapien mattis scelerisque. Curabitur eget nunc vitae orci commodo accumsan. </a:t>
            </a:r>
          </a:p>
          <a:p>
            <a:pPr lvl="0"/>
            <a:r>
              <a:rPr lang="pt-BR"/>
              <a:t>Side notes</a:t>
            </a:r>
            <a:br>
              <a:rPr lang="pt-BR"/>
            </a:br>
            <a:r>
              <a:rPr lang="pt-BR"/>
              <a:t>Tempus eu orci in, consectetur congue felis. Donec ut augue et sapien mattis scelerisque. Curabitur eget nunc vitae orci commodo accumsan. </a:t>
            </a:r>
          </a:p>
          <a:p>
            <a:pPr lvl="0"/>
            <a:r>
              <a:rPr lang="pt-BR"/>
              <a:t>Side notes</a:t>
            </a:r>
            <a:br>
              <a:rPr lang="pt-BR"/>
            </a:br>
            <a:r>
              <a:rPr lang="pt-BR"/>
              <a:t>Tempus eu orci in, consectetur congue felis. Donec ut augue et sapien mattis scelerisque. Curabitur eget nunc vitae orci commodo accumsan. </a:t>
            </a:r>
          </a:p>
        </p:txBody>
      </p:sp>
      <p:sp>
        <p:nvSpPr>
          <p:cNvPr id="39" name="Text Placeholder 2"/>
          <p:cNvSpPr>
            <a:spLocks noGrp="1"/>
          </p:cNvSpPr>
          <p:nvPr>
            <p:ph type="body" sz="quarter" idx="34" hasCustomPrompt="1"/>
          </p:nvPr>
        </p:nvSpPr>
        <p:spPr>
          <a:xfrm>
            <a:off x="6498663" y="885853"/>
            <a:ext cx="2400140" cy="243417"/>
          </a:xfrm>
        </p:spPr>
        <p:txBody>
          <a:bodyPr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1200" b="1" kern="1200" dirty="0" smtClean="0">
                <a:solidFill>
                  <a:schemeClr val="bg1"/>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Value Wipro brings</a:t>
            </a:r>
          </a:p>
        </p:txBody>
      </p:sp>
      <p:sp>
        <p:nvSpPr>
          <p:cNvPr id="3" name="Media Placeholder 2"/>
          <p:cNvSpPr>
            <a:spLocks noGrp="1"/>
          </p:cNvSpPr>
          <p:nvPr>
            <p:ph type="media" sz="quarter" idx="35" hasCustomPrompt="1"/>
          </p:nvPr>
        </p:nvSpPr>
        <p:spPr>
          <a:xfrm>
            <a:off x="6498664" y="5504349"/>
            <a:ext cx="652955" cy="867992"/>
          </a:xfrm>
          <a:prstGeom prst="ellipse">
            <a:avLst/>
          </a:prstGeom>
          <a:noFill/>
        </p:spPr>
        <p:txBody>
          <a:bodyPr/>
          <a:lstStyle>
            <a:lvl1pPr marL="0" indent="0" algn="ctr">
              <a:buFontTx/>
              <a:buNone/>
              <a:defRPr sz="1000"/>
            </a:lvl1pPr>
          </a:lstStyle>
          <a:p>
            <a:r>
              <a:rPr lang="en-US"/>
              <a:t>View video</a:t>
            </a:r>
          </a:p>
        </p:txBody>
      </p:sp>
      <p:cxnSp>
        <p:nvCxnSpPr>
          <p:cNvPr id="29"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01801393"/>
      </p:ext>
    </p:extLst>
  </p:cSld>
  <p:clrMapOvr>
    <a:masterClrMapping/>
  </p:clrMapOvr>
  <p:extLst mod="1">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3_Team Structure">
    <p:spTree>
      <p:nvGrpSpPr>
        <p:cNvPr id="1" name=""/>
        <p:cNvGrpSpPr/>
        <p:nvPr/>
      </p:nvGrpSpPr>
      <p:grpSpPr>
        <a:xfrm>
          <a:off x="0" y="0"/>
          <a:ext cx="0" cy="0"/>
          <a:chOff x="0" y="0"/>
          <a:chExt cx="0" cy="0"/>
        </a:xfrm>
      </p:grpSpPr>
      <p:sp>
        <p:nvSpPr>
          <p:cNvPr id="47" name="Title 1"/>
          <p:cNvSpPr>
            <a:spLocks noGrp="1"/>
          </p:cNvSpPr>
          <p:nvPr>
            <p:ph type="ctrTitle" hasCustomPrompt="1"/>
          </p:nvPr>
        </p:nvSpPr>
        <p:spPr>
          <a:xfrm>
            <a:off x="0" y="345077"/>
            <a:ext cx="3200400" cy="721724"/>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Team Structure</a:t>
            </a:r>
          </a:p>
        </p:txBody>
      </p:sp>
      <p:sp>
        <p:nvSpPr>
          <p:cNvPr id="16" name="Text Placeholder 2"/>
          <p:cNvSpPr>
            <a:spLocks noGrp="1"/>
          </p:cNvSpPr>
          <p:nvPr>
            <p:ph type="body" sz="quarter" idx="12" hasCustomPrompt="1"/>
          </p:nvPr>
        </p:nvSpPr>
        <p:spPr>
          <a:xfrm>
            <a:off x="203201"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sp>
        <p:nvSpPr>
          <p:cNvPr id="21" name="Picture Placeholder 9"/>
          <p:cNvSpPr>
            <a:spLocks noGrp="1"/>
          </p:cNvSpPr>
          <p:nvPr>
            <p:ph type="pic" sz="quarter" idx="13" hasCustomPrompt="1"/>
          </p:nvPr>
        </p:nvSpPr>
        <p:spPr>
          <a:xfrm>
            <a:off x="382322" y="1450961"/>
            <a:ext cx="838200" cy="1117600"/>
          </a:xfrm>
          <a:prstGeom prst="ellipse">
            <a:avLst/>
          </a:prstGeom>
          <a:noFill/>
        </p:spPr>
        <p:txBody>
          <a:bodyPr anchor="ctr">
            <a:noAutofit/>
          </a:bodyPr>
          <a:lstStyle>
            <a:lvl1pPr marL="0" indent="0" algn="ctr">
              <a:buNone/>
              <a:defRPr sz="800" baseline="0">
                <a:solidFill>
                  <a:schemeClr val="accent2"/>
                </a:solidFill>
                <a:latin typeface="+mj-lt"/>
              </a:defRPr>
            </a:lvl1pPr>
          </a:lstStyle>
          <a:p>
            <a:r>
              <a:rPr lang="en-US"/>
              <a:t>Click here to add Color Image</a:t>
            </a:r>
            <a:endParaRPr lang="en-IN"/>
          </a:p>
        </p:txBody>
      </p:sp>
      <p:sp>
        <p:nvSpPr>
          <p:cNvPr id="30" name="Pladsholder til tekst 62"/>
          <p:cNvSpPr>
            <a:spLocks noGrp="1"/>
          </p:cNvSpPr>
          <p:nvPr>
            <p:ph type="body" sz="quarter" idx="30"/>
          </p:nvPr>
        </p:nvSpPr>
        <p:spPr>
          <a:xfrm>
            <a:off x="382322" y="2582937"/>
            <a:ext cx="1727200" cy="307543"/>
          </a:xfrm>
        </p:spPr>
        <p:txBody>
          <a:bodyPr/>
          <a:lstStyle>
            <a:lvl1pPr marL="0" indent="0" algn="l">
              <a:buNone/>
              <a:defRPr sz="1050" b="1">
                <a:solidFill>
                  <a:schemeClr val="accent1"/>
                </a:solidFill>
              </a:defRPr>
            </a:lvl1pPr>
          </a:lstStyle>
          <a:p>
            <a:r>
              <a:rPr lang="en-GB"/>
              <a:t>Name and Last name</a:t>
            </a:r>
          </a:p>
          <a:p>
            <a:endParaRPr lang="en-GB"/>
          </a:p>
        </p:txBody>
      </p:sp>
      <p:sp>
        <p:nvSpPr>
          <p:cNvPr id="31" name="Pladsholder til tekst 63"/>
          <p:cNvSpPr>
            <a:spLocks noGrp="1"/>
          </p:cNvSpPr>
          <p:nvPr>
            <p:ph type="body" sz="quarter" idx="31" hasCustomPrompt="1"/>
          </p:nvPr>
        </p:nvSpPr>
        <p:spPr>
          <a:xfrm>
            <a:off x="382322" y="2918383"/>
            <a:ext cx="1727200" cy="290800"/>
          </a:xfrm>
        </p:spPr>
        <p:txBody>
          <a:bodyPr/>
          <a:lstStyle>
            <a:lvl1pPr marL="0" indent="0" algn="l">
              <a:buNone/>
              <a:defRPr sz="900" b="1">
                <a:solidFill>
                  <a:schemeClr val="accent1"/>
                </a:solidFill>
              </a:defRPr>
            </a:lvl1pPr>
          </a:lstStyle>
          <a:p>
            <a:r>
              <a:rPr lang="en-GB"/>
              <a:t>Designation</a:t>
            </a:r>
          </a:p>
        </p:txBody>
      </p:sp>
      <p:sp>
        <p:nvSpPr>
          <p:cNvPr id="33" name="Picture Placeholder 9"/>
          <p:cNvSpPr>
            <a:spLocks noGrp="1"/>
          </p:cNvSpPr>
          <p:nvPr>
            <p:ph type="pic" sz="quarter" idx="33" hasCustomPrompt="1"/>
          </p:nvPr>
        </p:nvSpPr>
        <p:spPr>
          <a:xfrm>
            <a:off x="2605492" y="1450961"/>
            <a:ext cx="838200" cy="1117600"/>
          </a:xfrm>
          <a:prstGeom prst="ellipse">
            <a:avLst/>
          </a:prstGeom>
          <a:noFill/>
        </p:spPr>
        <p:txBody>
          <a:bodyPr anchor="ctr">
            <a:noAutofit/>
          </a:bodyPr>
          <a:lstStyle>
            <a:lvl1pPr marL="0" indent="0" algn="ctr">
              <a:buNone/>
              <a:defRPr sz="800" baseline="0">
                <a:solidFill>
                  <a:schemeClr val="accent2"/>
                </a:solidFill>
                <a:latin typeface="+mj-lt"/>
              </a:defRPr>
            </a:lvl1pPr>
          </a:lstStyle>
          <a:p>
            <a:r>
              <a:rPr lang="en-US"/>
              <a:t>Click here to add Color Image</a:t>
            </a:r>
            <a:endParaRPr lang="en-IN"/>
          </a:p>
        </p:txBody>
      </p:sp>
      <p:sp>
        <p:nvSpPr>
          <p:cNvPr id="34" name="Pladsholder til tekst 62"/>
          <p:cNvSpPr>
            <a:spLocks noGrp="1"/>
          </p:cNvSpPr>
          <p:nvPr>
            <p:ph type="body" sz="quarter" idx="34"/>
          </p:nvPr>
        </p:nvSpPr>
        <p:spPr>
          <a:xfrm>
            <a:off x="2605492" y="2582937"/>
            <a:ext cx="1727200" cy="307543"/>
          </a:xfrm>
        </p:spPr>
        <p:txBody>
          <a:bodyPr/>
          <a:lstStyle>
            <a:lvl1pPr marL="0" indent="0" algn="l">
              <a:buNone/>
              <a:defRPr sz="1050" b="1">
                <a:solidFill>
                  <a:schemeClr val="accent1"/>
                </a:solidFill>
              </a:defRPr>
            </a:lvl1pPr>
          </a:lstStyle>
          <a:p>
            <a:r>
              <a:rPr lang="en-GB"/>
              <a:t>Name and Last name</a:t>
            </a:r>
          </a:p>
          <a:p>
            <a:endParaRPr lang="en-GB"/>
          </a:p>
        </p:txBody>
      </p:sp>
      <p:sp>
        <p:nvSpPr>
          <p:cNvPr id="35" name="Pladsholder til tekst 63"/>
          <p:cNvSpPr>
            <a:spLocks noGrp="1"/>
          </p:cNvSpPr>
          <p:nvPr>
            <p:ph type="body" sz="quarter" idx="35" hasCustomPrompt="1"/>
          </p:nvPr>
        </p:nvSpPr>
        <p:spPr>
          <a:xfrm>
            <a:off x="2605492" y="2918383"/>
            <a:ext cx="1727200" cy="290800"/>
          </a:xfrm>
        </p:spPr>
        <p:txBody>
          <a:bodyPr/>
          <a:lstStyle>
            <a:lvl1pPr marL="0" indent="0" algn="l">
              <a:buNone/>
              <a:defRPr sz="900" b="1">
                <a:solidFill>
                  <a:schemeClr val="accent1"/>
                </a:solidFill>
              </a:defRPr>
            </a:lvl1pPr>
          </a:lstStyle>
          <a:p>
            <a:r>
              <a:rPr lang="en-GB"/>
              <a:t>Designation</a:t>
            </a:r>
          </a:p>
        </p:txBody>
      </p:sp>
      <p:sp>
        <p:nvSpPr>
          <p:cNvPr id="37" name="Picture Placeholder 9"/>
          <p:cNvSpPr>
            <a:spLocks noGrp="1"/>
          </p:cNvSpPr>
          <p:nvPr>
            <p:ph type="pic" sz="quarter" idx="37" hasCustomPrompt="1"/>
          </p:nvPr>
        </p:nvSpPr>
        <p:spPr>
          <a:xfrm>
            <a:off x="4828662" y="1450961"/>
            <a:ext cx="838200" cy="1117600"/>
          </a:xfrm>
          <a:prstGeom prst="ellipse">
            <a:avLst/>
          </a:prstGeom>
          <a:noFill/>
        </p:spPr>
        <p:txBody>
          <a:bodyPr anchor="ctr">
            <a:noAutofit/>
          </a:bodyPr>
          <a:lstStyle>
            <a:lvl1pPr marL="0" indent="0" algn="ctr">
              <a:buNone/>
              <a:defRPr sz="800" baseline="0">
                <a:solidFill>
                  <a:schemeClr val="accent2"/>
                </a:solidFill>
                <a:latin typeface="+mj-lt"/>
              </a:defRPr>
            </a:lvl1pPr>
          </a:lstStyle>
          <a:p>
            <a:r>
              <a:rPr lang="en-US"/>
              <a:t>Click here to add Color Image</a:t>
            </a:r>
            <a:endParaRPr lang="en-IN"/>
          </a:p>
        </p:txBody>
      </p:sp>
      <p:sp>
        <p:nvSpPr>
          <p:cNvPr id="38" name="Pladsholder til tekst 62"/>
          <p:cNvSpPr>
            <a:spLocks noGrp="1"/>
          </p:cNvSpPr>
          <p:nvPr>
            <p:ph type="body" sz="quarter" idx="38"/>
          </p:nvPr>
        </p:nvSpPr>
        <p:spPr>
          <a:xfrm>
            <a:off x="4828662" y="2582937"/>
            <a:ext cx="1727200" cy="307543"/>
          </a:xfrm>
        </p:spPr>
        <p:txBody>
          <a:bodyPr/>
          <a:lstStyle>
            <a:lvl1pPr marL="0" indent="0" algn="l">
              <a:buNone/>
              <a:defRPr sz="1050" b="1">
                <a:solidFill>
                  <a:schemeClr val="accent1"/>
                </a:solidFill>
              </a:defRPr>
            </a:lvl1pPr>
          </a:lstStyle>
          <a:p>
            <a:r>
              <a:rPr lang="en-GB"/>
              <a:t>Name and Last name</a:t>
            </a:r>
          </a:p>
          <a:p>
            <a:endParaRPr lang="en-GB"/>
          </a:p>
        </p:txBody>
      </p:sp>
      <p:sp>
        <p:nvSpPr>
          <p:cNvPr id="39" name="Pladsholder til tekst 63"/>
          <p:cNvSpPr>
            <a:spLocks noGrp="1"/>
          </p:cNvSpPr>
          <p:nvPr>
            <p:ph type="body" sz="quarter" idx="39" hasCustomPrompt="1"/>
          </p:nvPr>
        </p:nvSpPr>
        <p:spPr>
          <a:xfrm>
            <a:off x="4828662" y="2918383"/>
            <a:ext cx="1727200" cy="290800"/>
          </a:xfrm>
        </p:spPr>
        <p:txBody>
          <a:bodyPr/>
          <a:lstStyle>
            <a:lvl1pPr marL="0" indent="0" algn="l">
              <a:buNone/>
              <a:defRPr sz="900" b="1">
                <a:solidFill>
                  <a:schemeClr val="accent1"/>
                </a:solidFill>
              </a:defRPr>
            </a:lvl1pPr>
          </a:lstStyle>
          <a:p>
            <a:r>
              <a:rPr lang="en-GB"/>
              <a:t>Designation</a:t>
            </a:r>
          </a:p>
        </p:txBody>
      </p:sp>
      <p:sp>
        <p:nvSpPr>
          <p:cNvPr id="41" name="Picture Placeholder 9"/>
          <p:cNvSpPr>
            <a:spLocks noGrp="1"/>
          </p:cNvSpPr>
          <p:nvPr>
            <p:ph type="pic" sz="quarter" idx="41" hasCustomPrompt="1"/>
          </p:nvPr>
        </p:nvSpPr>
        <p:spPr>
          <a:xfrm>
            <a:off x="7051832" y="1450961"/>
            <a:ext cx="838200" cy="1117600"/>
          </a:xfrm>
          <a:prstGeom prst="ellipse">
            <a:avLst/>
          </a:prstGeom>
          <a:noFill/>
        </p:spPr>
        <p:txBody>
          <a:bodyPr anchor="ctr">
            <a:noAutofit/>
          </a:bodyPr>
          <a:lstStyle>
            <a:lvl1pPr marL="0" indent="0" algn="ctr">
              <a:buNone/>
              <a:defRPr sz="800" baseline="0">
                <a:solidFill>
                  <a:schemeClr val="accent2"/>
                </a:solidFill>
                <a:latin typeface="+mj-lt"/>
              </a:defRPr>
            </a:lvl1pPr>
          </a:lstStyle>
          <a:p>
            <a:r>
              <a:rPr lang="en-US"/>
              <a:t>Click here to add Color Image</a:t>
            </a:r>
            <a:endParaRPr lang="en-IN"/>
          </a:p>
        </p:txBody>
      </p:sp>
      <p:sp>
        <p:nvSpPr>
          <p:cNvPr id="42" name="Pladsholder til tekst 62"/>
          <p:cNvSpPr>
            <a:spLocks noGrp="1"/>
          </p:cNvSpPr>
          <p:nvPr>
            <p:ph type="body" sz="quarter" idx="42"/>
          </p:nvPr>
        </p:nvSpPr>
        <p:spPr>
          <a:xfrm>
            <a:off x="7051832" y="2582937"/>
            <a:ext cx="1727200" cy="307543"/>
          </a:xfrm>
        </p:spPr>
        <p:txBody>
          <a:bodyPr/>
          <a:lstStyle>
            <a:lvl1pPr marL="0" indent="0" algn="l">
              <a:buNone/>
              <a:defRPr sz="1050" b="1">
                <a:solidFill>
                  <a:schemeClr val="accent1"/>
                </a:solidFill>
              </a:defRPr>
            </a:lvl1pPr>
          </a:lstStyle>
          <a:p>
            <a:r>
              <a:rPr lang="en-GB"/>
              <a:t>Name and Last name</a:t>
            </a:r>
          </a:p>
          <a:p>
            <a:endParaRPr lang="en-GB"/>
          </a:p>
        </p:txBody>
      </p:sp>
      <p:sp>
        <p:nvSpPr>
          <p:cNvPr id="43" name="Pladsholder til tekst 63"/>
          <p:cNvSpPr>
            <a:spLocks noGrp="1"/>
          </p:cNvSpPr>
          <p:nvPr>
            <p:ph type="body" sz="quarter" idx="43" hasCustomPrompt="1"/>
          </p:nvPr>
        </p:nvSpPr>
        <p:spPr>
          <a:xfrm>
            <a:off x="7051832" y="2918383"/>
            <a:ext cx="1727200" cy="290800"/>
          </a:xfrm>
        </p:spPr>
        <p:txBody>
          <a:bodyPr/>
          <a:lstStyle>
            <a:lvl1pPr marL="0" indent="0" algn="l">
              <a:buNone/>
              <a:defRPr sz="900" b="1">
                <a:solidFill>
                  <a:schemeClr val="accent1"/>
                </a:solidFill>
              </a:defRPr>
            </a:lvl1pPr>
          </a:lstStyle>
          <a:p>
            <a:r>
              <a:rPr lang="en-GB"/>
              <a:t>Designation</a:t>
            </a:r>
          </a:p>
        </p:txBody>
      </p:sp>
      <p:sp>
        <p:nvSpPr>
          <p:cNvPr id="62" name="Picture Placeholder 9"/>
          <p:cNvSpPr>
            <a:spLocks noGrp="1"/>
          </p:cNvSpPr>
          <p:nvPr>
            <p:ph type="pic" sz="quarter" idx="45" hasCustomPrompt="1"/>
          </p:nvPr>
        </p:nvSpPr>
        <p:spPr>
          <a:xfrm>
            <a:off x="382322" y="4044180"/>
            <a:ext cx="838200" cy="1117600"/>
          </a:xfrm>
          <a:prstGeom prst="ellipse">
            <a:avLst/>
          </a:prstGeom>
          <a:noFill/>
        </p:spPr>
        <p:txBody>
          <a:bodyPr anchor="ctr">
            <a:noAutofit/>
          </a:bodyPr>
          <a:lstStyle>
            <a:lvl1pPr marL="0" indent="0" algn="ctr">
              <a:buNone/>
              <a:defRPr sz="800" baseline="0">
                <a:solidFill>
                  <a:schemeClr val="accent2"/>
                </a:solidFill>
                <a:latin typeface="+mj-lt"/>
              </a:defRPr>
            </a:lvl1pPr>
          </a:lstStyle>
          <a:p>
            <a:r>
              <a:rPr lang="en-US"/>
              <a:t>Click here to add Color Image</a:t>
            </a:r>
            <a:endParaRPr lang="en-IN"/>
          </a:p>
        </p:txBody>
      </p:sp>
      <p:sp>
        <p:nvSpPr>
          <p:cNvPr id="63" name="Pladsholder til tekst 62"/>
          <p:cNvSpPr>
            <a:spLocks noGrp="1"/>
          </p:cNvSpPr>
          <p:nvPr>
            <p:ph type="body" sz="quarter" idx="46"/>
          </p:nvPr>
        </p:nvSpPr>
        <p:spPr>
          <a:xfrm>
            <a:off x="382322" y="5176155"/>
            <a:ext cx="1727200" cy="307543"/>
          </a:xfrm>
        </p:spPr>
        <p:txBody>
          <a:bodyPr/>
          <a:lstStyle>
            <a:lvl1pPr marL="0" indent="0" algn="l">
              <a:buNone/>
              <a:defRPr sz="1050" b="1">
                <a:solidFill>
                  <a:schemeClr val="accent1"/>
                </a:solidFill>
              </a:defRPr>
            </a:lvl1pPr>
          </a:lstStyle>
          <a:p>
            <a:r>
              <a:rPr lang="en-GB"/>
              <a:t>Name and Last name</a:t>
            </a:r>
          </a:p>
          <a:p>
            <a:endParaRPr lang="en-GB"/>
          </a:p>
        </p:txBody>
      </p:sp>
      <p:sp>
        <p:nvSpPr>
          <p:cNvPr id="64" name="Pladsholder til tekst 63"/>
          <p:cNvSpPr>
            <a:spLocks noGrp="1"/>
          </p:cNvSpPr>
          <p:nvPr>
            <p:ph type="body" sz="quarter" idx="47" hasCustomPrompt="1"/>
          </p:nvPr>
        </p:nvSpPr>
        <p:spPr>
          <a:xfrm>
            <a:off x="382322" y="5511601"/>
            <a:ext cx="1727200" cy="290800"/>
          </a:xfrm>
        </p:spPr>
        <p:txBody>
          <a:bodyPr/>
          <a:lstStyle>
            <a:lvl1pPr marL="0" indent="0" algn="l">
              <a:buNone/>
              <a:defRPr sz="900" b="1">
                <a:solidFill>
                  <a:schemeClr val="accent1"/>
                </a:solidFill>
              </a:defRPr>
            </a:lvl1pPr>
          </a:lstStyle>
          <a:p>
            <a:r>
              <a:rPr lang="en-GB"/>
              <a:t>Designation</a:t>
            </a:r>
          </a:p>
        </p:txBody>
      </p:sp>
      <p:sp>
        <p:nvSpPr>
          <p:cNvPr id="66" name="Picture Placeholder 9"/>
          <p:cNvSpPr>
            <a:spLocks noGrp="1"/>
          </p:cNvSpPr>
          <p:nvPr>
            <p:ph type="pic" sz="quarter" idx="49" hasCustomPrompt="1"/>
          </p:nvPr>
        </p:nvSpPr>
        <p:spPr>
          <a:xfrm>
            <a:off x="2605492" y="4044180"/>
            <a:ext cx="838200" cy="1117600"/>
          </a:xfrm>
          <a:prstGeom prst="ellipse">
            <a:avLst/>
          </a:prstGeom>
          <a:noFill/>
        </p:spPr>
        <p:txBody>
          <a:bodyPr anchor="ctr">
            <a:noAutofit/>
          </a:bodyPr>
          <a:lstStyle>
            <a:lvl1pPr marL="0" indent="0" algn="ctr">
              <a:buNone/>
              <a:defRPr sz="800" baseline="0">
                <a:solidFill>
                  <a:schemeClr val="accent2"/>
                </a:solidFill>
                <a:latin typeface="+mj-lt"/>
              </a:defRPr>
            </a:lvl1pPr>
          </a:lstStyle>
          <a:p>
            <a:r>
              <a:rPr lang="en-US"/>
              <a:t>Click here to add Color Image</a:t>
            </a:r>
            <a:endParaRPr lang="en-IN"/>
          </a:p>
        </p:txBody>
      </p:sp>
      <p:sp>
        <p:nvSpPr>
          <p:cNvPr id="67" name="Pladsholder til tekst 62"/>
          <p:cNvSpPr>
            <a:spLocks noGrp="1"/>
          </p:cNvSpPr>
          <p:nvPr>
            <p:ph type="body" sz="quarter" idx="50"/>
          </p:nvPr>
        </p:nvSpPr>
        <p:spPr>
          <a:xfrm>
            <a:off x="2605492" y="5176155"/>
            <a:ext cx="1727200" cy="307543"/>
          </a:xfrm>
        </p:spPr>
        <p:txBody>
          <a:bodyPr/>
          <a:lstStyle>
            <a:lvl1pPr marL="0" indent="0" algn="l">
              <a:buNone/>
              <a:defRPr sz="1050" b="1">
                <a:solidFill>
                  <a:schemeClr val="accent1"/>
                </a:solidFill>
              </a:defRPr>
            </a:lvl1pPr>
          </a:lstStyle>
          <a:p>
            <a:r>
              <a:rPr lang="en-GB"/>
              <a:t>Name and Last name</a:t>
            </a:r>
          </a:p>
          <a:p>
            <a:endParaRPr lang="en-GB"/>
          </a:p>
        </p:txBody>
      </p:sp>
      <p:sp>
        <p:nvSpPr>
          <p:cNvPr id="68" name="Pladsholder til tekst 63"/>
          <p:cNvSpPr>
            <a:spLocks noGrp="1"/>
          </p:cNvSpPr>
          <p:nvPr>
            <p:ph type="body" sz="quarter" idx="51" hasCustomPrompt="1"/>
          </p:nvPr>
        </p:nvSpPr>
        <p:spPr>
          <a:xfrm>
            <a:off x="2605492" y="5511601"/>
            <a:ext cx="1727200" cy="290800"/>
          </a:xfrm>
        </p:spPr>
        <p:txBody>
          <a:bodyPr/>
          <a:lstStyle>
            <a:lvl1pPr marL="0" indent="0" algn="l">
              <a:buNone/>
              <a:defRPr sz="900" b="1">
                <a:solidFill>
                  <a:schemeClr val="accent1"/>
                </a:solidFill>
              </a:defRPr>
            </a:lvl1pPr>
          </a:lstStyle>
          <a:p>
            <a:r>
              <a:rPr lang="en-GB"/>
              <a:t>Designation</a:t>
            </a:r>
          </a:p>
        </p:txBody>
      </p:sp>
      <p:sp>
        <p:nvSpPr>
          <p:cNvPr id="70" name="Picture Placeholder 9"/>
          <p:cNvSpPr>
            <a:spLocks noGrp="1"/>
          </p:cNvSpPr>
          <p:nvPr>
            <p:ph type="pic" sz="quarter" idx="53" hasCustomPrompt="1"/>
          </p:nvPr>
        </p:nvSpPr>
        <p:spPr>
          <a:xfrm>
            <a:off x="4828662" y="4044180"/>
            <a:ext cx="838200" cy="1117600"/>
          </a:xfrm>
          <a:prstGeom prst="ellipse">
            <a:avLst/>
          </a:prstGeom>
          <a:noFill/>
        </p:spPr>
        <p:txBody>
          <a:bodyPr anchor="ctr">
            <a:noAutofit/>
          </a:bodyPr>
          <a:lstStyle>
            <a:lvl1pPr marL="0" indent="0" algn="ctr">
              <a:buNone/>
              <a:defRPr sz="800" baseline="0">
                <a:solidFill>
                  <a:schemeClr val="accent2"/>
                </a:solidFill>
                <a:latin typeface="+mj-lt"/>
              </a:defRPr>
            </a:lvl1pPr>
          </a:lstStyle>
          <a:p>
            <a:r>
              <a:rPr lang="en-US"/>
              <a:t>Click here to add Color Image</a:t>
            </a:r>
            <a:endParaRPr lang="en-IN"/>
          </a:p>
        </p:txBody>
      </p:sp>
      <p:sp>
        <p:nvSpPr>
          <p:cNvPr id="71" name="Pladsholder til tekst 62"/>
          <p:cNvSpPr>
            <a:spLocks noGrp="1"/>
          </p:cNvSpPr>
          <p:nvPr>
            <p:ph type="body" sz="quarter" idx="54"/>
          </p:nvPr>
        </p:nvSpPr>
        <p:spPr>
          <a:xfrm>
            <a:off x="4828662" y="5176155"/>
            <a:ext cx="1727200" cy="307543"/>
          </a:xfrm>
        </p:spPr>
        <p:txBody>
          <a:bodyPr/>
          <a:lstStyle>
            <a:lvl1pPr marL="0" indent="0" algn="l">
              <a:buNone/>
              <a:defRPr sz="1050" b="1">
                <a:solidFill>
                  <a:schemeClr val="accent1"/>
                </a:solidFill>
              </a:defRPr>
            </a:lvl1pPr>
          </a:lstStyle>
          <a:p>
            <a:r>
              <a:rPr lang="en-GB"/>
              <a:t>Name and Last name</a:t>
            </a:r>
          </a:p>
          <a:p>
            <a:endParaRPr lang="en-GB"/>
          </a:p>
        </p:txBody>
      </p:sp>
      <p:sp>
        <p:nvSpPr>
          <p:cNvPr id="72" name="Pladsholder til tekst 63"/>
          <p:cNvSpPr>
            <a:spLocks noGrp="1"/>
          </p:cNvSpPr>
          <p:nvPr>
            <p:ph type="body" sz="quarter" idx="55" hasCustomPrompt="1"/>
          </p:nvPr>
        </p:nvSpPr>
        <p:spPr>
          <a:xfrm>
            <a:off x="4828662" y="5511601"/>
            <a:ext cx="1727200" cy="290800"/>
          </a:xfrm>
        </p:spPr>
        <p:txBody>
          <a:bodyPr/>
          <a:lstStyle>
            <a:lvl1pPr marL="0" indent="0" algn="l">
              <a:buNone/>
              <a:defRPr sz="900" b="1">
                <a:solidFill>
                  <a:schemeClr val="accent1"/>
                </a:solidFill>
              </a:defRPr>
            </a:lvl1pPr>
          </a:lstStyle>
          <a:p>
            <a:r>
              <a:rPr lang="en-GB"/>
              <a:t>Designation</a:t>
            </a:r>
          </a:p>
        </p:txBody>
      </p:sp>
      <p:sp>
        <p:nvSpPr>
          <p:cNvPr id="74" name="Picture Placeholder 9"/>
          <p:cNvSpPr>
            <a:spLocks noGrp="1"/>
          </p:cNvSpPr>
          <p:nvPr>
            <p:ph type="pic" sz="quarter" idx="57" hasCustomPrompt="1"/>
          </p:nvPr>
        </p:nvSpPr>
        <p:spPr>
          <a:xfrm>
            <a:off x="7051832" y="4044180"/>
            <a:ext cx="838200" cy="1117600"/>
          </a:xfrm>
          <a:prstGeom prst="ellipse">
            <a:avLst/>
          </a:prstGeom>
          <a:noFill/>
        </p:spPr>
        <p:txBody>
          <a:bodyPr anchor="ctr">
            <a:noAutofit/>
          </a:bodyPr>
          <a:lstStyle>
            <a:lvl1pPr marL="0" indent="0" algn="ctr">
              <a:buNone/>
              <a:defRPr sz="800" baseline="0">
                <a:solidFill>
                  <a:schemeClr val="accent2"/>
                </a:solidFill>
                <a:latin typeface="+mj-lt"/>
              </a:defRPr>
            </a:lvl1pPr>
          </a:lstStyle>
          <a:p>
            <a:r>
              <a:rPr lang="en-US"/>
              <a:t>Click here to add Color Image</a:t>
            </a:r>
            <a:endParaRPr lang="en-IN"/>
          </a:p>
        </p:txBody>
      </p:sp>
      <p:sp>
        <p:nvSpPr>
          <p:cNvPr id="75" name="Pladsholder til tekst 62"/>
          <p:cNvSpPr>
            <a:spLocks noGrp="1"/>
          </p:cNvSpPr>
          <p:nvPr>
            <p:ph type="body" sz="quarter" idx="58"/>
          </p:nvPr>
        </p:nvSpPr>
        <p:spPr>
          <a:xfrm>
            <a:off x="7051832" y="5176155"/>
            <a:ext cx="1727200" cy="307543"/>
          </a:xfrm>
        </p:spPr>
        <p:txBody>
          <a:bodyPr/>
          <a:lstStyle>
            <a:lvl1pPr marL="0" indent="0" algn="l">
              <a:buNone/>
              <a:defRPr sz="1050" b="1">
                <a:solidFill>
                  <a:schemeClr val="accent1"/>
                </a:solidFill>
              </a:defRPr>
            </a:lvl1pPr>
          </a:lstStyle>
          <a:p>
            <a:r>
              <a:rPr lang="en-GB"/>
              <a:t>Name and Last name</a:t>
            </a:r>
          </a:p>
          <a:p>
            <a:endParaRPr lang="en-GB"/>
          </a:p>
        </p:txBody>
      </p:sp>
      <p:sp>
        <p:nvSpPr>
          <p:cNvPr id="76" name="Pladsholder til tekst 63"/>
          <p:cNvSpPr>
            <a:spLocks noGrp="1"/>
          </p:cNvSpPr>
          <p:nvPr>
            <p:ph type="body" sz="quarter" idx="59" hasCustomPrompt="1"/>
          </p:nvPr>
        </p:nvSpPr>
        <p:spPr>
          <a:xfrm>
            <a:off x="7051832" y="5511601"/>
            <a:ext cx="1727200" cy="290800"/>
          </a:xfrm>
        </p:spPr>
        <p:txBody>
          <a:bodyPr/>
          <a:lstStyle>
            <a:lvl1pPr marL="0" indent="0" algn="l">
              <a:buNone/>
              <a:defRPr sz="900" b="1">
                <a:solidFill>
                  <a:schemeClr val="accent1"/>
                </a:solidFill>
              </a:defRPr>
            </a:lvl1pPr>
          </a:lstStyle>
          <a:p>
            <a:r>
              <a:rPr lang="en-GB"/>
              <a:t>Designation</a:t>
            </a:r>
          </a:p>
        </p:txBody>
      </p:sp>
      <p:sp>
        <p:nvSpPr>
          <p:cNvPr id="78"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79"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80"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cxnSp>
        <p:nvCxnSpPr>
          <p:cNvPr id="36"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40" name="Shape 257"/>
          <p:cNvSpPr txBox="1">
            <a:spLocks/>
          </p:cNvSpPr>
          <p:nvPr userDrawn="1"/>
        </p:nvSpPr>
        <p:spPr>
          <a:xfrm>
            <a:off x="8884289" y="6583847"/>
            <a:ext cx="197169" cy="259900"/>
          </a:xfrm>
          <a:prstGeom prst="rect">
            <a:avLst/>
          </a:prstGeom>
          <a:noFill/>
          <a:extLst>
            <a:ext uri="{C572A759-6A51-4108-AA02-DFA0A04FC94B}">
              <ma14:wrappingTextBoxFlag xmlns:ma14="http://schemas.microsoft.com/office/mac/drawingml/2011/main" xmlns=""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Tree>
    <p:extLst>
      <p:ext uri="{BB962C8B-B14F-4D97-AF65-F5344CB8AC3E}">
        <p14:creationId xmlns:p14="http://schemas.microsoft.com/office/powerpoint/2010/main" val="399573482"/>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6_Thank you">
    <p:bg>
      <p:bgPr>
        <a:solidFill>
          <a:srgbClr val="F2F2F2"/>
        </a:solidFill>
        <a:effectLst/>
      </p:bgPr>
    </p:bg>
    <p:spTree>
      <p:nvGrpSpPr>
        <p:cNvPr id="1" name=""/>
        <p:cNvGrpSpPr/>
        <p:nvPr/>
      </p:nvGrpSpPr>
      <p:grpSpPr>
        <a:xfrm>
          <a:off x="0" y="0"/>
          <a:ext cx="0" cy="0"/>
          <a:chOff x="0" y="0"/>
          <a:chExt cx="0" cy="0"/>
        </a:xfrm>
      </p:grpSpPr>
      <p:sp>
        <p:nvSpPr>
          <p:cNvPr id="22"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23"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24"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7" name="Title 1"/>
          <p:cNvSpPr>
            <a:spLocks noGrp="1"/>
          </p:cNvSpPr>
          <p:nvPr>
            <p:ph type="ctrTitle" hasCustomPrompt="1"/>
          </p:nvPr>
        </p:nvSpPr>
        <p:spPr>
          <a:xfrm>
            <a:off x="4267200" y="1746831"/>
            <a:ext cx="4635500" cy="1554480"/>
          </a:xfrm>
          <a:prstGeom prst="rect">
            <a:avLst/>
          </a:prstGeom>
          <a:noFill/>
        </p:spPr>
        <p:txBody>
          <a:bodyPr wrap="square" rtlCol="0" anchor="ctr">
            <a:noAutofit/>
          </a:bodyPr>
          <a:lstStyle>
            <a:lvl1pPr marL="0" algn="l">
              <a:defRPr lang="en-US" sz="3800" u="sng" dirty="0">
                <a:solidFill>
                  <a:schemeClr val="accent1"/>
                </a:solidFill>
                <a:latin typeface="+mj-lt"/>
                <a:ea typeface="+mn-ea"/>
                <a:cs typeface="Arial"/>
              </a:defRPr>
            </a:lvl1pPr>
          </a:lstStyle>
          <a:p>
            <a:pPr marL="0" lvl="0" algn="l"/>
            <a:r>
              <a:rPr lang="en-US"/>
              <a:t>Thank You </a:t>
            </a:r>
            <a:br>
              <a:rPr lang="en-US"/>
            </a:br>
            <a:r>
              <a:rPr lang="en-US"/>
              <a:t>for your time</a:t>
            </a:r>
          </a:p>
        </p:txBody>
      </p:sp>
      <p:cxnSp>
        <p:nvCxnSpPr>
          <p:cNvPr id="21" name="Straight Connector 20"/>
          <p:cNvCxnSpPr>
            <a:cxnSpLocks/>
          </p:cNvCxnSpPr>
          <p:nvPr userDrawn="1"/>
        </p:nvCxnSpPr>
        <p:spPr>
          <a:xfrm>
            <a:off x="3769835" y="2528304"/>
            <a:ext cx="0" cy="1799491"/>
          </a:xfrm>
          <a:prstGeom prst="line">
            <a:avLst/>
          </a:prstGeom>
          <a:ln w="19050">
            <a:solidFill>
              <a:schemeClr val="bg2">
                <a:lumMod val="50000"/>
              </a:schemeClr>
            </a:solidFill>
            <a:miter lim="400000"/>
          </a:ln>
        </p:spPr>
      </p:cxnSp>
      <p:sp>
        <p:nvSpPr>
          <p:cNvPr id="28" name="Subtitle 2"/>
          <p:cNvSpPr>
            <a:spLocks noGrp="1"/>
          </p:cNvSpPr>
          <p:nvPr>
            <p:ph type="subTitle" idx="1" hasCustomPrompt="1"/>
          </p:nvPr>
        </p:nvSpPr>
        <p:spPr>
          <a:xfrm>
            <a:off x="4267201" y="3807691"/>
            <a:ext cx="3190875" cy="200443"/>
          </a:xfrm>
          <a:prstGeom prst="rect">
            <a:avLst/>
          </a:prstGeom>
          <a:noFill/>
        </p:spPr>
        <p:txBody>
          <a:bodyPr wrap="square" tIns="0" bIns="0" rtlCol="0" anchor="ctr">
            <a:no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lang="en-US" sz="1150" b="1">
                <a:solidFill>
                  <a:schemeClr val="accent2"/>
                </a:solidFill>
                <a:latin typeface="+mj-lt"/>
                <a:cs typeface="Arial"/>
              </a:defRPr>
            </a:lvl1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lang="en-US"/>
              <a:t>Presenter’s first and last name </a:t>
            </a:r>
          </a:p>
        </p:txBody>
      </p:sp>
      <p:sp>
        <p:nvSpPr>
          <p:cNvPr id="29" name="Text Placeholder 16"/>
          <p:cNvSpPr>
            <a:spLocks noGrp="1"/>
          </p:cNvSpPr>
          <p:nvPr>
            <p:ph type="body" sz="quarter" idx="10" hasCustomPrompt="1"/>
          </p:nvPr>
        </p:nvSpPr>
        <p:spPr>
          <a:xfrm>
            <a:off x="4267201" y="4112029"/>
            <a:ext cx="3190875" cy="199083"/>
          </a:xfrm>
          <a:prstGeom prst="rect">
            <a:avLst/>
          </a:prstGeom>
        </p:spPr>
        <p:txBody>
          <a:bodyPr tIns="0" bIns="0" anchor="ctr">
            <a:noAutofit/>
          </a:bodyPr>
          <a:lstStyle>
            <a:lvl1pPr>
              <a:buNone/>
              <a:defRPr kumimoji="0" lang="en-US" sz="950" b="1" i="0" u="none" strike="noStrike" kern="1200" cap="none" spc="0" normalizeH="0" baseline="0" noProof="0" dirty="0" smtClean="0">
                <a:ln>
                  <a:noFill/>
                </a:ln>
                <a:solidFill>
                  <a:schemeClr val="accent2"/>
                </a:solidFill>
                <a:effectLst/>
                <a:uLnTx/>
                <a:uFillTx/>
                <a:latin typeface="+mj-lt"/>
                <a:ea typeface="+mn-ea"/>
                <a:cs typeface="Arial"/>
              </a:defRPr>
            </a:lvl1pPr>
          </a:lstStyle>
          <a:p>
            <a:pPr marL="0" marR="0" lvl="0" indent="0" algn="l" defTabSz="457200" rtl="0" eaLnBrk="1" fontAlgn="auto" latinLnBrk="0" hangingPunct="1">
              <a:lnSpc>
                <a:spcPct val="100000"/>
              </a:lnSpc>
              <a:spcBef>
                <a:spcPct val="20000"/>
              </a:spcBef>
              <a:spcAft>
                <a:spcPts val="0"/>
              </a:spcAft>
              <a:buClrTx/>
              <a:buSzTx/>
              <a:tabLst/>
              <a:defRPr/>
            </a:pPr>
            <a:r>
              <a:rPr lang="en-US"/>
              <a:t>Designation</a:t>
            </a:r>
          </a:p>
        </p:txBody>
      </p:sp>
      <p:sp>
        <p:nvSpPr>
          <p:cNvPr id="30" name="Pladsholder til tekst 20"/>
          <p:cNvSpPr>
            <a:spLocks noGrp="1"/>
          </p:cNvSpPr>
          <p:nvPr>
            <p:ph type="body" sz="quarter" idx="36" hasCustomPrompt="1"/>
          </p:nvPr>
        </p:nvSpPr>
        <p:spPr>
          <a:xfrm>
            <a:off x="4582711" y="4565530"/>
            <a:ext cx="2782294" cy="146194"/>
          </a:xfrm>
        </p:spPr>
        <p:txBody>
          <a:bodyPr wrap="square" tIns="0" bIns="0">
            <a:spAutoFit/>
          </a:bodyPr>
          <a:lstStyle>
            <a:lvl1pPr marL="0" indent="0">
              <a:buFontTx/>
              <a:buNone/>
              <a:defRPr sz="950" b="0" i="0">
                <a:latin typeface="+mn-lt"/>
              </a:defRPr>
            </a:lvl1pPr>
          </a:lstStyle>
          <a:p>
            <a:r>
              <a:rPr lang="en-GB" err="1"/>
              <a:t>Li</a:t>
            </a:r>
            <a:r>
              <a:rPr lang="en-GB" spc="11" err="1"/>
              <a:t>nked</a:t>
            </a:r>
            <a:r>
              <a:rPr lang="en-GB" err="1"/>
              <a:t>i</a:t>
            </a:r>
            <a:r>
              <a:rPr lang="en-GB" spc="11" err="1"/>
              <a:t>n</a:t>
            </a:r>
            <a:r>
              <a:rPr lang="en-GB" spc="11"/>
              <a:t> ID</a:t>
            </a:r>
            <a:endParaRPr lang="en-GB"/>
          </a:p>
        </p:txBody>
      </p:sp>
      <p:sp>
        <p:nvSpPr>
          <p:cNvPr id="31" name="Pladsholder til tekst 22"/>
          <p:cNvSpPr>
            <a:spLocks noGrp="1"/>
          </p:cNvSpPr>
          <p:nvPr>
            <p:ph type="body" sz="quarter" idx="38" hasCustomPrompt="1"/>
          </p:nvPr>
        </p:nvSpPr>
        <p:spPr>
          <a:xfrm>
            <a:off x="4582711" y="4940927"/>
            <a:ext cx="2782294" cy="146194"/>
          </a:xfrm>
        </p:spPr>
        <p:txBody>
          <a:bodyPr wrap="square" tIns="0" bIns="0">
            <a:spAutoFit/>
          </a:bodyPr>
          <a:lstStyle>
            <a:lvl1pPr marL="0" indent="0">
              <a:buFontTx/>
              <a:buNone/>
              <a:defRPr sz="950" b="0" i="0">
                <a:latin typeface="+mn-lt"/>
              </a:defRPr>
            </a:lvl1pPr>
          </a:lstStyle>
          <a:p>
            <a:r>
              <a:rPr lang="en-GB"/>
              <a:t>Twitter ID</a:t>
            </a:r>
          </a:p>
        </p:txBody>
      </p:sp>
      <p:pic>
        <p:nvPicPr>
          <p:cNvPr id="32" name="Picture 2" descr="Image result for linkedin logo"/>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4267200" y="4487576"/>
            <a:ext cx="263124" cy="350832"/>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4" descr="Image result for twitter logo 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4233863" y="4815973"/>
            <a:ext cx="333624" cy="444832"/>
          </a:xfrm>
          <a:prstGeom prst="rect">
            <a:avLst/>
          </a:prstGeom>
          <a:noFill/>
          <a:extLst>
            <a:ext uri="{909E8E84-426E-40DD-AFC4-6F175D3DCCD1}">
              <a14:hiddenFill xmlns:a14="http://schemas.microsoft.com/office/drawing/2010/main">
                <a:solidFill>
                  <a:srgbClr val="FFFFFF"/>
                </a:solidFill>
              </a14:hiddenFill>
            </a:ext>
          </a:extLst>
        </p:spPr>
      </p:pic>
      <p:sp>
        <p:nvSpPr>
          <p:cNvPr id="18" name="Shape 257"/>
          <p:cNvSpPr txBox="1">
            <a:spLocks/>
          </p:cNvSpPr>
          <p:nvPr userDrawn="1"/>
        </p:nvSpPr>
        <p:spPr>
          <a:xfrm>
            <a:off x="8884289" y="6583847"/>
            <a:ext cx="197169" cy="259900"/>
          </a:xfrm>
          <a:prstGeom prst="rect">
            <a:avLst/>
          </a:prstGeom>
          <a:noFill/>
          <a:extLst>
            <a:ext uri="{C572A759-6A51-4108-AA02-DFA0A04FC94B}">
              <ma14:wrappingTextBoxFlag xmlns:ma14="http://schemas.microsoft.com/office/mac/drawingml/2011/main" xmlns=""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cxnSp>
        <p:nvCxnSpPr>
          <p:cNvPr id="19"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35" name="Picture 34"/>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26403" y="1920241"/>
            <a:ext cx="2732400" cy="3059305"/>
          </a:xfrm>
          <a:prstGeom prst="rect">
            <a:avLst/>
          </a:prstGeom>
        </p:spPr>
      </p:pic>
    </p:spTree>
    <p:extLst>
      <p:ext uri="{BB962C8B-B14F-4D97-AF65-F5344CB8AC3E}">
        <p14:creationId xmlns:p14="http://schemas.microsoft.com/office/powerpoint/2010/main" val="1369098118"/>
      </p:ext>
    </p:extLst>
  </p:cSld>
  <p:clrMapOvr>
    <a:masterClrMapping/>
  </p:clrMapOvr>
  <p:extLst mod="1">
    <p:ext uri="{DCECCB84-F9BA-43D5-87BE-67443E8EF086}">
      <p15:sldGuideLst xmlns:p15="http://schemas.microsoft.com/office/powerpoint/2012/main">
        <p15:guide id="1" pos="4513" userDrawn="1">
          <p15:clr>
            <a:srgbClr val="FBAE4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3_Thank you with Client/Partner logo">
    <p:bg>
      <p:bgPr>
        <a:solidFill>
          <a:srgbClr val="F2F2F2"/>
        </a:solidFill>
        <a:effectLst/>
      </p:bgPr>
    </p:bg>
    <p:spTree>
      <p:nvGrpSpPr>
        <p:cNvPr id="1" name=""/>
        <p:cNvGrpSpPr/>
        <p:nvPr/>
      </p:nvGrpSpPr>
      <p:grpSpPr>
        <a:xfrm>
          <a:off x="0" y="0"/>
          <a:ext cx="0" cy="0"/>
          <a:chOff x="0" y="0"/>
          <a:chExt cx="0" cy="0"/>
        </a:xfrm>
      </p:grpSpPr>
      <p:cxnSp>
        <p:nvCxnSpPr>
          <p:cNvPr id="9" name="Straight Connector 8"/>
          <p:cNvCxnSpPr>
            <a:cxnSpLocks/>
          </p:cNvCxnSpPr>
          <p:nvPr/>
        </p:nvCxnSpPr>
        <p:spPr>
          <a:xfrm>
            <a:off x="3769835" y="2528304"/>
            <a:ext cx="0" cy="1799491"/>
          </a:xfrm>
          <a:prstGeom prst="line">
            <a:avLst/>
          </a:prstGeom>
          <a:ln w="19050">
            <a:solidFill>
              <a:schemeClr val="bg2">
                <a:lumMod val="50000"/>
              </a:schemeClr>
            </a:solidFill>
            <a:miter lim="400000"/>
          </a:ln>
        </p:spPr>
      </p:cxnSp>
      <p:sp>
        <p:nvSpPr>
          <p:cNvPr id="22"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23"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24"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21" name="Picture Placeholder 9"/>
          <p:cNvSpPr>
            <a:spLocks noGrp="1"/>
          </p:cNvSpPr>
          <p:nvPr>
            <p:ph type="pic" sz="quarter" idx="12" hasCustomPrompt="1"/>
          </p:nvPr>
        </p:nvSpPr>
        <p:spPr>
          <a:xfrm>
            <a:off x="2342673" y="2604939"/>
            <a:ext cx="1181854" cy="1641989"/>
          </a:xfrm>
          <a:prstGeom prst="rect">
            <a:avLst/>
          </a:prstGeom>
        </p:spPr>
        <p:txBody>
          <a:bodyPr>
            <a:noAutofit/>
          </a:bodyPr>
          <a:lstStyle>
            <a:lvl1pPr marL="0" indent="0" algn="ctr">
              <a:buNone/>
              <a:defRPr sz="1100" baseline="0">
                <a:solidFill>
                  <a:schemeClr val="accent2"/>
                </a:solidFill>
                <a:latin typeface="+mj-lt"/>
              </a:defRPr>
            </a:lvl1pPr>
          </a:lstStyle>
          <a:p>
            <a:r>
              <a:rPr lang="en-US"/>
              <a:t>Click here to add Client / Partner Logo</a:t>
            </a:r>
            <a:endParaRPr lang="en-IN"/>
          </a:p>
        </p:txBody>
      </p:sp>
      <p:sp>
        <p:nvSpPr>
          <p:cNvPr id="16" name="Title 1"/>
          <p:cNvSpPr>
            <a:spLocks noGrp="1"/>
          </p:cNvSpPr>
          <p:nvPr>
            <p:ph type="ctrTitle" hasCustomPrompt="1"/>
          </p:nvPr>
        </p:nvSpPr>
        <p:spPr>
          <a:xfrm>
            <a:off x="4267200" y="1746831"/>
            <a:ext cx="4635500" cy="1554480"/>
          </a:xfrm>
          <a:prstGeom prst="rect">
            <a:avLst/>
          </a:prstGeom>
          <a:noFill/>
        </p:spPr>
        <p:txBody>
          <a:bodyPr wrap="square" rtlCol="0" anchor="ctr">
            <a:noAutofit/>
          </a:bodyPr>
          <a:lstStyle>
            <a:lvl1pPr marL="0" algn="l">
              <a:defRPr lang="en-US" sz="3800" u="sng" dirty="0">
                <a:solidFill>
                  <a:schemeClr val="accent1"/>
                </a:solidFill>
                <a:latin typeface="+mj-lt"/>
                <a:ea typeface="+mn-ea"/>
                <a:cs typeface="Arial"/>
              </a:defRPr>
            </a:lvl1pPr>
          </a:lstStyle>
          <a:p>
            <a:pPr marL="0" lvl="0" algn="l"/>
            <a:r>
              <a:rPr lang="en-US"/>
              <a:t>Thank You </a:t>
            </a:r>
            <a:br>
              <a:rPr lang="en-US"/>
            </a:br>
            <a:r>
              <a:rPr lang="en-US"/>
              <a:t>for your time</a:t>
            </a:r>
          </a:p>
        </p:txBody>
      </p:sp>
      <p:sp>
        <p:nvSpPr>
          <p:cNvPr id="27" name="Subtitle 2"/>
          <p:cNvSpPr>
            <a:spLocks noGrp="1"/>
          </p:cNvSpPr>
          <p:nvPr>
            <p:ph type="subTitle" idx="1" hasCustomPrompt="1"/>
          </p:nvPr>
        </p:nvSpPr>
        <p:spPr>
          <a:xfrm>
            <a:off x="4267201" y="3807691"/>
            <a:ext cx="3190875" cy="200443"/>
          </a:xfrm>
          <a:prstGeom prst="rect">
            <a:avLst/>
          </a:prstGeom>
          <a:noFill/>
        </p:spPr>
        <p:txBody>
          <a:bodyPr wrap="square" tIns="0" bIns="0" rtlCol="0" anchor="ctr">
            <a:no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lang="en-US" sz="1150" b="1">
                <a:solidFill>
                  <a:schemeClr val="accent2"/>
                </a:solidFill>
                <a:latin typeface="+mj-lt"/>
                <a:cs typeface="Arial"/>
              </a:defRPr>
            </a:lvl1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lang="en-US"/>
              <a:t>Presenter’s first and last name </a:t>
            </a:r>
          </a:p>
        </p:txBody>
      </p:sp>
      <p:sp>
        <p:nvSpPr>
          <p:cNvPr id="28" name="Text Placeholder 16"/>
          <p:cNvSpPr>
            <a:spLocks noGrp="1"/>
          </p:cNvSpPr>
          <p:nvPr>
            <p:ph type="body" sz="quarter" idx="10" hasCustomPrompt="1"/>
          </p:nvPr>
        </p:nvSpPr>
        <p:spPr>
          <a:xfrm>
            <a:off x="4267201" y="4112029"/>
            <a:ext cx="3190875" cy="199083"/>
          </a:xfrm>
          <a:prstGeom prst="rect">
            <a:avLst/>
          </a:prstGeom>
        </p:spPr>
        <p:txBody>
          <a:bodyPr tIns="0" bIns="0" anchor="ctr">
            <a:noAutofit/>
          </a:bodyPr>
          <a:lstStyle>
            <a:lvl1pPr>
              <a:buNone/>
              <a:defRPr kumimoji="0" lang="en-US" sz="950" b="1" i="0" u="none" strike="noStrike" kern="1200" cap="none" spc="0" normalizeH="0" baseline="0" noProof="0" dirty="0" smtClean="0">
                <a:ln>
                  <a:noFill/>
                </a:ln>
                <a:solidFill>
                  <a:schemeClr val="accent2"/>
                </a:solidFill>
                <a:effectLst/>
                <a:uLnTx/>
                <a:uFillTx/>
                <a:latin typeface="+mj-lt"/>
                <a:ea typeface="+mn-ea"/>
                <a:cs typeface="Arial"/>
              </a:defRPr>
            </a:lvl1pPr>
          </a:lstStyle>
          <a:p>
            <a:pPr marL="0" marR="0" lvl="0" indent="0" algn="l" defTabSz="457200" rtl="0" eaLnBrk="1" fontAlgn="auto" latinLnBrk="0" hangingPunct="1">
              <a:lnSpc>
                <a:spcPct val="100000"/>
              </a:lnSpc>
              <a:spcBef>
                <a:spcPct val="20000"/>
              </a:spcBef>
              <a:spcAft>
                <a:spcPts val="0"/>
              </a:spcAft>
              <a:buClrTx/>
              <a:buSzTx/>
              <a:tabLst/>
              <a:defRPr/>
            </a:pPr>
            <a:r>
              <a:rPr lang="en-US"/>
              <a:t>Designation</a:t>
            </a:r>
          </a:p>
        </p:txBody>
      </p:sp>
      <p:sp>
        <p:nvSpPr>
          <p:cNvPr id="29" name="Pladsholder til tekst 20"/>
          <p:cNvSpPr>
            <a:spLocks noGrp="1"/>
          </p:cNvSpPr>
          <p:nvPr>
            <p:ph type="body" sz="quarter" idx="36" hasCustomPrompt="1"/>
          </p:nvPr>
        </p:nvSpPr>
        <p:spPr>
          <a:xfrm>
            <a:off x="4582711" y="4565530"/>
            <a:ext cx="2782294" cy="146194"/>
          </a:xfrm>
        </p:spPr>
        <p:txBody>
          <a:bodyPr wrap="square" tIns="0" bIns="0">
            <a:spAutoFit/>
          </a:bodyPr>
          <a:lstStyle>
            <a:lvl1pPr marL="0" indent="0">
              <a:buFontTx/>
              <a:buNone/>
              <a:defRPr sz="950" b="0" i="0">
                <a:latin typeface="+mn-lt"/>
              </a:defRPr>
            </a:lvl1pPr>
          </a:lstStyle>
          <a:p>
            <a:r>
              <a:rPr lang="en-GB" err="1"/>
              <a:t>Li</a:t>
            </a:r>
            <a:r>
              <a:rPr lang="en-GB" spc="11" err="1"/>
              <a:t>nked</a:t>
            </a:r>
            <a:r>
              <a:rPr lang="en-GB" err="1"/>
              <a:t>i</a:t>
            </a:r>
            <a:r>
              <a:rPr lang="en-GB" spc="11" err="1"/>
              <a:t>n</a:t>
            </a:r>
            <a:r>
              <a:rPr lang="en-GB" spc="11"/>
              <a:t> ID</a:t>
            </a:r>
            <a:endParaRPr lang="en-GB"/>
          </a:p>
        </p:txBody>
      </p:sp>
      <p:sp>
        <p:nvSpPr>
          <p:cNvPr id="30" name="Pladsholder til tekst 22"/>
          <p:cNvSpPr>
            <a:spLocks noGrp="1"/>
          </p:cNvSpPr>
          <p:nvPr>
            <p:ph type="body" sz="quarter" idx="38" hasCustomPrompt="1"/>
          </p:nvPr>
        </p:nvSpPr>
        <p:spPr>
          <a:xfrm>
            <a:off x="4582711" y="4940927"/>
            <a:ext cx="2782294" cy="146194"/>
          </a:xfrm>
        </p:spPr>
        <p:txBody>
          <a:bodyPr wrap="square" tIns="0" bIns="0">
            <a:spAutoFit/>
          </a:bodyPr>
          <a:lstStyle>
            <a:lvl1pPr marL="0" indent="0">
              <a:buFontTx/>
              <a:buNone/>
              <a:defRPr sz="950" b="0" i="0">
                <a:latin typeface="+mn-lt"/>
              </a:defRPr>
            </a:lvl1pPr>
          </a:lstStyle>
          <a:p>
            <a:r>
              <a:rPr lang="en-GB"/>
              <a:t>Twitter ID</a:t>
            </a:r>
          </a:p>
        </p:txBody>
      </p:sp>
      <p:pic>
        <p:nvPicPr>
          <p:cNvPr id="31" name="Picture 2" descr="Image result for linkedin logo"/>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4267200" y="4487576"/>
            <a:ext cx="263124" cy="350832"/>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4" descr="Image result for twitter logo 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4233863" y="4815973"/>
            <a:ext cx="333624" cy="444832"/>
          </a:xfrm>
          <a:prstGeom prst="rect">
            <a:avLst/>
          </a:prstGeom>
          <a:noFill/>
          <a:extLst>
            <a:ext uri="{909E8E84-426E-40DD-AFC4-6F175D3DCCD1}">
              <a14:hiddenFill xmlns:a14="http://schemas.microsoft.com/office/drawing/2010/main">
                <a:solidFill>
                  <a:srgbClr val="FFFFFF"/>
                </a:solidFill>
              </a14:hiddenFill>
            </a:ext>
          </a:extLst>
        </p:spPr>
      </p:pic>
      <p:sp>
        <p:nvSpPr>
          <p:cNvPr id="33" name="Shape 257"/>
          <p:cNvSpPr txBox="1">
            <a:spLocks/>
          </p:cNvSpPr>
          <p:nvPr userDrawn="1"/>
        </p:nvSpPr>
        <p:spPr>
          <a:xfrm>
            <a:off x="8884289" y="6583847"/>
            <a:ext cx="197169" cy="259900"/>
          </a:xfrm>
          <a:prstGeom prst="rect">
            <a:avLst/>
          </a:prstGeom>
          <a:noFill/>
          <a:extLst>
            <a:ext uri="{C572A759-6A51-4108-AA02-DFA0A04FC94B}">
              <ma14:wrappingTextBoxFlag xmlns:ma14="http://schemas.microsoft.com/office/mac/drawingml/2011/main" xmlns=""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cxnSp>
        <p:nvCxnSpPr>
          <p:cNvPr id="34"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36" name="Picture 35"/>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18693" y="2269080"/>
            <a:ext cx="2123981" cy="2378095"/>
          </a:xfrm>
          <a:prstGeom prst="rect">
            <a:avLst/>
          </a:prstGeom>
        </p:spPr>
      </p:pic>
    </p:spTree>
    <p:extLst>
      <p:ext uri="{BB962C8B-B14F-4D97-AF65-F5344CB8AC3E}">
        <p14:creationId xmlns:p14="http://schemas.microsoft.com/office/powerpoint/2010/main" val="4227111354"/>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userDrawn="1">
  <p:cSld name="3_Section Breaker with Optional B/W image">
    <p:bg>
      <p:bgPr>
        <a:solidFill>
          <a:srgbClr val="F2F2F2"/>
        </a:solidFill>
        <a:effectLst/>
      </p:bgPr>
    </p:bg>
    <p:spTree>
      <p:nvGrpSpPr>
        <p:cNvPr id="1" name=""/>
        <p:cNvGrpSpPr/>
        <p:nvPr/>
      </p:nvGrpSpPr>
      <p:grpSpPr>
        <a:xfrm>
          <a:off x="0" y="0"/>
          <a:ext cx="0" cy="0"/>
          <a:chOff x="0" y="0"/>
          <a:chExt cx="0" cy="0"/>
        </a:xfrm>
      </p:grpSpPr>
      <p:sp>
        <p:nvSpPr>
          <p:cNvPr id="10" name="Picture Placeholder 9"/>
          <p:cNvSpPr>
            <a:spLocks noGrp="1"/>
          </p:cNvSpPr>
          <p:nvPr>
            <p:ph type="pic" sz="quarter" idx="13" hasCustomPrompt="1"/>
          </p:nvPr>
        </p:nvSpPr>
        <p:spPr>
          <a:xfrm>
            <a:off x="2670048" y="0"/>
            <a:ext cx="6473952" cy="6266688"/>
          </a:xfrm>
          <a:prstGeom prst="rect">
            <a:avLst/>
          </a:prstGeom>
        </p:spPr>
        <p:txBody>
          <a:bodyPr>
            <a:noAutofit/>
          </a:bodyPr>
          <a:lstStyle>
            <a:lvl1pPr marL="0" indent="0" algn="ctr">
              <a:buNone/>
              <a:defRPr sz="1600" baseline="0">
                <a:solidFill>
                  <a:schemeClr val="accent2"/>
                </a:solidFill>
                <a:latin typeface="+mn-lt"/>
              </a:defRPr>
            </a:lvl1pPr>
          </a:lstStyle>
          <a:p>
            <a:r>
              <a:rPr lang="en-US" dirty="0"/>
              <a:t>Click icon to add black &amp; white image</a:t>
            </a:r>
          </a:p>
        </p:txBody>
      </p:sp>
      <p:sp>
        <p:nvSpPr>
          <p:cNvPr id="2" name="Title 1"/>
          <p:cNvSpPr>
            <a:spLocks noGrp="1"/>
          </p:cNvSpPr>
          <p:nvPr>
            <p:ph type="ctrTitle" hasCustomPrompt="1"/>
          </p:nvPr>
        </p:nvSpPr>
        <p:spPr>
          <a:xfrm>
            <a:off x="1" y="2353656"/>
            <a:ext cx="5534025" cy="3756689"/>
          </a:xfrm>
          <a:prstGeom prst="rect">
            <a:avLst/>
          </a:prstGeom>
          <a:noFill/>
        </p:spPr>
        <p:txBody>
          <a:bodyPr wrap="square" lIns="0" rtlCol="0" anchor="t" anchorCtr="0">
            <a:noAutofit/>
          </a:bodyPr>
          <a:lstStyle>
            <a:lvl1pPr marL="0" algn="l">
              <a:lnSpc>
                <a:spcPct val="98000"/>
              </a:lnSpc>
              <a:tabLst>
                <a:tab pos="457200" algn="l"/>
              </a:tabLst>
              <a:defRPr lang="en-US" sz="6000" u="sng" dirty="0">
                <a:solidFill>
                  <a:schemeClr val="tx2"/>
                </a:solidFill>
                <a:latin typeface="+mj-lt"/>
                <a:ea typeface="+mn-ea"/>
                <a:cs typeface="Arial"/>
              </a:defRPr>
            </a:lvl1pPr>
          </a:lstStyle>
          <a:p>
            <a:pPr marL="0" lvl="0" algn="l"/>
            <a:r>
              <a:rPr lang="en-US" dirty="0"/>
              <a:t>Section name here in three lines</a:t>
            </a:r>
          </a:p>
        </p:txBody>
      </p:sp>
      <p:sp>
        <p:nvSpPr>
          <p:cNvPr id="18"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dirty="0">
                <a:solidFill>
                  <a:srgbClr val="646363"/>
                </a:solidFill>
              </a:rPr>
              <a:t>© 2017  Wipro</a:t>
            </a:r>
          </a:p>
        </p:txBody>
      </p:sp>
      <p:sp>
        <p:nvSpPr>
          <p:cNvPr id="23"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dirty="0">
                <a:solidFill>
                  <a:srgbClr val="646363"/>
                </a:solidFill>
              </a:rPr>
              <a:t>wipro.com</a:t>
            </a:r>
          </a:p>
        </p:txBody>
      </p:sp>
      <p:sp>
        <p:nvSpPr>
          <p:cNvPr id="24"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dirty="0">
                <a:solidFill>
                  <a:srgbClr val="646363"/>
                </a:solidFill>
              </a:rPr>
              <a:t>confidential</a:t>
            </a:r>
          </a:p>
        </p:txBody>
      </p:sp>
      <p:sp>
        <p:nvSpPr>
          <p:cNvPr id="25"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dirty="0">
              <a:solidFill>
                <a:srgbClr val="646363"/>
              </a:solidFill>
              <a:sym typeface="Arial"/>
            </a:endParaRPr>
          </a:p>
        </p:txBody>
      </p:sp>
      <p:cxnSp>
        <p:nvCxnSpPr>
          <p:cNvPr id="33"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2869" y="406401"/>
            <a:ext cx="1308100" cy="1464601"/>
          </a:xfrm>
          <a:prstGeom prst="rect">
            <a:avLst/>
          </a:prstGeom>
        </p:spPr>
      </p:pic>
    </p:spTree>
    <p:extLst>
      <p:ext uri="{BB962C8B-B14F-4D97-AF65-F5344CB8AC3E}">
        <p14:creationId xmlns:p14="http://schemas.microsoft.com/office/powerpoint/2010/main" val="3313073998"/>
      </p:ext>
    </p:extLst>
  </p:cSld>
  <p:clrMapOvr>
    <a:masterClrMapping/>
  </p:clrMapOvr>
  <p:extLst mod="1">
    <p:ext uri="{DCECCB84-F9BA-43D5-87BE-67443E8EF086}">
      <p15:sldGuideLst xmlns:p15="http://schemas.microsoft.com/office/powerpoint/2012/main">
        <p15:guide id="1" pos="1656">
          <p15:clr>
            <a:srgbClr val="FBAE40"/>
          </p15:clr>
        </p15:guide>
        <p15:guide id="2" orient="horz" pos="1620">
          <p15:clr>
            <a:srgbClr val="FBAE40"/>
          </p15:clr>
        </p15:guide>
        <p15:guide id="3" orient="horz" pos="2969">
          <p15:clr>
            <a:srgbClr val="FBAE4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userDrawn="1">
  <p:cSld name="3_Blank slide1">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457200" y="143939"/>
            <a:ext cx="8229600" cy="484428"/>
          </a:xfrm>
          <a:prstGeom prst="rect">
            <a:avLst/>
          </a:prstGeom>
          <a:noFill/>
          <a:ln w="9525">
            <a:noFill/>
            <a:miter lim="800000"/>
            <a:headEnd/>
            <a:tailEnd/>
          </a:ln>
        </p:spPr>
        <p:txBody>
          <a:bodyPr vert="horz" wrap="square" lIns="91440" tIns="45720" rIns="91440" bIns="45720" numCol="1" rtlCol="0" anchor="ctr" anchorCtr="0" compatLnSpc="1">
            <a:prstTxWarp prst="textNoShape">
              <a:avLst/>
            </a:prstTxWarp>
            <a:spAutoFit/>
          </a:bodyPr>
          <a:lstStyle>
            <a:lvl1pPr>
              <a:defRPr>
                <a:solidFill>
                  <a:schemeClr val="accent2"/>
                </a:solidFill>
              </a:defRPr>
            </a:lvl1pPr>
          </a:lstStyle>
          <a:p>
            <a:pPr marL="0" lvl="0" eaLnBrk="0" hangingPunct="0">
              <a:spcBef>
                <a:spcPct val="20000"/>
              </a:spcBef>
            </a:pPr>
            <a:r>
              <a:rPr lang="en-US" dirty="0"/>
              <a:t>Two Columns</a:t>
            </a:r>
          </a:p>
        </p:txBody>
      </p:sp>
      <p:sp>
        <p:nvSpPr>
          <p:cNvPr id="6" name="Text Placeholder 6"/>
          <p:cNvSpPr>
            <a:spLocks noGrp="1"/>
          </p:cNvSpPr>
          <p:nvPr>
            <p:ph type="body" sz="quarter" idx="11" hasCustomPrompt="1"/>
          </p:nvPr>
        </p:nvSpPr>
        <p:spPr>
          <a:xfrm>
            <a:off x="752043" y="1667436"/>
            <a:ext cx="3497227" cy="4336293"/>
          </a:xfrm>
          <a:noFill/>
        </p:spPr>
        <p:txBody>
          <a:bodyPr/>
          <a:lstStyle>
            <a:lvl1pPr marL="128588" indent="-128588">
              <a:spcBef>
                <a:spcPts val="900"/>
              </a:spcBef>
              <a:buClr>
                <a:srgbClr val="00B0F0"/>
              </a:buClr>
              <a:buFont typeface="Wingdings" panose="05000000000000000000" pitchFamily="2" charset="2"/>
              <a:buChar char="§"/>
              <a:defRPr sz="1350" baseline="0"/>
            </a:lvl1pPr>
          </a:lstStyle>
          <a:p>
            <a:pPr lvl="0"/>
            <a:r>
              <a:rPr lang="en-US" dirty="0"/>
              <a:t>Column content slide – This is a slide with 2 columns and you can have text in bullet points under each column. You can have separate header for each of the columns in the blue box provided on top of each of the columns.</a:t>
            </a:r>
          </a:p>
          <a:p>
            <a:pPr lvl="0"/>
            <a:r>
              <a:rPr lang="en-US" dirty="0"/>
              <a:t>Heading font size of the column should remain at 30 and the column content font size should not reduce beyond 16.</a:t>
            </a:r>
          </a:p>
        </p:txBody>
      </p:sp>
      <p:sp>
        <p:nvSpPr>
          <p:cNvPr id="12" name="Text Placeholder 6"/>
          <p:cNvSpPr>
            <a:spLocks noGrp="1"/>
          </p:cNvSpPr>
          <p:nvPr>
            <p:ph type="body" sz="quarter" idx="12" hasCustomPrompt="1"/>
          </p:nvPr>
        </p:nvSpPr>
        <p:spPr>
          <a:xfrm>
            <a:off x="4958282" y="1667436"/>
            <a:ext cx="3497227" cy="4336293"/>
          </a:xfrm>
          <a:noFill/>
        </p:spPr>
        <p:txBody>
          <a:bodyPr/>
          <a:lstStyle>
            <a:lvl1pPr marL="128588" indent="-128588">
              <a:spcBef>
                <a:spcPts val="900"/>
              </a:spcBef>
              <a:buClr>
                <a:srgbClr val="00B0F0"/>
              </a:buClr>
              <a:buFont typeface="Wingdings" panose="05000000000000000000" pitchFamily="2" charset="2"/>
              <a:buChar char="§"/>
              <a:defRPr sz="1350" baseline="0"/>
            </a:lvl1pPr>
          </a:lstStyle>
          <a:p>
            <a:pPr lvl="0"/>
            <a:r>
              <a:rPr lang="en-US" dirty="0"/>
              <a:t>Column content slide – This is a slide with 2 columns and you can have text in bullet points under each column. You can have separate header for each of the columns in the blue box provided on top of each of the columns.</a:t>
            </a:r>
          </a:p>
          <a:p>
            <a:pPr lvl="0"/>
            <a:r>
              <a:rPr lang="en-US" dirty="0"/>
              <a:t>Heading font size of the column should remain at 30 and the column content font size should not reduce beyond 16.</a:t>
            </a:r>
          </a:p>
        </p:txBody>
      </p:sp>
      <p:sp>
        <p:nvSpPr>
          <p:cNvPr id="20" name="Text Placeholder 6"/>
          <p:cNvSpPr>
            <a:spLocks noGrp="1"/>
          </p:cNvSpPr>
          <p:nvPr>
            <p:ph type="body" sz="quarter" idx="13" hasCustomPrompt="1"/>
          </p:nvPr>
        </p:nvSpPr>
        <p:spPr>
          <a:xfrm>
            <a:off x="752043" y="914401"/>
            <a:ext cx="3497227" cy="645459"/>
          </a:xfrm>
          <a:noFill/>
          <a:ln>
            <a:solidFill>
              <a:schemeClr val="accent2">
                <a:lumMod val="20000"/>
                <a:lumOff val="80000"/>
              </a:schemeClr>
            </a:solidFill>
          </a:ln>
        </p:spPr>
        <p:txBody>
          <a:bodyPr anchor="ctr"/>
          <a:lstStyle>
            <a:lvl1pPr marL="0" indent="0" algn="ctr">
              <a:spcBef>
                <a:spcPts val="900"/>
              </a:spcBef>
              <a:buClr>
                <a:srgbClr val="00B0F0"/>
              </a:buClr>
              <a:buFontTx/>
              <a:buNone/>
              <a:defRPr sz="1500" b="1" baseline="0"/>
            </a:lvl1pPr>
          </a:lstStyle>
          <a:p>
            <a:pPr lvl="0"/>
            <a:r>
              <a:rPr lang="en-US" dirty="0"/>
              <a:t>Click to Add Title</a:t>
            </a:r>
          </a:p>
        </p:txBody>
      </p:sp>
      <p:sp>
        <p:nvSpPr>
          <p:cNvPr id="21" name="Text Placeholder 6"/>
          <p:cNvSpPr>
            <a:spLocks noGrp="1"/>
          </p:cNvSpPr>
          <p:nvPr>
            <p:ph type="body" sz="quarter" idx="14" hasCustomPrompt="1"/>
          </p:nvPr>
        </p:nvSpPr>
        <p:spPr>
          <a:xfrm>
            <a:off x="4958281" y="914401"/>
            <a:ext cx="3497227" cy="645459"/>
          </a:xfrm>
          <a:noFill/>
          <a:ln>
            <a:solidFill>
              <a:schemeClr val="accent2">
                <a:lumMod val="20000"/>
                <a:lumOff val="80000"/>
              </a:schemeClr>
            </a:solidFill>
          </a:ln>
        </p:spPr>
        <p:txBody>
          <a:bodyPr anchor="ctr"/>
          <a:lstStyle>
            <a:lvl1pPr marL="0" indent="0" algn="ctr">
              <a:spcBef>
                <a:spcPts val="900"/>
              </a:spcBef>
              <a:buClr>
                <a:srgbClr val="00B0F0"/>
              </a:buClr>
              <a:buFontTx/>
              <a:buNone/>
              <a:defRPr sz="1500" b="1" baseline="0"/>
            </a:lvl1pPr>
          </a:lstStyle>
          <a:p>
            <a:pPr lvl="0"/>
            <a:r>
              <a:rPr lang="en-US" dirty="0"/>
              <a:t>Click to Add Title</a:t>
            </a:r>
          </a:p>
        </p:txBody>
      </p:sp>
    </p:spTree>
    <p:extLst>
      <p:ext uri="{BB962C8B-B14F-4D97-AF65-F5344CB8AC3E}">
        <p14:creationId xmlns:p14="http://schemas.microsoft.com/office/powerpoint/2010/main" val="2434478075"/>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7_Thank you">
    <p:bg>
      <p:bgPr>
        <a:solidFill>
          <a:schemeClr val="bg1"/>
        </a:solidFill>
        <a:effectLst/>
      </p:bgPr>
    </p:bg>
    <p:spTree>
      <p:nvGrpSpPr>
        <p:cNvPr id="1" name=""/>
        <p:cNvGrpSpPr/>
        <p:nvPr/>
      </p:nvGrpSpPr>
      <p:grpSpPr>
        <a:xfrm>
          <a:off x="0" y="0"/>
          <a:ext cx="0" cy="0"/>
          <a:chOff x="0" y="0"/>
          <a:chExt cx="0" cy="0"/>
        </a:xfrm>
      </p:grpSpPr>
      <p:sp>
        <p:nvSpPr>
          <p:cNvPr id="5" name="Title 3"/>
          <p:cNvSpPr>
            <a:spLocks noGrp="1"/>
          </p:cNvSpPr>
          <p:nvPr userDrawn="1">
            <p:ph type="ctrTitle" hasCustomPrompt="1"/>
          </p:nvPr>
        </p:nvSpPr>
        <p:spPr>
          <a:xfrm>
            <a:off x="4547712" y="1767650"/>
            <a:ext cx="4203553" cy="553999"/>
          </a:xfrm>
        </p:spPr>
        <p:txBody>
          <a:bodyPr/>
          <a:lstStyle>
            <a:lvl1pPr>
              <a:defRPr/>
            </a:lvl1pPr>
          </a:lstStyle>
          <a:p>
            <a:r>
              <a:rPr lang="en-US" dirty="0"/>
              <a:t>Thank you</a:t>
            </a:r>
          </a:p>
        </p:txBody>
      </p:sp>
      <p:sp>
        <p:nvSpPr>
          <p:cNvPr id="10" name="Text Placeholder 56"/>
          <p:cNvSpPr>
            <a:spLocks noGrp="1"/>
          </p:cNvSpPr>
          <p:nvPr>
            <p:ph type="body" sz="quarter" idx="19" hasCustomPrompt="1"/>
          </p:nvPr>
        </p:nvSpPr>
        <p:spPr>
          <a:xfrm>
            <a:off x="4547710" y="2589327"/>
            <a:ext cx="4158442" cy="707231"/>
          </a:xfrm>
        </p:spPr>
        <p:txBody>
          <a:bodyPr>
            <a:noAutofit/>
          </a:bodyPr>
          <a:lstStyle>
            <a:lvl1pPr marL="0" indent="0" algn="l">
              <a:buNone/>
              <a:defRPr kumimoji="0" lang="en-IN" sz="1800" b="0" i="0" u="none" strike="noStrike" kern="1200" cap="none" spc="0" normalizeH="0" baseline="0" noProof="0" dirty="0" smtClean="0">
                <a:ln>
                  <a:noFill/>
                </a:ln>
                <a:solidFill>
                  <a:schemeClr val="tx1">
                    <a:lumMod val="65000"/>
                    <a:lumOff val="35000"/>
                  </a:schemeClr>
                </a:solidFill>
                <a:effectLst/>
                <a:uLnTx/>
                <a:uFillTx/>
                <a:latin typeface="Arial"/>
                <a:ea typeface="+mn-ea"/>
                <a:cs typeface="Arial"/>
              </a:defRPr>
            </a:lvl1pPr>
          </a:lstStyle>
          <a:p>
            <a:pPr lvl="0"/>
            <a:r>
              <a:rPr lang="en-US" dirty="0"/>
              <a:t>Your Name, </a:t>
            </a:r>
            <a:br>
              <a:rPr lang="en-US" dirty="0"/>
            </a:br>
            <a:r>
              <a:rPr lang="en-US" dirty="0"/>
              <a:t>Designation</a:t>
            </a:r>
            <a:endParaRPr lang="en-IN" dirty="0"/>
          </a:p>
        </p:txBody>
      </p:sp>
      <p:sp>
        <p:nvSpPr>
          <p:cNvPr id="11" name="Text Placeholder 56"/>
          <p:cNvSpPr>
            <a:spLocks noGrp="1"/>
          </p:cNvSpPr>
          <p:nvPr>
            <p:ph type="body" sz="quarter" idx="20" hasCustomPrompt="1"/>
          </p:nvPr>
        </p:nvSpPr>
        <p:spPr>
          <a:xfrm>
            <a:off x="4547710" y="3446237"/>
            <a:ext cx="4158442" cy="314777"/>
          </a:xfrm>
        </p:spPr>
        <p:txBody>
          <a:bodyPr>
            <a:noAutofit/>
          </a:bodyPr>
          <a:lstStyle>
            <a:lvl1pPr algn="l">
              <a:buNone/>
              <a:defRPr kumimoji="0" lang="en-IN" sz="1800" b="0" i="0" u="none" strike="noStrike" kern="1200" cap="none" spc="0" normalizeH="0" baseline="0" noProof="0" dirty="0" smtClean="0">
                <a:ln>
                  <a:noFill/>
                </a:ln>
                <a:solidFill>
                  <a:schemeClr val="tx1">
                    <a:lumMod val="65000"/>
                    <a:lumOff val="35000"/>
                  </a:schemeClr>
                </a:solidFill>
                <a:effectLst/>
                <a:uLnTx/>
                <a:uFillTx/>
                <a:latin typeface="Arial"/>
                <a:ea typeface="+mn-ea"/>
                <a:cs typeface="Arial"/>
              </a:defRPr>
            </a:lvl1pPr>
          </a:lstStyle>
          <a:p>
            <a:pPr lvl="0"/>
            <a:r>
              <a:rPr lang="en-US" dirty="0"/>
              <a:t>Email ID</a:t>
            </a:r>
            <a:endParaRPr lang="en-IN" dirty="0"/>
          </a:p>
        </p:txBody>
      </p:sp>
      <p:sp>
        <p:nvSpPr>
          <p:cNvPr id="8" name="Rectangle 7"/>
          <p:cNvSpPr/>
          <p:nvPr userDrawn="1"/>
        </p:nvSpPr>
        <p:spPr>
          <a:xfrm>
            <a:off x="0" y="647700"/>
            <a:ext cx="9144000" cy="3048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IN" dirty="0">
              <a:solidFill>
                <a:srgbClr val="FFFFFF"/>
              </a:solidFill>
            </a:endParaRPr>
          </a:p>
        </p:txBody>
      </p:sp>
      <p:pic>
        <p:nvPicPr>
          <p:cNvPr id="9" name="Picture 8" descr="WIPRO PPT Design.jpg"/>
          <p:cNvPicPr>
            <a:picLocks noChangeAspect="1"/>
          </p:cNvPicPr>
          <p:nvPr userDrawn="1"/>
        </p:nvPicPr>
        <p:blipFill>
          <a:blip r:embed="rId2"/>
          <a:stretch>
            <a:fillRect/>
          </a:stretch>
        </p:blipFill>
        <p:spPr>
          <a:xfrm>
            <a:off x="5121" y="4471040"/>
            <a:ext cx="9133758" cy="2171061"/>
          </a:xfrm>
          <a:prstGeom prst="rect">
            <a:avLst/>
          </a:prstGeom>
        </p:spPr>
      </p:pic>
      <p:pic>
        <p:nvPicPr>
          <p:cNvPr id="13" name="Picture 12" descr="Slides Master - 51.jpg"/>
          <p:cNvPicPr>
            <a:picLocks noChangeAspect="1"/>
          </p:cNvPicPr>
          <p:nvPr userDrawn="1"/>
        </p:nvPicPr>
        <p:blipFill>
          <a:blip r:embed="rId3"/>
          <a:stretch>
            <a:fillRect/>
          </a:stretch>
        </p:blipFill>
        <p:spPr>
          <a:xfrm>
            <a:off x="2057402" y="1664834"/>
            <a:ext cx="1872342" cy="2084305"/>
          </a:xfrm>
          <a:prstGeom prst="rect">
            <a:avLst/>
          </a:prstGeom>
        </p:spPr>
      </p:pic>
      <p:cxnSp>
        <p:nvCxnSpPr>
          <p:cNvPr id="14" name="Straight Connector 13"/>
          <p:cNvCxnSpPr/>
          <p:nvPr userDrawn="1"/>
        </p:nvCxnSpPr>
        <p:spPr>
          <a:xfrm rot="5400000">
            <a:off x="2814000" y="2781258"/>
            <a:ext cx="2754000" cy="1588"/>
          </a:xfrm>
          <a:prstGeom prst="line">
            <a:avLst/>
          </a:prstGeom>
          <a:ln w="19050">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74399433"/>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4_Title">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267200" y="1746831"/>
            <a:ext cx="4635500" cy="1554480"/>
          </a:xfrm>
          <a:prstGeom prst="rect">
            <a:avLst/>
          </a:prstGeom>
          <a:noFill/>
        </p:spPr>
        <p:txBody>
          <a:bodyPr wrap="square" rtlCol="0" anchor="ctr">
            <a:noAutofit/>
          </a:bodyPr>
          <a:lstStyle>
            <a:lvl1pPr marL="0" algn="l">
              <a:defRPr lang="en-US" sz="3800" u="sng" dirty="0">
                <a:solidFill>
                  <a:schemeClr val="accent1"/>
                </a:solidFill>
                <a:latin typeface="+mj-lt"/>
                <a:ea typeface="+mn-ea"/>
                <a:cs typeface="Arial"/>
              </a:defRPr>
            </a:lvl1pPr>
          </a:lstStyle>
          <a:p>
            <a:pPr marL="0" lvl="0" algn="l"/>
            <a:r>
              <a:rPr lang="en-US"/>
              <a:t>Insert Title Here </a:t>
            </a:r>
            <a:br>
              <a:rPr lang="en-US"/>
            </a:br>
            <a:r>
              <a:rPr lang="en-US"/>
              <a:t>in two lines</a:t>
            </a:r>
          </a:p>
        </p:txBody>
      </p:sp>
      <p:cxnSp>
        <p:nvCxnSpPr>
          <p:cNvPr id="9" name="Straight Connector 8"/>
          <p:cNvCxnSpPr>
            <a:cxnSpLocks/>
          </p:cNvCxnSpPr>
          <p:nvPr/>
        </p:nvCxnSpPr>
        <p:spPr>
          <a:xfrm>
            <a:off x="3769835" y="2528304"/>
            <a:ext cx="0" cy="1799491"/>
          </a:xfrm>
          <a:prstGeom prst="line">
            <a:avLst/>
          </a:prstGeom>
          <a:ln w="19050">
            <a:solidFill>
              <a:schemeClr val="bg2">
                <a:lumMod val="50000"/>
              </a:schemeClr>
            </a:solidFill>
            <a:miter lim="400000"/>
          </a:ln>
        </p:spPr>
      </p:cxnSp>
      <p:sp>
        <p:nvSpPr>
          <p:cNvPr id="22"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23"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24"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5" name="Subtitle 2"/>
          <p:cNvSpPr>
            <a:spLocks noGrp="1"/>
          </p:cNvSpPr>
          <p:nvPr>
            <p:ph type="subTitle" idx="1" hasCustomPrompt="1"/>
          </p:nvPr>
        </p:nvSpPr>
        <p:spPr>
          <a:xfrm>
            <a:off x="4267201" y="3807691"/>
            <a:ext cx="3190875" cy="200443"/>
          </a:xfrm>
          <a:prstGeom prst="rect">
            <a:avLst/>
          </a:prstGeom>
          <a:noFill/>
        </p:spPr>
        <p:txBody>
          <a:bodyPr wrap="square" tIns="0" bIns="0" rtlCol="0" anchor="ctr">
            <a:no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lang="en-US" sz="1150" b="1">
                <a:solidFill>
                  <a:schemeClr val="accent2"/>
                </a:solidFill>
                <a:latin typeface="+mj-lt"/>
                <a:cs typeface="Arial"/>
              </a:defRPr>
            </a:lvl1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lang="en-US"/>
              <a:t>Presenter’s first and last name </a:t>
            </a:r>
          </a:p>
        </p:txBody>
      </p:sp>
      <p:sp>
        <p:nvSpPr>
          <p:cNvPr id="18" name="Text Placeholder 16"/>
          <p:cNvSpPr>
            <a:spLocks noGrp="1"/>
          </p:cNvSpPr>
          <p:nvPr>
            <p:ph type="body" sz="quarter" idx="10" hasCustomPrompt="1"/>
          </p:nvPr>
        </p:nvSpPr>
        <p:spPr>
          <a:xfrm>
            <a:off x="4267201" y="4112029"/>
            <a:ext cx="3190875" cy="199083"/>
          </a:xfrm>
          <a:prstGeom prst="rect">
            <a:avLst/>
          </a:prstGeom>
        </p:spPr>
        <p:txBody>
          <a:bodyPr tIns="0" bIns="0" anchor="ctr">
            <a:noAutofit/>
          </a:bodyPr>
          <a:lstStyle>
            <a:lvl1pPr>
              <a:buNone/>
              <a:defRPr kumimoji="0" lang="en-US" sz="950" b="1" i="0" u="none" strike="noStrike" kern="1200" cap="none" spc="0" normalizeH="0" baseline="0" noProof="0" dirty="0" smtClean="0">
                <a:ln>
                  <a:noFill/>
                </a:ln>
                <a:solidFill>
                  <a:schemeClr val="accent2"/>
                </a:solidFill>
                <a:effectLst/>
                <a:uLnTx/>
                <a:uFillTx/>
                <a:latin typeface="+mj-lt"/>
                <a:ea typeface="+mn-ea"/>
                <a:cs typeface="Arial"/>
              </a:defRPr>
            </a:lvl1pPr>
          </a:lstStyle>
          <a:p>
            <a:pPr marL="0" marR="0" lvl="0" indent="0" algn="l" defTabSz="457200" rtl="0" eaLnBrk="1" fontAlgn="auto" latinLnBrk="0" hangingPunct="1">
              <a:lnSpc>
                <a:spcPct val="100000"/>
              </a:lnSpc>
              <a:spcBef>
                <a:spcPct val="20000"/>
              </a:spcBef>
              <a:spcAft>
                <a:spcPts val="0"/>
              </a:spcAft>
              <a:buClrTx/>
              <a:buSzTx/>
              <a:tabLst/>
              <a:defRPr/>
            </a:pPr>
            <a:r>
              <a:rPr lang="en-US"/>
              <a:t>Designation</a:t>
            </a:r>
          </a:p>
        </p:txBody>
      </p:sp>
      <p:sp>
        <p:nvSpPr>
          <p:cNvPr id="19" name="Text Placeholder 16"/>
          <p:cNvSpPr>
            <a:spLocks noGrp="1"/>
          </p:cNvSpPr>
          <p:nvPr>
            <p:ph type="body" sz="quarter" idx="11" hasCustomPrompt="1"/>
          </p:nvPr>
        </p:nvSpPr>
        <p:spPr>
          <a:xfrm>
            <a:off x="4267201" y="4464051"/>
            <a:ext cx="3190875" cy="186360"/>
          </a:xfrm>
          <a:prstGeom prst="rect">
            <a:avLst/>
          </a:prstGeom>
        </p:spPr>
        <p:txBody>
          <a:bodyPr tIns="0" bIns="0" anchor="ctr">
            <a:noAutofit/>
          </a:bodyPr>
          <a:lstStyle>
            <a:lvl1pPr>
              <a:buNone/>
              <a:defRPr kumimoji="0" lang="en-US" sz="900" b="1" i="0" u="none" strike="noStrike" kern="1200" cap="none" spc="0" normalizeH="0" baseline="0" noProof="0" dirty="0" smtClean="0">
                <a:ln>
                  <a:noFill/>
                </a:ln>
                <a:solidFill>
                  <a:schemeClr val="accent2"/>
                </a:solidFill>
                <a:effectLst/>
                <a:uLnTx/>
                <a:uFillTx/>
                <a:latin typeface="+mj-lt"/>
                <a:ea typeface="+mn-ea"/>
                <a:cs typeface="Arial"/>
              </a:defRPr>
            </a:lvl1pPr>
          </a:lstStyle>
          <a:p>
            <a:pPr marL="0" marR="0" lvl="0" indent="0" algn="l" defTabSz="457200" rtl="0" eaLnBrk="1" fontAlgn="auto" latinLnBrk="0" hangingPunct="1">
              <a:lnSpc>
                <a:spcPct val="100000"/>
              </a:lnSpc>
              <a:spcBef>
                <a:spcPct val="20000"/>
              </a:spcBef>
              <a:spcAft>
                <a:spcPts val="0"/>
              </a:spcAft>
              <a:buClrTx/>
              <a:buSzTx/>
              <a:tabLst/>
              <a:defRPr/>
            </a:pPr>
            <a:r>
              <a:rPr lang="en-US"/>
              <a:t>Date</a:t>
            </a:r>
          </a:p>
        </p:txBody>
      </p:sp>
      <p:sp>
        <p:nvSpPr>
          <p:cNvPr id="17"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cxnSp>
        <p:nvCxnSpPr>
          <p:cNvPr id="21"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27" name="Picture 2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33400" y="1917141"/>
            <a:ext cx="2732400" cy="3059307"/>
          </a:xfrm>
          <a:prstGeom prst="rect">
            <a:avLst/>
          </a:prstGeom>
        </p:spPr>
      </p:pic>
    </p:spTree>
    <p:extLst>
      <p:ext uri="{BB962C8B-B14F-4D97-AF65-F5344CB8AC3E}">
        <p14:creationId xmlns:p14="http://schemas.microsoft.com/office/powerpoint/2010/main" val="3071968654"/>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4_Title with Presenter's Picture">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267200" y="1746831"/>
            <a:ext cx="4635500" cy="1554480"/>
          </a:xfrm>
          <a:prstGeom prst="rect">
            <a:avLst/>
          </a:prstGeom>
          <a:noFill/>
        </p:spPr>
        <p:txBody>
          <a:bodyPr wrap="square" rtlCol="0" anchor="ctr">
            <a:noAutofit/>
          </a:bodyPr>
          <a:lstStyle>
            <a:lvl1pPr marL="0" algn="l">
              <a:defRPr lang="en-US" sz="3800" u="sng" dirty="0">
                <a:solidFill>
                  <a:schemeClr val="accent1"/>
                </a:solidFill>
                <a:latin typeface="+mj-lt"/>
                <a:ea typeface="+mn-ea"/>
                <a:cs typeface="Arial"/>
              </a:defRPr>
            </a:lvl1pPr>
          </a:lstStyle>
          <a:p>
            <a:pPr marL="0" lvl="0" algn="l"/>
            <a:r>
              <a:rPr lang="en-US"/>
              <a:t>Insert Title Here </a:t>
            </a:r>
            <a:br>
              <a:rPr lang="en-US"/>
            </a:br>
            <a:r>
              <a:rPr lang="en-US"/>
              <a:t>in two lines</a:t>
            </a:r>
          </a:p>
        </p:txBody>
      </p:sp>
      <p:cxnSp>
        <p:nvCxnSpPr>
          <p:cNvPr id="9" name="Straight Connector 8"/>
          <p:cNvCxnSpPr>
            <a:cxnSpLocks/>
          </p:cNvCxnSpPr>
          <p:nvPr/>
        </p:nvCxnSpPr>
        <p:spPr>
          <a:xfrm>
            <a:off x="3769835" y="2528304"/>
            <a:ext cx="0" cy="1799491"/>
          </a:xfrm>
          <a:prstGeom prst="line">
            <a:avLst/>
          </a:prstGeom>
          <a:ln w="19050">
            <a:solidFill>
              <a:schemeClr val="bg2">
                <a:lumMod val="50000"/>
              </a:schemeClr>
            </a:solidFill>
            <a:miter lim="400000"/>
          </a:ln>
        </p:spPr>
      </p:cxnSp>
      <p:sp>
        <p:nvSpPr>
          <p:cNvPr id="22"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23"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24"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28" name="Subtitle 2"/>
          <p:cNvSpPr>
            <a:spLocks noGrp="1"/>
          </p:cNvSpPr>
          <p:nvPr>
            <p:ph type="subTitle" idx="1" hasCustomPrompt="1"/>
          </p:nvPr>
        </p:nvSpPr>
        <p:spPr>
          <a:xfrm>
            <a:off x="5229864" y="4686857"/>
            <a:ext cx="3190875" cy="200443"/>
          </a:xfrm>
          <a:prstGeom prst="rect">
            <a:avLst/>
          </a:prstGeom>
          <a:noFill/>
        </p:spPr>
        <p:txBody>
          <a:bodyPr wrap="square" tIns="0" bIns="0" rtlCol="0" anchor="ctr">
            <a:no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lang="en-US" sz="1150" b="1">
                <a:solidFill>
                  <a:schemeClr val="accent2"/>
                </a:solidFill>
                <a:latin typeface="+mj-lt"/>
                <a:cs typeface="Arial"/>
              </a:defRPr>
            </a:lvl1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lang="en-US"/>
              <a:t>Presenter’s first and last name </a:t>
            </a:r>
          </a:p>
        </p:txBody>
      </p:sp>
      <p:sp>
        <p:nvSpPr>
          <p:cNvPr id="29" name="Text Placeholder 16"/>
          <p:cNvSpPr>
            <a:spLocks noGrp="1"/>
          </p:cNvSpPr>
          <p:nvPr>
            <p:ph type="body" sz="quarter" idx="10" hasCustomPrompt="1"/>
          </p:nvPr>
        </p:nvSpPr>
        <p:spPr>
          <a:xfrm>
            <a:off x="5229864" y="4965796"/>
            <a:ext cx="3190875" cy="410537"/>
          </a:xfrm>
          <a:prstGeom prst="rect">
            <a:avLst/>
          </a:prstGeom>
        </p:spPr>
        <p:txBody>
          <a:bodyPr tIns="0" bIns="0" anchor="t" anchorCtr="0">
            <a:noAutofit/>
          </a:bodyPr>
          <a:lstStyle>
            <a:lvl1pPr marL="0" marR="0" indent="0" algn="l" defTabSz="457200" rtl="0" eaLnBrk="1" fontAlgn="auto" latinLnBrk="0" hangingPunct="1">
              <a:lnSpc>
                <a:spcPct val="100000"/>
              </a:lnSpc>
              <a:spcBef>
                <a:spcPct val="20000"/>
              </a:spcBef>
              <a:spcAft>
                <a:spcPts val="0"/>
              </a:spcAft>
              <a:buClrTx/>
              <a:buSzTx/>
              <a:buNone/>
              <a:tabLst/>
              <a:defRPr kumimoji="0" lang="en-US" sz="950" b="0" i="0" u="none" strike="noStrike" kern="1200" cap="none" spc="0" normalizeH="0" baseline="0" noProof="0">
                <a:ln>
                  <a:noFill/>
                </a:ln>
                <a:solidFill>
                  <a:schemeClr val="accent2"/>
                </a:solidFill>
                <a:effectLst/>
                <a:uLnTx/>
                <a:uFillTx/>
                <a:latin typeface="+mj-lt"/>
                <a:ea typeface="+mn-ea"/>
                <a:cs typeface="Arial"/>
              </a:defRPr>
            </a:lvl1pPr>
          </a:lstStyle>
          <a:p>
            <a:pPr marL="0" marR="0" lvl="0" indent="0" algn="l" defTabSz="457200" rtl="0" eaLnBrk="1" fontAlgn="auto" latinLnBrk="0" hangingPunct="1">
              <a:lnSpc>
                <a:spcPct val="100000"/>
              </a:lnSpc>
              <a:spcBef>
                <a:spcPct val="20000"/>
              </a:spcBef>
              <a:spcAft>
                <a:spcPts val="0"/>
              </a:spcAft>
              <a:buClrTx/>
              <a:buSzTx/>
              <a:tabLst/>
              <a:defRPr/>
            </a:pP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a:t>
            </a:r>
          </a:p>
        </p:txBody>
      </p:sp>
      <p:sp>
        <p:nvSpPr>
          <p:cNvPr id="15"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cxnSp>
        <p:nvCxnSpPr>
          <p:cNvPr id="17"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18" name="Picture 1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33400" y="1917141"/>
            <a:ext cx="2732400" cy="3059307"/>
          </a:xfrm>
          <a:prstGeom prst="rect">
            <a:avLst/>
          </a:prstGeom>
        </p:spPr>
      </p:pic>
      <p:sp>
        <p:nvSpPr>
          <p:cNvPr id="13" name="Picture Placeholder 9"/>
          <p:cNvSpPr>
            <a:spLocks noGrp="1"/>
          </p:cNvSpPr>
          <p:nvPr>
            <p:ph type="pic" sz="quarter" idx="13" hasCustomPrompt="1"/>
          </p:nvPr>
        </p:nvSpPr>
        <p:spPr>
          <a:xfrm>
            <a:off x="4289307" y="4487334"/>
            <a:ext cx="774700" cy="1032933"/>
          </a:xfrm>
          <a:prstGeom prst="ellipse">
            <a:avLst/>
          </a:prstGeom>
        </p:spPr>
        <p:txBody>
          <a:bodyPr>
            <a:noAutofit/>
          </a:bodyPr>
          <a:lstStyle>
            <a:lvl1pPr marL="0" indent="0" algn="ctr">
              <a:buNone/>
              <a:defRPr sz="700" baseline="0">
                <a:solidFill>
                  <a:schemeClr val="accent2"/>
                </a:solidFill>
                <a:latin typeface="+mj-lt"/>
              </a:defRPr>
            </a:lvl1pPr>
          </a:lstStyle>
          <a:p>
            <a:r>
              <a:rPr lang="en-US"/>
              <a:t>Click to add Presenter’s image</a:t>
            </a:r>
            <a:endParaRPr lang="en-IN"/>
          </a:p>
        </p:txBody>
      </p:sp>
    </p:spTree>
    <p:extLst>
      <p:ext uri="{BB962C8B-B14F-4D97-AF65-F5344CB8AC3E}">
        <p14:creationId xmlns:p14="http://schemas.microsoft.com/office/powerpoint/2010/main" val="2897432844"/>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4_Title with Client/Partner Logo">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267200" y="1746831"/>
            <a:ext cx="4635500" cy="1554480"/>
          </a:xfrm>
          <a:prstGeom prst="rect">
            <a:avLst/>
          </a:prstGeom>
          <a:noFill/>
        </p:spPr>
        <p:txBody>
          <a:bodyPr wrap="square" rtlCol="0" anchor="ctr">
            <a:noAutofit/>
          </a:bodyPr>
          <a:lstStyle>
            <a:lvl1pPr marL="0" algn="l">
              <a:defRPr lang="en-US" sz="3800" u="sng" dirty="0">
                <a:solidFill>
                  <a:schemeClr val="accent1"/>
                </a:solidFill>
                <a:latin typeface="+mj-lt"/>
                <a:ea typeface="+mn-ea"/>
                <a:cs typeface="Arial"/>
              </a:defRPr>
            </a:lvl1pPr>
          </a:lstStyle>
          <a:p>
            <a:pPr marL="0" lvl="0" algn="l"/>
            <a:r>
              <a:rPr lang="en-US"/>
              <a:t>Insert Title Here </a:t>
            </a:r>
            <a:br>
              <a:rPr lang="en-US"/>
            </a:br>
            <a:r>
              <a:rPr lang="en-US"/>
              <a:t>in two lines</a:t>
            </a:r>
          </a:p>
        </p:txBody>
      </p:sp>
      <p:cxnSp>
        <p:nvCxnSpPr>
          <p:cNvPr id="9" name="Straight Connector 8"/>
          <p:cNvCxnSpPr>
            <a:cxnSpLocks/>
          </p:cNvCxnSpPr>
          <p:nvPr/>
        </p:nvCxnSpPr>
        <p:spPr>
          <a:xfrm>
            <a:off x="3769835" y="2528304"/>
            <a:ext cx="0" cy="1799491"/>
          </a:xfrm>
          <a:prstGeom prst="line">
            <a:avLst/>
          </a:prstGeom>
          <a:ln w="19050">
            <a:solidFill>
              <a:schemeClr val="bg2">
                <a:lumMod val="50000"/>
              </a:schemeClr>
            </a:solidFill>
            <a:miter lim="400000"/>
          </a:ln>
        </p:spPr>
      </p:cxnSp>
      <p:sp>
        <p:nvSpPr>
          <p:cNvPr id="22"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23"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24"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5" name="Subtitle 2"/>
          <p:cNvSpPr>
            <a:spLocks noGrp="1"/>
          </p:cNvSpPr>
          <p:nvPr>
            <p:ph type="subTitle" idx="1" hasCustomPrompt="1"/>
          </p:nvPr>
        </p:nvSpPr>
        <p:spPr>
          <a:xfrm>
            <a:off x="4267201" y="3807691"/>
            <a:ext cx="3190875" cy="200443"/>
          </a:xfrm>
          <a:prstGeom prst="rect">
            <a:avLst/>
          </a:prstGeom>
          <a:noFill/>
        </p:spPr>
        <p:txBody>
          <a:bodyPr wrap="square" tIns="0" bIns="0" rtlCol="0" anchor="ctr">
            <a:no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lang="en-US" sz="1150" b="1">
                <a:solidFill>
                  <a:schemeClr val="accent2"/>
                </a:solidFill>
                <a:latin typeface="+mj-lt"/>
                <a:cs typeface="Arial"/>
              </a:defRPr>
            </a:lvl1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lang="en-US"/>
              <a:t>Presenter’s first and last name </a:t>
            </a:r>
          </a:p>
        </p:txBody>
      </p:sp>
      <p:sp>
        <p:nvSpPr>
          <p:cNvPr id="18" name="Text Placeholder 16"/>
          <p:cNvSpPr>
            <a:spLocks noGrp="1"/>
          </p:cNvSpPr>
          <p:nvPr>
            <p:ph type="body" sz="quarter" idx="10" hasCustomPrompt="1"/>
          </p:nvPr>
        </p:nvSpPr>
        <p:spPr>
          <a:xfrm>
            <a:off x="4267201" y="4112029"/>
            <a:ext cx="3190875" cy="199083"/>
          </a:xfrm>
          <a:prstGeom prst="rect">
            <a:avLst/>
          </a:prstGeom>
        </p:spPr>
        <p:txBody>
          <a:bodyPr tIns="0" bIns="0" anchor="ctr">
            <a:noAutofit/>
          </a:bodyPr>
          <a:lstStyle>
            <a:lvl1pPr>
              <a:buNone/>
              <a:defRPr kumimoji="0" lang="en-US" sz="950" b="1" i="0" u="none" strike="noStrike" kern="1200" cap="none" spc="0" normalizeH="0" baseline="0" noProof="0" dirty="0" smtClean="0">
                <a:ln>
                  <a:noFill/>
                </a:ln>
                <a:solidFill>
                  <a:schemeClr val="accent2"/>
                </a:solidFill>
                <a:effectLst/>
                <a:uLnTx/>
                <a:uFillTx/>
                <a:latin typeface="+mj-lt"/>
                <a:ea typeface="+mn-ea"/>
                <a:cs typeface="Arial"/>
              </a:defRPr>
            </a:lvl1pPr>
          </a:lstStyle>
          <a:p>
            <a:pPr marL="0" marR="0" lvl="0" indent="0" algn="l" defTabSz="457200" rtl="0" eaLnBrk="1" fontAlgn="auto" latinLnBrk="0" hangingPunct="1">
              <a:lnSpc>
                <a:spcPct val="100000"/>
              </a:lnSpc>
              <a:spcBef>
                <a:spcPct val="20000"/>
              </a:spcBef>
              <a:spcAft>
                <a:spcPts val="0"/>
              </a:spcAft>
              <a:buClrTx/>
              <a:buSzTx/>
              <a:tabLst/>
              <a:defRPr/>
            </a:pPr>
            <a:r>
              <a:rPr lang="en-US"/>
              <a:t>Designation</a:t>
            </a:r>
          </a:p>
        </p:txBody>
      </p:sp>
      <p:sp>
        <p:nvSpPr>
          <p:cNvPr id="19" name="Text Placeholder 16"/>
          <p:cNvSpPr>
            <a:spLocks noGrp="1"/>
          </p:cNvSpPr>
          <p:nvPr>
            <p:ph type="body" sz="quarter" idx="11" hasCustomPrompt="1"/>
          </p:nvPr>
        </p:nvSpPr>
        <p:spPr>
          <a:xfrm>
            <a:off x="4267201" y="4464051"/>
            <a:ext cx="3190875" cy="186360"/>
          </a:xfrm>
          <a:prstGeom prst="rect">
            <a:avLst/>
          </a:prstGeom>
        </p:spPr>
        <p:txBody>
          <a:bodyPr tIns="0" bIns="0" anchor="ctr">
            <a:noAutofit/>
          </a:bodyPr>
          <a:lstStyle>
            <a:lvl1pPr>
              <a:buNone/>
              <a:defRPr kumimoji="0" lang="en-US" sz="900" b="1" i="0" u="none" strike="noStrike" kern="1200" cap="none" spc="0" normalizeH="0" baseline="0" noProof="0" dirty="0" smtClean="0">
                <a:ln>
                  <a:noFill/>
                </a:ln>
                <a:solidFill>
                  <a:schemeClr val="accent2"/>
                </a:solidFill>
                <a:effectLst/>
                <a:uLnTx/>
                <a:uFillTx/>
                <a:latin typeface="+mj-lt"/>
                <a:ea typeface="+mn-ea"/>
                <a:cs typeface="Arial"/>
              </a:defRPr>
            </a:lvl1pPr>
          </a:lstStyle>
          <a:p>
            <a:pPr marL="0" marR="0" lvl="0" indent="0" algn="l" defTabSz="457200" rtl="0" eaLnBrk="1" fontAlgn="auto" latinLnBrk="0" hangingPunct="1">
              <a:lnSpc>
                <a:spcPct val="100000"/>
              </a:lnSpc>
              <a:spcBef>
                <a:spcPct val="20000"/>
              </a:spcBef>
              <a:spcAft>
                <a:spcPts val="0"/>
              </a:spcAft>
              <a:buClrTx/>
              <a:buSzTx/>
              <a:tabLst/>
              <a:defRPr/>
            </a:pPr>
            <a:r>
              <a:rPr lang="en-US"/>
              <a:t>Date</a:t>
            </a:r>
          </a:p>
        </p:txBody>
      </p:sp>
      <p:sp>
        <p:nvSpPr>
          <p:cNvPr id="21" name="Picture Placeholder 9"/>
          <p:cNvSpPr>
            <a:spLocks noGrp="1"/>
          </p:cNvSpPr>
          <p:nvPr>
            <p:ph type="pic" sz="quarter" idx="12" hasCustomPrompt="1"/>
          </p:nvPr>
        </p:nvSpPr>
        <p:spPr>
          <a:xfrm>
            <a:off x="2342673" y="2604939"/>
            <a:ext cx="1181854" cy="1641989"/>
          </a:xfrm>
          <a:prstGeom prst="rect">
            <a:avLst/>
          </a:prstGeom>
        </p:spPr>
        <p:txBody>
          <a:bodyPr>
            <a:noAutofit/>
          </a:bodyPr>
          <a:lstStyle>
            <a:lvl1pPr marL="0" indent="0" algn="ctr">
              <a:buNone/>
              <a:defRPr sz="1100" baseline="0">
                <a:solidFill>
                  <a:schemeClr val="accent2"/>
                </a:solidFill>
                <a:latin typeface="+mj-lt"/>
              </a:defRPr>
            </a:lvl1pPr>
          </a:lstStyle>
          <a:p>
            <a:r>
              <a:rPr lang="en-US"/>
              <a:t>Click here to add Client / Partner Logo</a:t>
            </a:r>
            <a:endParaRPr lang="en-IN"/>
          </a:p>
        </p:txBody>
      </p:sp>
      <p:sp>
        <p:nvSpPr>
          <p:cNvPr id="16"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cxnSp>
        <p:nvCxnSpPr>
          <p:cNvPr id="27"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29" name="Picture 2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76273" y="2295078"/>
            <a:ext cx="2066400" cy="2313625"/>
          </a:xfrm>
          <a:prstGeom prst="rect">
            <a:avLst/>
          </a:prstGeom>
        </p:spPr>
      </p:pic>
    </p:spTree>
    <p:extLst>
      <p:ext uri="{BB962C8B-B14F-4D97-AF65-F5344CB8AC3E}">
        <p14:creationId xmlns:p14="http://schemas.microsoft.com/office/powerpoint/2010/main" val="1529869945"/>
      </p:ext>
    </p:extLst>
  </p:cSld>
  <p:clrMapOvr>
    <a:masterClrMapping/>
  </p:clrMapOvr>
  <p:extLst mod="1">
    <p:ext uri="{DCECCB84-F9BA-43D5-87BE-67443E8EF086}">
      <p15:sldGuideLst xmlns:p15="http://schemas.microsoft.com/office/powerpoint/2012/main">
        <p15:guide id="1" pos="4513"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with Presenter's Picture">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267200" y="1746831"/>
            <a:ext cx="4635500" cy="1554480"/>
          </a:xfrm>
          <a:prstGeom prst="rect">
            <a:avLst/>
          </a:prstGeom>
          <a:noFill/>
        </p:spPr>
        <p:txBody>
          <a:bodyPr wrap="square" rtlCol="0" anchor="ctr">
            <a:noAutofit/>
          </a:bodyPr>
          <a:lstStyle>
            <a:lvl1pPr marL="0" algn="l">
              <a:defRPr lang="en-US" sz="3800" u="sng" dirty="0">
                <a:solidFill>
                  <a:schemeClr val="accent1"/>
                </a:solidFill>
                <a:latin typeface="+mj-lt"/>
                <a:ea typeface="+mn-ea"/>
                <a:cs typeface="Arial"/>
              </a:defRPr>
            </a:lvl1pPr>
          </a:lstStyle>
          <a:p>
            <a:pPr marL="0" lvl="0" algn="l"/>
            <a:r>
              <a:rPr lang="en-US"/>
              <a:t>Insert Title Here </a:t>
            </a:r>
            <a:br>
              <a:rPr lang="en-US"/>
            </a:br>
            <a:r>
              <a:rPr lang="en-US"/>
              <a:t>in two lines</a:t>
            </a:r>
          </a:p>
        </p:txBody>
      </p:sp>
      <p:cxnSp>
        <p:nvCxnSpPr>
          <p:cNvPr id="9" name="Straight Connector 8"/>
          <p:cNvCxnSpPr>
            <a:cxnSpLocks/>
          </p:cNvCxnSpPr>
          <p:nvPr/>
        </p:nvCxnSpPr>
        <p:spPr>
          <a:xfrm>
            <a:off x="3769835" y="2528305"/>
            <a:ext cx="0" cy="1799491"/>
          </a:xfrm>
          <a:prstGeom prst="line">
            <a:avLst/>
          </a:prstGeom>
          <a:ln w="19050">
            <a:solidFill>
              <a:schemeClr val="bg2">
                <a:lumMod val="50000"/>
              </a:schemeClr>
            </a:solidFill>
            <a:miter lim="400000"/>
          </a:ln>
        </p:spPr>
      </p:cxnSp>
      <p:sp>
        <p:nvSpPr>
          <p:cNvPr id="22" name="Footer Placeholder 4"/>
          <p:cNvSpPr txBox="1">
            <a:spLocks/>
          </p:cNvSpPr>
          <p:nvPr userDrawn="1"/>
        </p:nvSpPr>
        <p:spPr>
          <a:xfrm>
            <a:off x="7137104" y="6639317"/>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23" name="Footer Placeholder 4"/>
          <p:cNvSpPr txBox="1">
            <a:spLocks/>
          </p:cNvSpPr>
          <p:nvPr userDrawn="1"/>
        </p:nvSpPr>
        <p:spPr>
          <a:xfrm>
            <a:off x="7786287" y="6639317"/>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24" name="Footer Placeholder 4"/>
          <p:cNvSpPr txBox="1">
            <a:spLocks/>
          </p:cNvSpPr>
          <p:nvPr userDrawn="1"/>
        </p:nvSpPr>
        <p:spPr>
          <a:xfrm>
            <a:off x="8309214" y="6639317"/>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28" name="Subtitle 2"/>
          <p:cNvSpPr>
            <a:spLocks noGrp="1"/>
          </p:cNvSpPr>
          <p:nvPr>
            <p:ph type="subTitle" idx="1" hasCustomPrompt="1"/>
          </p:nvPr>
        </p:nvSpPr>
        <p:spPr>
          <a:xfrm>
            <a:off x="5229868" y="4686857"/>
            <a:ext cx="3190875" cy="200443"/>
          </a:xfrm>
          <a:prstGeom prst="rect">
            <a:avLst/>
          </a:prstGeom>
          <a:noFill/>
        </p:spPr>
        <p:txBody>
          <a:bodyPr wrap="square" tIns="0" bIns="0" rtlCol="0" anchor="ctr">
            <a:no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lang="en-US" sz="1150" b="1">
                <a:solidFill>
                  <a:schemeClr val="accent2"/>
                </a:solidFill>
                <a:latin typeface="+mj-lt"/>
                <a:cs typeface="Arial"/>
              </a:defRPr>
            </a:lvl1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lang="en-US"/>
              <a:t>Presenter’s first and last name </a:t>
            </a:r>
          </a:p>
        </p:txBody>
      </p:sp>
      <p:sp>
        <p:nvSpPr>
          <p:cNvPr id="29" name="Text Placeholder 16"/>
          <p:cNvSpPr>
            <a:spLocks noGrp="1"/>
          </p:cNvSpPr>
          <p:nvPr>
            <p:ph type="body" sz="quarter" idx="10" hasCustomPrompt="1"/>
          </p:nvPr>
        </p:nvSpPr>
        <p:spPr>
          <a:xfrm>
            <a:off x="5229868" y="4965798"/>
            <a:ext cx="3190875" cy="410537"/>
          </a:xfrm>
          <a:prstGeom prst="rect">
            <a:avLst/>
          </a:prstGeom>
        </p:spPr>
        <p:txBody>
          <a:bodyPr tIns="0" bIns="0" anchor="t" anchorCtr="0">
            <a:noAutofit/>
          </a:bodyPr>
          <a:lstStyle>
            <a:lvl1pPr marL="0" marR="0" indent="0" algn="l" defTabSz="457200" rtl="0" eaLnBrk="1" fontAlgn="auto" latinLnBrk="0" hangingPunct="1">
              <a:lnSpc>
                <a:spcPct val="100000"/>
              </a:lnSpc>
              <a:spcBef>
                <a:spcPct val="20000"/>
              </a:spcBef>
              <a:spcAft>
                <a:spcPts val="0"/>
              </a:spcAft>
              <a:buClrTx/>
              <a:buSzTx/>
              <a:buNone/>
              <a:tabLst/>
              <a:defRPr kumimoji="0" lang="en-US" sz="950" b="0" i="0" u="none" strike="noStrike" kern="1200" cap="none" spc="0" normalizeH="0" baseline="0" noProof="0">
                <a:ln>
                  <a:noFill/>
                </a:ln>
                <a:solidFill>
                  <a:schemeClr val="accent2"/>
                </a:solidFill>
                <a:effectLst/>
                <a:uLnTx/>
                <a:uFillTx/>
                <a:latin typeface="+mj-lt"/>
                <a:ea typeface="+mn-ea"/>
                <a:cs typeface="Arial"/>
              </a:defRPr>
            </a:lvl1pPr>
          </a:lstStyle>
          <a:p>
            <a:pPr marL="0" marR="0" lvl="0" indent="0" algn="l" defTabSz="457200" rtl="0" eaLnBrk="1" fontAlgn="auto" latinLnBrk="0" hangingPunct="1">
              <a:lnSpc>
                <a:spcPct val="100000"/>
              </a:lnSpc>
              <a:spcBef>
                <a:spcPct val="20000"/>
              </a:spcBef>
              <a:spcAft>
                <a:spcPts val="0"/>
              </a:spcAft>
              <a:buClrTx/>
              <a:buSzTx/>
              <a:tabLst/>
              <a:defRPr/>
            </a:pP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a:t>
            </a:r>
          </a:p>
        </p:txBody>
      </p:sp>
      <p:sp>
        <p:nvSpPr>
          <p:cNvPr id="15" name="Shape 257"/>
          <p:cNvSpPr txBox="1">
            <a:spLocks/>
          </p:cNvSpPr>
          <p:nvPr userDrawn="1"/>
        </p:nvSpPr>
        <p:spPr>
          <a:xfrm>
            <a:off x="8884293" y="6583847"/>
            <a:ext cx="197169" cy="259900"/>
          </a:xfrm>
          <a:prstGeom prst="rect">
            <a:avLst/>
          </a:prstGeom>
          <a:noFill/>
          <a:extLst>
            <a:ext uri="{C572A759-6A51-4108-AA02-DFA0A04FC94B}">
              <ma14:wrappingTextBoxFlag xmlns:ma14="http://schemas.microsoft.com/office/mac/drawingml/2011/main" xmlns=""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cxnSp>
        <p:nvCxnSpPr>
          <p:cNvPr id="17"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18" name="Picture 1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33400" y="1917141"/>
            <a:ext cx="2732400" cy="3059307"/>
          </a:xfrm>
          <a:prstGeom prst="rect">
            <a:avLst/>
          </a:prstGeom>
        </p:spPr>
      </p:pic>
      <p:sp>
        <p:nvSpPr>
          <p:cNvPr id="13" name="Picture Placeholder 9"/>
          <p:cNvSpPr>
            <a:spLocks noGrp="1"/>
          </p:cNvSpPr>
          <p:nvPr>
            <p:ph type="pic" sz="quarter" idx="13" hasCustomPrompt="1"/>
          </p:nvPr>
        </p:nvSpPr>
        <p:spPr>
          <a:xfrm>
            <a:off x="4289307" y="4487336"/>
            <a:ext cx="774700" cy="1032933"/>
          </a:xfrm>
          <a:prstGeom prst="ellipse">
            <a:avLst/>
          </a:prstGeom>
        </p:spPr>
        <p:txBody>
          <a:bodyPr>
            <a:noAutofit/>
          </a:bodyPr>
          <a:lstStyle>
            <a:lvl1pPr marL="0" indent="0" algn="ctr">
              <a:buNone/>
              <a:defRPr sz="700" baseline="0">
                <a:solidFill>
                  <a:schemeClr val="accent2"/>
                </a:solidFill>
                <a:latin typeface="+mj-lt"/>
              </a:defRPr>
            </a:lvl1pPr>
          </a:lstStyle>
          <a:p>
            <a:r>
              <a:rPr lang="en-US"/>
              <a:t>Click to add Presenter’s image</a:t>
            </a:r>
            <a:endParaRPr lang="en-IN"/>
          </a:p>
        </p:txBody>
      </p:sp>
    </p:spTree>
    <p:extLst>
      <p:ext uri="{BB962C8B-B14F-4D97-AF65-F5344CB8AC3E}">
        <p14:creationId xmlns:p14="http://schemas.microsoft.com/office/powerpoint/2010/main" val="195718176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4_Agenda">
    <p:spTree>
      <p:nvGrpSpPr>
        <p:cNvPr id="1" name=""/>
        <p:cNvGrpSpPr/>
        <p:nvPr/>
      </p:nvGrpSpPr>
      <p:grpSpPr>
        <a:xfrm>
          <a:off x="0" y="0"/>
          <a:ext cx="0" cy="0"/>
          <a:chOff x="0" y="0"/>
          <a:chExt cx="0" cy="0"/>
        </a:xfrm>
      </p:grpSpPr>
      <p:sp>
        <p:nvSpPr>
          <p:cNvPr id="17" name="Text Placeholder 38"/>
          <p:cNvSpPr>
            <a:spLocks noGrp="1"/>
          </p:cNvSpPr>
          <p:nvPr>
            <p:ph type="body" sz="quarter" idx="10" hasCustomPrompt="1"/>
          </p:nvPr>
        </p:nvSpPr>
        <p:spPr>
          <a:xfrm>
            <a:off x="779308" y="1961011"/>
            <a:ext cx="3640292" cy="200861"/>
          </a:xfrm>
          <a:prstGeom prst="rect">
            <a:avLst/>
          </a:prstGeom>
        </p:spPr>
        <p:txBody>
          <a:bodyPr tIns="0" bIns="0" anchor="ctr" anchorCtr="0">
            <a:noAutofit/>
          </a:bodyPr>
          <a:lstStyle>
            <a:lvl1pPr marL="0" indent="0">
              <a:buNone/>
              <a:defRPr sz="1300" b="1">
                <a:solidFill>
                  <a:schemeClr val="tx2"/>
                </a:solidFill>
                <a:latin typeface="+mn-lt"/>
              </a:defRPr>
            </a:lvl1pPr>
            <a:lvl2pPr>
              <a:buNone/>
              <a:defRPr/>
            </a:lvl2pPr>
            <a:lvl3pPr>
              <a:buNone/>
              <a:defRPr/>
            </a:lvl3pPr>
            <a:lvl4pPr>
              <a:buNone/>
              <a:defRPr/>
            </a:lvl4pPr>
            <a:lvl5pPr>
              <a:buNone/>
              <a:defRPr/>
            </a:lvl5pPr>
          </a:lstStyle>
          <a:p>
            <a:pPr lvl="0"/>
            <a:r>
              <a:rPr lang="en-US"/>
              <a:t>Headline</a:t>
            </a:r>
          </a:p>
        </p:txBody>
      </p:sp>
      <p:sp>
        <p:nvSpPr>
          <p:cNvPr id="28" name="Text Placeholder 38"/>
          <p:cNvSpPr>
            <a:spLocks noGrp="1"/>
          </p:cNvSpPr>
          <p:nvPr>
            <p:ph type="body" sz="quarter" idx="15" hasCustomPrompt="1"/>
          </p:nvPr>
        </p:nvSpPr>
        <p:spPr>
          <a:xfrm>
            <a:off x="230668" y="1830792"/>
            <a:ext cx="502920" cy="668792"/>
          </a:xfrm>
          <a:prstGeom prst="ellipse">
            <a:avLst/>
          </a:prstGeom>
          <a:solidFill>
            <a:schemeClr val="tx2"/>
          </a:solidFill>
        </p:spPr>
        <p:txBody>
          <a:bodyPr anchor="ctr">
            <a:normAutofit/>
          </a:bodyPr>
          <a:lstStyle>
            <a:lvl1pPr marL="0" indent="0" algn="ctr">
              <a:buFont typeface="Arial" pitchFamily="34" charset="0"/>
              <a:buNone/>
              <a:defRPr sz="1100" b="1">
                <a:solidFill>
                  <a:schemeClr val="bg1"/>
                </a:solidFill>
                <a:latin typeface="+mn-lt"/>
              </a:defRPr>
            </a:lvl1pPr>
            <a:lvl2pPr>
              <a:buNone/>
              <a:defRPr/>
            </a:lvl2pPr>
            <a:lvl3pPr>
              <a:buNone/>
              <a:defRPr/>
            </a:lvl3pPr>
            <a:lvl4pPr>
              <a:buNone/>
              <a:defRPr/>
            </a:lvl4pPr>
            <a:lvl5pPr>
              <a:buNone/>
              <a:defRPr/>
            </a:lvl5pPr>
          </a:lstStyle>
          <a:p>
            <a:pPr lvl="0"/>
            <a:r>
              <a:rPr lang="en-US"/>
              <a:t>1</a:t>
            </a:r>
          </a:p>
        </p:txBody>
      </p:sp>
      <p:sp>
        <p:nvSpPr>
          <p:cNvPr id="47" name="Title 1"/>
          <p:cNvSpPr>
            <a:spLocks noGrp="1"/>
          </p:cNvSpPr>
          <p:nvPr>
            <p:ph type="ctrTitle" hasCustomPrompt="1"/>
          </p:nvPr>
        </p:nvSpPr>
        <p:spPr>
          <a:xfrm>
            <a:off x="1" y="345077"/>
            <a:ext cx="2191657" cy="692892"/>
          </a:xfrm>
          <a:prstGeom prst="rect">
            <a:avLst/>
          </a:prstGeom>
          <a:noFill/>
        </p:spPr>
        <p:txBody>
          <a:bodyPr wrap="square" lIns="0" rtlCol="0" anchor="t" anchorCtr="0">
            <a:noAutofit/>
          </a:bodyPr>
          <a:lstStyle>
            <a:lvl1pPr marL="0" algn="l">
              <a:lnSpc>
                <a:spcPct val="98000"/>
              </a:lnSpc>
              <a:tabLst/>
              <a:defRPr lang="en-US" sz="2600" u="sng" dirty="0">
                <a:solidFill>
                  <a:schemeClr val="tx2"/>
                </a:solidFill>
                <a:latin typeface="+mj-lt"/>
                <a:ea typeface="+mn-ea"/>
                <a:cs typeface="Arial"/>
              </a:defRPr>
            </a:lvl1pPr>
          </a:lstStyle>
          <a:p>
            <a:pPr marL="0" lvl="0" algn="l"/>
            <a:r>
              <a:rPr lang="en-US"/>
              <a:t>Agenda</a:t>
            </a:r>
          </a:p>
        </p:txBody>
      </p:sp>
      <p:sp>
        <p:nvSpPr>
          <p:cNvPr id="48" name="Text Placeholder 38"/>
          <p:cNvSpPr>
            <a:spLocks noGrp="1"/>
          </p:cNvSpPr>
          <p:nvPr>
            <p:ph type="body" sz="quarter" idx="16" hasCustomPrompt="1"/>
          </p:nvPr>
        </p:nvSpPr>
        <p:spPr>
          <a:xfrm>
            <a:off x="779308" y="2209261"/>
            <a:ext cx="3640292" cy="198993"/>
          </a:xfrm>
          <a:prstGeom prst="rect">
            <a:avLst/>
          </a:prstGeom>
        </p:spPr>
        <p:txBody>
          <a:bodyPr tIns="0" bIns="0" anchor="t" anchorCtr="0">
            <a:noAutofit/>
          </a:bodyPr>
          <a:lstStyle>
            <a:lvl1pPr marL="0" indent="0">
              <a:buNone/>
              <a:defRPr sz="900" b="1">
                <a:solidFill>
                  <a:schemeClr val="tx2"/>
                </a:solidFill>
                <a:latin typeface="+mn-lt"/>
              </a:defRPr>
            </a:lvl1pPr>
            <a:lvl2pPr>
              <a:buNone/>
              <a:defRPr/>
            </a:lvl2pPr>
            <a:lvl3pPr>
              <a:buNone/>
              <a:defRPr/>
            </a:lvl3pPr>
            <a:lvl4pPr>
              <a:buNone/>
              <a:defRPr/>
            </a:lvl4pPr>
            <a:lvl5pPr>
              <a:buNone/>
              <a:defRPr/>
            </a:lvl5pPr>
          </a:lstStyle>
          <a:p>
            <a:pPr lvl="0"/>
            <a:r>
              <a:rPr lang="en-US"/>
              <a:t>Duis </a:t>
            </a:r>
            <a:r>
              <a:rPr lang="en-US" err="1"/>
              <a:t>rutrum</a:t>
            </a:r>
            <a:r>
              <a:rPr lang="en-US"/>
              <a:t> </a:t>
            </a:r>
            <a:r>
              <a:rPr lang="en-US" err="1"/>
              <a:t>vestibulum</a:t>
            </a:r>
            <a:r>
              <a:rPr lang="en-US"/>
              <a:t> </a:t>
            </a:r>
            <a:r>
              <a:rPr lang="en-US" err="1"/>
              <a:t>ornare</a:t>
            </a:r>
            <a:r>
              <a:rPr lang="en-US"/>
              <a:t>. Integer cursus </a:t>
            </a:r>
            <a:r>
              <a:rPr lang="en-US" err="1"/>
              <a:t>eu</a:t>
            </a:r>
            <a:r>
              <a:rPr lang="en-US"/>
              <a:t> </a:t>
            </a:r>
            <a:r>
              <a:rPr lang="en-US" err="1"/>
              <a:t>elit</a:t>
            </a:r>
            <a:r>
              <a:rPr lang="en-US"/>
              <a:t> </a:t>
            </a:r>
            <a:r>
              <a:rPr lang="en-US" err="1"/>
              <a:t>mollis</a:t>
            </a:r>
            <a:r>
              <a:rPr lang="en-US"/>
              <a:t> </a:t>
            </a:r>
            <a:r>
              <a:rPr lang="en-US" err="1"/>
              <a:t>suscipit</a:t>
            </a:r>
            <a:r>
              <a:rPr lang="en-US"/>
              <a:t>.</a:t>
            </a:r>
          </a:p>
        </p:txBody>
      </p:sp>
      <p:sp>
        <p:nvSpPr>
          <p:cNvPr id="49" name="Text Placeholder 38"/>
          <p:cNvSpPr>
            <a:spLocks noGrp="1"/>
          </p:cNvSpPr>
          <p:nvPr>
            <p:ph type="body" sz="quarter" idx="17" hasCustomPrompt="1"/>
          </p:nvPr>
        </p:nvSpPr>
        <p:spPr>
          <a:xfrm>
            <a:off x="779308" y="3129960"/>
            <a:ext cx="3640292" cy="200861"/>
          </a:xfrm>
          <a:prstGeom prst="rect">
            <a:avLst/>
          </a:prstGeom>
        </p:spPr>
        <p:txBody>
          <a:bodyPr tIns="0" bIns="0" anchor="ctr" anchorCtr="0">
            <a:noAutofit/>
          </a:bodyPr>
          <a:lstStyle>
            <a:lvl1pPr marL="0" indent="0">
              <a:buNone/>
              <a:defRPr sz="1300" b="1">
                <a:solidFill>
                  <a:schemeClr val="tx2"/>
                </a:solidFill>
                <a:latin typeface="+mn-lt"/>
              </a:defRPr>
            </a:lvl1pPr>
            <a:lvl2pPr>
              <a:buNone/>
              <a:defRPr/>
            </a:lvl2pPr>
            <a:lvl3pPr>
              <a:buNone/>
              <a:defRPr/>
            </a:lvl3pPr>
            <a:lvl4pPr>
              <a:buNone/>
              <a:defRPr/>
            </a:lvl4pPr>
            <a:lvl5pPr>
              <a:buNone/>
              <a:defRPr/>
            </a:lvl5pPr>
          </a:lstStyle>
          <a:p>
            <a:pPr lvl="0"/>
            <a:r>
              <a:rPr lang="en-US"/>
              <a:t>Headline</a:t>
            </a:r>
          </a:p>
        </p:txBody>
      </p:sp>
      <p:sp>
        <p:nvSpPr>
          <p:cNvPr id="50" name="Text Placeholder 38"/>
          <p:cNvSpPr>
            <a:spLocks noGrp="1"/>
          </p:cNvSpPr>
          <p:nvPr>
            <p:ph type="body" sz="quarter" idx="18" hasCustomPrompt="1"/>
          </p:nvPr>
        </p:nvSpPr>
        <p:spPr>
          <a:xfrm>
            <a:off x="230668" y="2999741"/>
            <a:ext cx="502920" cy="668792"/>
          </a:xfrm>
          <a:prstGeom prst="ellipse">
            <a:avLst/>
          </a:prstGeom>
          <a:solidFill>
            <a:schemeClr val="tx2"/>
          </a:solidFill>
        </p:spPr>
        <p:txBody>
          <a:bodyPr anchor="ctr">
            <a:normAutofit/>
          </a:bodyPr>
          <a:lstStyle>
            <a:lvl1pPr marL="0" indent="0" algn="ctr">
              <a:buFont typeface="Arial" pitchFamily="34" charset="0"/>
              <a:buNone/>
              <a:defRPr sz="1100" b="1">
                <a:solidFill>
                  <a:schemeClr val="bg1"/>
                </a:solidFill>
                <a:latin typeface="+mn-lt"/>
              </a:defRPr>
            </a:lvl1pPr>
            <a:lvl2pPr>
              <a:buNone/>
              <a:defRPr/>
            </a:lvl2pPr>
            <a:lvl3pPr>
              <a:buNone/>
              <a:defRPr/>
            </a:lvl3pPr>
            <a:lvl4pPr>
              <a:buNone/>
              <a:defRPr/>
            </a:lvl4pPr>
            <a:lvl5pPr>
              <a:buNone/>
              <a:defRPr/>
            </a:lvl5pPr>
          </a:lstStyle>
          <a:p>
            <a:pPr lvl="0"/>
            <a:r>
              <a:rPr lang="en-US"/>
              <a:t>2</a:t>
            </a:r>
          </a:p>
        </p:txBody>
      </p:sp>
      <p:sp>
        <p:nvSpPr>
          <p:cNvPr id="51" name="Text Placeholder 38"/>
          <p:cNvSpPr>
            <a:spLocks noGrp="1"/>
          </p:cNvSpPr>
          <p:nvPr>
            <p:ph type="body" sz="quarter" idx="19" hasCustomPrompt="1"/>
          </p:nvPr>
        </p:nvSpPr>
        <p:spPr>
          <a:xfrm>
            <a:off x="779308" y="3378210"/>
            <a:ext cx="3640292" cy="198993"/>
          </a:xfrm>
          <a:prstGeom prst="rect">
            <a:avLst/>
          </a:prstGeom>
        </p:spPr>
        <p:txBody>
          <a:bodyPr tIns="0" bIns="0" anchor="t" anchorCtr="0">
            <a:noAutofit/>
          </a:bodyPr>
          <a:lstStyle>
            <a:lvl1pPr marL="0" indent="0">
              <a:buNone/>
              <a:defRPr sz="900" b="1">
                <a:solidFill>
                  <a:schemeClr val="tx2"/>
                </a:solidFill>
                <a:latin typeface="+mn-lt"/>
              </a:defRPr>
            </a:lvl1pPr>
            <a:lvl2pPr>
              <a:buNone/>
              <a:defRPr/>
            </a:lvl2pPr>
            <a:lvl3pPr>
              <a:buNone/>
              <a:defRPr/>
            </a:lvl3pPr>
            <a:lvl4pPr>
              <a:buNone/>
              <a:defRPr/>
            </a:lvl4pPr>
            <a:lvl5pPr>
              <a:buNone/>
              <a:defRPr/>
            </a:lvl5pPr>
          </a:lstStyle>
          <a:p>
            <a:pPr lvl="0"/>
            <a:r>
              <a:rPr lang="en-US"/>
              <a:t>Duis </a:t>
            </a:r>
            <a:r>
              <a:rPr lang="en-US" err="1"/>
              <a:t>rutrum</a:t>
            </a:r>
            <a:r>
              <a:rPr lang="en-US"/>
              <a:t> </a:t>
            </a:r>
            <a:r>
              <a:rPr lang="en-US" err="1"/>
              <a:t>vestibulum</a:t>
            </a:r>
            <a:r>
              <a:rPr lang="en-US"/>
              <a:t> </a:t>
            </a:r>
            <a:r>
              <a:rPr lang="en-US" err="1"/>
              <a:t>ornare</a:t>
            </a:r>
            <a:r>
              <a:rPr lang="en-US"/>
              <a:t>. Integer cursus </a:t>
            </a:r>
            <a:r>
              <a:rPr lang="en-US" err="1"/>
              <a:t>eu</a:t>
            </a:r>
            <a:r>
              <a:rPr lang="en-US"/>
              <a:t> </a:t>
            </a:r>
            <a:r>
              <a:rPr lang="en-US" err="1"/>
              <a:t>elit</a:t>
            </a:r>
            <a:r>
              <a:rPr lang="en-US"/>
              <a:t> </a:t>
            </a:r>
            <a:r>
              <a:rPr lang="en-US" err="1"/>
              <a:t>mollis</a:t>
            </a:r>
            <a:r>
              <a:rPr lang="en-US"/>
              <a:t> </a:t>
            </a:r>
            <a:r>
              <a:rPr lang="en-US" err="1"/>
              <a:t>suscipit</a:t>
            </a:r>
            <a:r>
              <a:rPr lang="en-US"/>
              <a:t>.</a:t>
            </a:r>
          </a:p>
        </p:txBody>
      </p:sp>
      <p:sp>
        <p:nvSpPr>
          <p:cNvPr id="52" name="Text Placeholder 38"/>
          <p:cNvSpPr>
            <a:spLocks noGrp="1"/>
          </p:cNvSpPr>
          <p:nvPr>
            <p:ph type="body" sz="quarter" idx="20" hasCustomPrompt="1"/>
          </p:nvPr>
        </p:nvSpPr>
        <p:spPr>
          <a:xfrm>
            <a:off x="779308" y="4296982"/>
            <a:ext cx="3640292" cy="200861"/>
          </a:xfrm>
          <a:prstGeom prst="rect">
            <a:avLst/>
          </a:prstGeom>
        </p:spPr>
        <p:txBody>
          <a:bodyPr tIns="0" bIns="0" anchor="ctr" anchorCtr="0">
            <a:noAutofit/>
          </a:bodyPr>
          <a:lstStyle>
            <a:lvl1pPr marL="0" indent="0">
              <a:buNone/>
              <a:defRPr sz="1300" b="1">
                <a:solidFill>
                  <a:schemeClr val="tx2"/>
                </a:solidFill>
                <a:latin typeface="+mn-lt"/>
              </a:defRPr>
            </a:lvl1pPr>
            <a:lvl2pPr>
              <a:buNone/>
              <a:defRPr/>
            </a:lvl2pPr>
            <a:lvl3pPr>
              <a:buNone/>
              <a:defRPr/>
            </a:lvl3pPr>
            <a:lvl4pPr>
              <a:buNone/>
              <a:defRPr/>
            </a:lvl4pPr>
            <a:lvl5pPr>
              <a:buNone/>
              <a:defRPr/>
            </a:lvl5pPr>
          </a:lstStyle>
          <a:p>
            <a:pPr lvl="0"/>
            <a:r>
              <a:rPr lang="en-US"/>
              <a:t>Headline</a:t>
            </a:r>
          </a:p>
        </p:txBody>
      </p:sp>
      <p:sp>
        <p:nvSpPr>
          <p:cNvPr id="53" name="Text Placeholder 38"/>
          <p:cNvSpPr>
            <a:spLocks noGrp="1"/>
          </p:cNvSpPr>
          <p:nvPr>
            <p:ph type="body" sz="quarter" idx="21" hasCustomPrompt="1"/>
          </p:nvPr>
        </p:nvSpPr>
        <p:spPr>
          <a:xfrm>
            <a:off x="230668" y="4166763"/>
            <a:ext cx="502920" cy="668792"/>
          </a:xfrm>
          <a:prstGeom prst="ellipse">
            <a:avLst/>
          </a:prstGeom>
          <a:solidFill>
            <a:schemeClr val="tx2"/>
          </a:solidFill>
        </p:spPr>
        <p:txBody>
          <a:bodyPr anchor="ctr">
            <a:normAutofit/>
          </a:bodyPr>
          <a:lstStyle>
            <a:lvl1pPr marL="0" indent="0" algn="ctr">
              <a:buFont typeface="Arial" pitchFamily="34" charset="0"/>
              <a:buNone/>
              <a:defRPr sz="1100" b="1">
                <a:solidFill>
                  <a:schemeClr val="bg1"/>
                </a:solidFill>
                <a:latin typeface="+mn-lt"/>
              </a:defRPr>
            </a:lvl1pPr>
            <a:lvl2pPr>
              <a:buNone/>
              <a:defRPr/>
            </a:lvl2pPr>
            <a:lvl3pPr>
              <a:buNone/>
              <a:defRPr/>
            </a:lvl3pPr>
            <a:lvl4pPr>
              <a:buNone/>
              <a:defRPr/>
            </a:lvl4pPr>
            <a:lvl5pPr>
              <a:buNone/>
              <a:defRPr/>
            </a:lvl5pPr>
          </a:lstStyle>
          <a:p>
            <a:pPr lvl="0"/>
            <a:r>
              <a:rPr lang="en-US"/>
              <a:t>3</a:t>
            </a:r>
          </a:p>
        </p:txBody>
      </p:sp>
      <p:sp>
        <p:nvSpPr>
          <p:cNvPr id="54" name="Text Placeholder 38"/>
          <p:cNvSpPr>
            <a:spLocks noGrp="1"/>
          </p:cNvSpPr>
          <p:nvPr>
            <p:ph type="body" sz="quarter" idx="22" hasCustomPrompt="1"/>
          </p:nvPr>
        </p:nvSpPr>
        <p:spPr>
          <a:xfrm>
            <a:off x="779308" y="4545232"/>
            <a:ext cx="3640292" cy="198993"/>
          </a:xfrm>
          <a:prstGeom prst="rect">
            <a:avLst/>
          </a:prstGeom>
        </p:spPr>
        <p:txBody>
          <a:bodyPr tIns="0" bIns="0" anchor="t" anchorCtr="0">
            <a:noAutofit/>
          </a:bodyPr>
          <a:lstStyle>
            <a:lvl1pPr marL="0" indent="0">
              <a:buNone/>
              <a:defRPr sz="900" b="1">
                <a:solidFill>
                  <a:schemeClr val="tx2"/>
                </a:solidFill>
                <a:latin typeface="+mn-lt"/>
              </a:defRPr>
            </a:lvl1pPr>
            <a:lvl2pPr>
              <a:buNone/>
              <a:defRPr/>
            </a:lvl2pPr>
            <a:lvl3pPr>
              <a:buNone/>
              <a:defRPr/>
            </a:lvl3pPr>
            <a:lvl4pPr>
              <a:buNone/>
              <a:defRPr/>
            </a:lvl4pPr>
            <a:lvl5pPr>
              <a:buNone/>
              <a:defRPr/>
            </a:lvl5pPr>
          </a:lstStyle>
          <a:p>
            <a:pPr lvl="0"/>
            <a:r>
              <a:rPr lang="en-US"/>
              <a:t>Duis </a:t>
            </a:r>
            <a:r>
              <a:rPr lang="en-US" err="1"/>
              <a:t>rutrum</a:t>
            </a:r>
            <a:r>
              <a:rPr lang="en-US"/>
              <a:t> </a:t>
            </a:r>
            <a:r>
              <a:rPr lang="en-US" err="1"/>
              <a:t>vestibulum</a:t>
            </a:r>
            <a:r>
              <a:rPr lang="en-US"/>
              <a:t> </a:t>
            </a:r>
            <a:r>
              <a:rPr lang="en-US" err="1"/>
              <a:t>ornare</a:t>
            </a:r>
            <a:r>
              <a:rPr lang="en-US"/>
              <a:t>. Integer cursus </a:t>
            </a:r>
            <a:r>
              <a:rPr lang="en-US" err="1"/>
              <a:t>eu</a:t>
            </a:r>
            <a:r>
              <a:rPr lang="en-US"/>
              <a:t> </a:t>
            </a:r>
            <a:r>
              <a:rPr lang="en-US" err="1"/>
              <a:t>elit</a:t>
            </a:r>
            <a:r>
              <a:rPr lang="en-US"/>
              <a:t> </a:t>
            </a:r>
            <a:r>
              <a:rPr lang="en-US" err="1"/>
              <a:t>mollis</a:t>
            </a:r>
            <a:r>
              <a:rPr lang="en-US"/>
              <a:t> </a:t>
            </a:r>
            <a:r>
              <a:rPr lang="en-US" err="1"/>
              <a:t>suscipit</a:t>
            </a:r>
            <a:r>
              <a:rPr lang="en-US"/>
              <a:t>.</a:t>
            </a:r>
          </a:p>
        </p:txBody>
      </p:sp>
      <p:sp>
        <p:nvSpPr>
          <p:cNvPr id="55" name="Text Placeholder 38"/>
          <p:cNvSpPr>
            <a:spLocks noGrp="1"/>
          </p:cNvSpPr>
          <p:nvPr>
            <p:ph type="body" sz="quarter" idx="23" hasCustomPrompt="1"/>
          </p:nvPr>
        </p:nvSpPr>
        <p:spPr>
          <a:xfrm>
            <a:off x="779308" y="5409486"/>
            <a:ext cx="3640292" cy="200861"/>
          </a:xfrm>
          <a:prstGeom prst="rect">
            <a:avLst/>
          </a:prstGeom>
        </p:spPr>
        <p:txBody>
          <a:bodyPr tIns="0" bIns="0" anchor="ctr" anchorCtr="0">
            <a:noAutofit/>
          </a:bodyPr>
          <a:lstStyle>
            <a:lvl1pPr marL="0" indent="0">
              <a:buNone/>
              <a:defRPr sz="1300" b="1">
                <a:solidFill>
                  <a:schemeClr val="tx2"/>
                </a:solidFill>
                <a:latin typeface="+mn-lt"/>
              </a:defRPr>
            </a:lvl1pPr>
            <a:lvl2pPr>
              <a:buNone/>
              <a:defRPr/>
            </a:lvl2pPr>
            <a:lvl3pPr>
              <a:buNone/>
              <a:defRPr/>
            </a:lvl3pPr>
            <a:lvl4pPr>
              <a:buNone/>
              <a:defRPr/>
            </a:lvl4pPr>
            <a:lvl5pPr>
              <a:buNone/>
              <a:defRPr/>
            </a:lvl5pPr>
          </a:lstStyle>
          <a:p>
            <a:pPr lvl="0"/>
            <a:r>
              <a:rPr lang="en-US"/>
              <a:t>Headline</a:t>
            </a:r>
          </a:p>
        </p:txBody>
      </p:sp>
      <p:sp>
        <p:nvSpPr>
          <p:cNvPr id="56" name="Text Placeholder 38"/>
          <p:cNvSpPr>
            <a:spLocks noGrp="1"/>
          </p:cNvSpPr>
          <p:nvPr>
            <p:ph type="body" sz="quarter" idx="24" hasCustomPrompt="1"/>
          </p:nvPr>
        </p:nvSpPr>
        <p:spPr>
          <a:xfrm>
            <a:off x="230668" y="5279267"/>
            <a:ext cx="502920" cy="668792"/>
          </a:xfrm>
          <a:prstGeom prst="ellipse">
            <a:avLst/>
          </a:prstGeom>
          <a:solidFill>
            <a:schemeClr val="tx2"/>
          </a:solidFill>
        </p:spPr>
        <p:txBody>
          <a:bodyPr anchor="ctr">
            <a:normAutofit/>
          </a:bodyPr>
          <a:lstStyle>
            <a:lvl1pPr marL="0" indent="0" algn="ctr">
              <a:buFont typeface="Arial" pitchFamily="34" charset="0"/>
              <a:buNone/>
              <a:defRPr sz="1100" b="1">
                <a:solidFill>
                  <a:schemeClr val="bg1"/>
                </a:solidFill>
                <a:latin typeface="+mn-lt"/>
              </a:defRPr>
            </a:lvl1pPr>
            <a:lvl2pPr>
              <a:buNone/>
              <a:defRPr/>
            </a:lvl2pPr>
            <a:lvl3pPr>
              <a:buNone/>
              <a:defRPr/>
            </a:lvl3pPr>
            <a:lvl4pPr>
              <a:buNone/>
              <a:defRPr/>
            </a:lvl4pPr>
            <a:lvl5pPr>
              <a:buNone/>
              <a:defRPr/>
            </a:lvl5pPr>
          </a:lstStyle>
          <a:p>
            <a:pPr lvl="0"/>
            <a:r>
              <a:rPr lang="en-US"/>
              <a:t>4</a:t>
            </a:r>
          </a:p>
        </p:txBody>
      </p:sp>
      <p:sp>
        <p:nvSpPr>
          <p:cNvPr id="57" name="Text Placeholder 38"/>
          <p:cNvSpPr>
            <a:spLocks noGrp="1"/>
          </p:cNvSpPr>
          <p:nvPr>
            <p:ph type="body" sz="quarter" idx="25" hasCustomPrompt="1"/>
          </p:nvPr>
        </p:nvSpPr>
        <p:spPr>
          <a:xfrm>
            <a:off x="779308" y="5657736"/>
            <a:ext cx="3640292" cy="198993"/>
          </a:xfrm>
          <a:prstGeom prst="rect">
            <a:avLst/>
          </a:prstGeom>
        </p:spPr>
        <p:txBody>
          <a:bodyPr tIns="0" bIns="0" anchor="t" anchorCtr="0">
            <a:noAutofit/>
          </a:bodyPr>
          <a:lstStyle>
            <a:lvl1pPr marL="0" indent="0">
              <a:buNone/>
              <a:defRPr sz="900" b="1">
                <a:solidFill>
                  <a:schemeClr val="tx2"/>
                </a:solidFill>
                <a:latin typeface="+mn-lt"/>
              </a:defRPr>
            </a:lvl1pPr>
            <a:lvl2pPr>
              <a:buNone/>
              <a:defRPr/>
            </a:lvl2pPr>
            <a:lvl3pPr>
              <a:buNone/>
              <a:defRPr/>
            </a:lvl3pPr>
            <a:lvl4pPr>
              <a:buNone/>
              <a:defRPr/>
            </a:lvl4pPr>
            <a:lvl5pPr>
              <a:buNone/>
              <a:defRPr/>
            </a:lvl5pPr>
          </a:lstStyle>
          <a:p>
            <a:pPr lvl="0"/>
            <a:r>
              <a:rPr lang="en-US"/>
              <a:t>Duis </a:t>
            </a:r>
            <a:r>
              <a:rPr lang="en-US" err="1"/>
              <a:t>rutrum</a:t>
            </a:r>
            <a:r>
              <a:rPr lang="en-US"/>
              <a:t> </a:t>
            </a:r>
            <a:r>
              <a:rPr lang="en-US" err="1"/>
              <a:t>vestibulum</a:t>
            </a:r>
            <a:r>
              <a:rPr lang="en-US"/>
              <a:t> </a:t>
            </a:r>
            <a:r>
              <a:rPr lang="en-US" err="1"/>
              <a:t>ornare</a:t>
            </a:r>
            <a:r>
              <a:rPr lang="en-US"/>
              <a:t>. Integer cursus </a:t>
            </a:r>
            <a:r>
              <a:rPr lang="en-US" err="1"/>
              <a:t>eu</a:t>
            </a:r>
            <a:r>
              <a:rPr lang="en-US"/>
              <a:t> </a:t>
            </a:r>
            <a:r>
              <a:rPr lang="en-US" err="1"/>
              <a:t>elit</a:t>
            </a:r>
            <a:r>
              <a:rPr lang="en-US"/>
              <a:t> </a:t>
            </a:r>
            <a:r>
              <a:rPr lang="en-US" err="1"/>
              <a:t>mollis</a:t>
            </a:r>
            <a:r>
              <a:rPr lang="en-US"/>
              <a:t> </a:t>
            </a:r>
            <a:r>
              <a:rPr lang="en-US" err="1"/>
              <a:t>suscipit</a:t>
            </a:r>
            <a:r>
              <a:rPr lang="en-US"/>
              <a:t>.</a:t>
            </a:r>
          </a:p>
        </p:txBody>
      </p:sp>
      <p:sp>
        <p:nvSpPr>
          <p:cNvPr id="58" name="Text Placeholder 38"/>
          <p:cNvSpPr>
            <a:spLocks noGrp="1"/>
          </p:cNvSpPr>
          <p:nvPr>
            <p:ph type="body" sz="quarter" idx="26" hasCustomPrompt="1"/>
          </p:nvPr>
        </p:nvSpPr>
        <p:spPr>
          <a:xfrm>
            <a:off x="5164271" y="1961011"/>
            <a:ext cx="3640292" cy="200861"/>
          </a:xfrm>
          <a:prstGeom prst="rect">
            <a:avLst/>
          </a:prstGeom>
        </p:spPr>
        <p:txBody>
          <a:bodyPr tIns="0" bIns="0" anchor="ctr" anchorCtr="0">
            <a:noAutofit/>
          </a:bodyPr>
          <a:lstStyle>
            <a:lvl1pPr marL="0" indent="0">
              <a:buNone/>
              <a:defRPr sz="1300" b="1">
                <a:solidFill>
                  <a:schemeClr val="tx2"/>
                </a:solidFill>
                <a:latin typeface="+mn-lt"/>
              </a:defRPr>
            </a:lvl1pPr>
            <a:lvl2pPr>
              <a:buNone/>
              <a:defRPr/>
            </a:lvl2pPr>
            <a:lvl3pPr>
              <a:buNone/>
              <a:defRPr/>
            </a:lvl3pPr>
            <a:lvl4pPr>
              <a:buNone/>
              <a:defRPr/>
            </a:lvl4pPr>
            <a:lvl5pPr>
              <a:buNone/>
              <a:defRPr/>
            </a:lvl5pPr>
          </a:lstStyle>
          <a:p>
            <a:pPr lvl="0"/>
            <a:r>
              <a:rPr lang="en-US"/>
              <a:t>Headline</a:t>
            </a:r>
          </a:p>
        </p:txBody>
      </p:sp>
      <p:sp>
        <p:nvSpPr>
          <p:cNvPr id="59" name="Text Placeholder 38"/>
          <p:cNvSpPr>
            <a:spLocks noGrp="1"/>
          </p:cNvSpPr>
          <p:nvPr>
            <p:ph type="body" sz="quarter" idx="27" hasCustomPrompt="1"/>
          </p:nvPr>
        </p:nvSpPr>
        <p:spPr>
          <a:xfrm>
            <a:off x="4615631" y="1830792"/>
            <a:ext cx="502920" cy="668792"/>
          </a:xfrm>
          <a:prstGeom prst="ellipse">
            <a:avLst/>
          </a:prstGeom>
          <a:solidFill>
            <a:schemeClr val="tx2"/>
          </a:solidFill>
        </p:spPr>
        <p:txBody>
          <a:bodyPr anchor="ctr">
            <a:normAutofit/>
          </a:bodyPr>
          <a:lstStyle>
            <a:lvl1pPr marL="0" indent="0" algn="ctr">
              <a:buFont typeface="Arial" pitchFamily="34" charset="0"/>
              <a:buNone/>
              <a:defRPr sz="1100" b="1">
                <a:solidFill>
                  <a:schemeClr val="bg1"/>
                </a:solidFill>
                <a:latin typeface="+mn-lt"/>
              </a:defRPr>
            </a:lvl1pPr>
            <a:lvl2pPr>
              <a:buNone/>
              <a:defRPr/>
            </a:lvl2pPr>
            <a:lvl3pPr>
              <a:buNone/>
              <a:defRPr/>
            </a:lvl3pPr>
            <a:lvl4pPr>
              <a:buNone/>
              <a:defRPr/>
            </a:lvl4pPr>
            <a:lvl5pPr>
              <a:buNone/>
              <a:defRPr/>
            </a:lvl5pPr>
          </a:lstStyle>
          <a:p>
            <a:pPr lvl="0"/>
            <a:r>
              <a:rPr lang="en-US"/>
              <a:t>5</a:t>
            </a:r>
          </a:p>
        </p:txBody>
      </p:sp>
      <p:sp>
        <p:nvSpPr>
          <p:cNvPr id="60" name="Text Placeholder 38"/>
          <p:cNvSpPr>
            <a:spLocks noGrp="1"/>
          </p:cNvSpPr>
          <p:nvPr>
            <p:ph type="body" sz="quarter" idx="28" hasCustomPrompt="1"/>
          </p:nvPr>
        </p:nvSpPr>
        <p:spPr>
          <a:xfrm>
            <a:off x="5164271" y="2209261"/>
            <a:ext cx="3640292" cy="198993"/>
          </a:xfrm>
          <a:prstGeom prst="rect">
            <a:avLst/>
          </a:prstGeom>
        </p:spPr>
        <p:txBody>
          <a:bodyPr tIns="0" bIns="0" anchor="t" anchorCtr="0">
            <a:noAutofit/>
          </a:bodyPr>
          <a:lstStyle>
            <a:lvl1pPr marL="0" indent="0">
              <a:buNone/>
              <a:defRPr sz="900" b="1">
                <a:solidFill>
                  <a:schemeClr val="tx2"/>
                </a:solidFill>
                <a:latin typeface="+mn-lt"/>
              </a:defRPr>
            </a:lvl1pPr>
            <a:lvl2pPr>
              <a:buNone/>
              <a:defRPr/>
            </a:lvl2pPr>
            <a:lvl3pPr>
              <a:buNone/>
              <a:defRPr/>
            </a:lvl3pPr>
            <a:lvl4pPr>
              <a:buNone/>
              <a:defRPr/>
            </a:lvl4pPr>
            <a:lvl5pPr>
              <a:buNone/>
              <a:defRPr/>
            </a:lvl5pPr>
          </a:lstStyle>
          <a:p>
            <a:pPr lvl="0"/>
            <a:r>
              <a:rPr lang="en-US"/>
              <a:t>Duis </a:t>
            </a:r>
            <a:r>
              <a:rPr lang="en-US" err="1"/>
              <a:t>rutrum</a:t>
            </a:r>
            <a:r>
              <a:rPr lang="en-US"/>
              <a:t> </a:t>
            </a:r>
            <a:r>
              <a:rPr lang="en-US" err="1"/>
              <a:t>vestibulum</a:t>
            </a:r>
            <a:r>
              <a:rPr lang="en-US"/>
              <a:t> </a:t>
            </a:r>
            <a:r>
              <a:rPr lang="en-US" err="1"/>
              <a:t>ornare</a:t>
            </a:r>
            <a:r>
              <a:rPr lang="en-US"/>
              <a:t>. Integer cursus </a:t>
            </a:r>
            <a:r>
              <a:rPr lang="en-US" err="1"/>
              <a:t>eu</a:t>
            </a:r>
            <a:r>
              <a:rPr lang="en-US"/>
              <a:t> </a:t>
            </a:r>
            <a:r>
              <a:rPr lang="en-US" err="1"/>
              <a:t>elit</a:t>
            </a:r>
            <a:r>
              <a:rPr lang="en-US"/>
              <a:t> </a:t>
            </a:r>
            <a:r>
              <a:rPr lang="en-US" err="1"/>
              <a:t>mollis</a:t>
            </a:r>
            <a:r>
              <a:rPr lang="en-US"/>
              <a:t> </a:t>
            </a:r>
            <a:r>
              <a:rPr lang="en-US" err="1"/>
              <a:t>suscipit</a:t>
            </a:r>
            <a:r>
              <a:rPr lang="en-US"/>
              <a:t>.</a:t>
            </a:r>
          </a:p>
        </p:txBody>
      </p:sp>
      <p:sp>
        <p:nvSpPr>
          <p:cNvPr id="61" name="Text Placeholder 38"/>
          <p:cNvSpPr>
            <a:spLocks noGrp="1"/>
          </p:cNvSpPr>
          <p:nvPr>
            <p:ph type="body" sz="quarter" idx="29" hasCustomPrompt="1"/>
          </p:nvPr>
        </p:nvSpPr>
        <p:spPr>
          <a:xfrm>
            <a:off x="5164271" y="3129960"/>
            <a:ext cx="3640292" cy="200861"/>
          </a:xfrm>
          <a:prstGeom prst="rect">
            <a:avLst/>
          </a:prstGeom>
        </p:spPr>
        <p:txBody>
          <a:bodyPr tIns="0" bIns="0" anchor="ctr" anchorCtr="0">
            <a:noAutofit/>
          </a:bodyPr>
          <a:lstStyle>
            <a:lvl1pPr marL="0" indent="0">
              <a:buNone/>
              <a:defRPr sz="1300" b="1">
                <a:solidFill>
                  <a:schemeClr val="tx2"/>
                </a:solidFill>
                <a:latin typeface="+mn-lt"/>
              </a:defRPr>
            </a:lvl1pPr>
            <a:lvl2pPr>
              <a:buNone/>
              <a:defRPr/>
            </a:lvl2pPr>
            <a:lvl3pPr>
              <a:buNone/>
              <a:defRPr/>
            </a:lvl3pPr>
            <a:lvl4pPr>
              <a:buNone/>
              <a:defRPr/>
            </a:lvl4pPr>
            <a:lvl5pPr>
              <a:buNone/>
              <a:defRPr/>
            </a:lvl5pPr>
          </a:lstStyle>
          <a:p>
            <a:pPr lvl="0"/>
            <a:r>
              <a:rPr lang="en-US"/>
              <a:t>Headline</a:t>
            </a:r>
          </a:p>
        </p:txBody>
      </p:sp>
      <p:sp>
        <p:nvSpPr>
          <p:cNvPr id="62" name="Text Placeholder 38"/>
          <p:cNvSpPr>
            <a:spLocks noGrp="1"/>
          </p:cNvSpPr>
          <p:nvPr>
            <p:ph type="body" sz="quarter" idx="30" hasCustomPrompt="1"/>
          </p:nvPr>
        </p:nvSpPr>
        <p:spPr>
          <a:xfrm>
            <a:off x="4615631" y="2999741"/>
            <a:ext cx="502920" cy="668792"/>
          </a:xfrm>
          <a:prstGeom prst="ellipse">
            <a:avLst/>
          </a:prstGeom>
          <a:solidFill>
            <a:schemeClr val="tx2"/>
          </a:solidFill>
        </p:spPr>
        <p:txBody>
          <a:bodyPr anchor="ctr">
            <a:normAutofit/>
          </a:bodyPr>
          <a:lstStyle>
            <a:lvl1pPr marL="0" indent="0" algn="ctr">
              <a:buFont typeface="Arial" pitchFamily="34" charset="0"/>
              <a:buNone/>
              <a:defRPr sz="1100" b="1">
                <a:solidFill>
                  <a:schemeClr val="bg1"/>
                </a:solidFill>
                <a:latin typeface="+mn-lt"/>
              </a:defRPr>
            </a:lvl1pPr>
            <a:lvl2pPr>
              <a:buNone/>
              <a:defRPr/>
            </a:lvl2pPr>
            <a:lvl3pPr>
              <a:buNone/>
              <a:defRPr/>
            </a:lvl3pPr>
            <a:lvl4pPr>
              <a:buNone/>
              <a:defRPr/>
            </a:lvl4pPr>
            <a:lvl5pPr>
              <a:buNone/>
              <a:defRPr/>
            </a:lvl5pPr>
          </a:lstStyle>
          <a:p>
            <a:pPr lvl="0"/>
            <a:r>
              <a:rPr lang="en-US"/>
              <a:t>6</a:t>
            </a:r>
          </a:p>
        </p:txBody>
      </p:sp>
      <p:sp>
        <p:nvSpPr>
          <p:cNvPr id="63" name="Text Placeholder 38"/>
          <p:cNvSpPr>
            <a:spLocks noGrp="1"/>
          </p:cNvSpPr>
          <p:nvPr>
            <p:ph type="body" sz="quarter" idx="31" hasCustomPrompt="1"/>
          </p:nvPr>
        </p:nvSpPr>
        <p:spPr>
          <a:xfrm>
            <a:off x="5164271" y="3378210"/>
            <a:ext cx="3640292" cy="198993"/>
          </a:xfrm>
          <a:prstGeom prst="rect">
            <a:avLst/>
          </a:prstGeom>
        </p:spPr>
        <p:txBody>
          <a:bodyPr tIns="0" bIns="0" anchor="t" anchorCtr="0">
            <a:noAutofit/>
          </a:bodyPr>
          <a:lstStyle>
            <a:lvl1pPr marL="0" indent="0">
              <a:buNone/>
              <a:defRPr sz="900" b="1">
                <a:solidFill>
                  <a:schemeClr val="tx2"/>
                </a:solidFill>
                <a:latin typeface="+mn-lt"/>
              </a:defRPr>
            </a:lvl1pPr>
            <a:lvl2pPr>
              <a:buNone/>
              <a:defRPr/>
            </a:lvl2pPr>
            <a:lvl3pPr>
              <a:buNone/>
              <a:defRPr/>
            </a:lvl3pPr>
            <a:lvl4pPr>
              <a:buNone/>
              <a:defRPr/>
            </a:lvl4pPr>
            <a:lvl5pPr>
              <a:buNone/>
              <a:defRPr/>
            </a:lvl5pPr>
          </a:lstStyle>
          <a:p>
            <a:pPr lvl="0"/>
            <a:r>
              <a:rPr lang="en-US"/>
              <a:t>Duis </a:t>
            </a:r>
            <a:r>
              <a:rPr lang="en-US" err="1"/>
              <a:t>rutrum</a:t>
            </a:r>
            <a:r>
              <a:rPr lang="en-US"/>
              <a:t> </a:t>
            </a:r>
            <a:r>
              <a:rPr lang="en-US" err="1"/>
              <a:t>vestibulum</a:t>
            </a:r>
            <a:r>
              <a:rPr lang="en-US"/>
              <a:t> </a:t>
            </a:r>
            <a:r>
              <a:rPr lang="en-US" err="1"/>
              <a:t>ornare</a:t>
            </a:r>
            <a:r>
              <a:rPr lang="en-US"/>
              <a:t>. Integer cursus </a:t>
            </a:r>
            <a:r>
              <a:rPr lang="en-US" err="1"/>
              <a:t>eu</a:t>
            </a:r>
            <a:r>
              <a:rPr lang="en-US"/>
              <a:t> </a:t>
            </a:r>
            <a:r>
              <a:rPr lang="en-US" err="1"/>
              <a:t>elit</a:t>
            </a:r>
            <a:r>
              <a:rPr lang="en-US"/>
              <a:t> </a:t>
            </a:r>
            <a:r>
              <a:rPr lang="en-US" err="1"/>
              <a:t>mollis</a:t>
            </a:r>
            <a:r>
              <a:rPr lang="en-US"/>
              <a:t> </a:t>
            </a:r>
            <a:r>
              <a:rPr lang="en-US" err="1"/>
              <a:t>suscipit</a:t>
            </a:r>
            <a:r>
              <a:rPr lang="en-US"/>
              <a:t>.</a:t>
            </a:r>
          </a:p>
        </p:txBody>
      </p:sp>
      <p:sp>
        <p:nvSpPr>
          <p:cNvPr id="64" name="Text Placeholder 38"/>
          <p:cNvSpPr>
            <a:spLocks noGrp="1"/>
          </p:cNvSpPr>
          <p:nvPr>
            <p:ph type="body" sz="quarter" idx="32" hasCustomPrompt="1"/>
          </p:nvPr>
        </p:nvSpPr>
        <p:spPr>
          <a:xfrm>
            <a:off x="5164271" y="4296982"/>
            <a:ext cx="3640292" cy="200861"/>
          </a:xfrm>
          <a:prstGeom prst="rect">
            <a:avLst/>
          </a:prstGeom>
        </p:spPr>
        <p:txBody>
          <a:bodyPr tIns="0" bIns="0" anchor="ctr" anchorCtr="0">
            <a:noAutofit/>
          </a:bodyPr>
          <a:lstStyle>
            <a:lvl1pPr marL="0" indent="0">
              <a:buNone/>
              <a:defRPr sz="1300" b="1">
                <a:solidFill>
                  <a:schemeClr val="tx2"/>
                </a:solidFill>
                <a:latin typeface="+mn-lt"/>
              </a:defRPr>
            </a:lvl1pPr>
            <a:lvl2pPr>
              <a:buNone/>
              <a:defRPr/>
            </a:lvl2pPr>
            <a:lvl3pPr>
              <a:buNone/>
              <a:defRPr/>
            </a:lvl3pPr>
            <a:lvl4pPr>
              <a:buNone/>
              <a:defRPr/>
            </a:lvl4pPr>
            <a:lvl5pPr>
              <a:buNone/>
              <a:defRPr/>
            </a:lvl5pPr>
          </a:lstStyle>
          <a:p>
            <a:pPr lvl="0"/>
            <a:r>
              <a:rPr lang="en-US"/>
              <a:t>Headline</a:t>
            </a:r>
          </a:p>
        </p:txBody>
      </p:sp>
      <p:sp>
        <p:nvSpPr>
          <p:cNvPr id="65" name="Text Placeholder 38"/>
          <p:cNvSpPr>
            <a:spLocks noGrp="1"/>
          </p:cNvSpPr>
          <p:nvPr>
            <p:ph type="body" sz="quarter" idx="33" hasCustomPrompt="1"/>
          </p:nvPr>
        </p:nvSpPr>
        <p:spPr>
          <a:xfrm>
            <a:off x="4615631" y="4166763"/>
            <a:ext cx="502920" cy="668792"/>
          </a:xfrm>
          <a:prstGeom prst="ellipse">
            <a:avLst/>
          </a:prstGeom>
          <a:solidFill>
            <a:schemeClr val="tx2"/>
          </a:solidFill>
        </p:spPr>
        <p:txBody>
          <a:bodyPr anchor="ctr">
            <a:normAutofit/>
          </a:bodyPr>
          <a:lstStyle>
            <a:lvl1pPr marL="0" indent="0" algn="ctr">
              <a:buFont typeface="Arial" pitchFamily="34" charset="0"/>
              <a:buNone/>
              <a:defRPr sz="1100" b="1">
                <a:solidFill>
                  <a:schemeClr val="bg1"/>
                </a:solidFill>
                <a:latin typeface="+mn-lt"/>
              </a:defRPr>
            </a:lvl1pPr>
            <a:lvl2pPr>
              <a:buNone/>
              <a:defRPr/>
            </a:lvl2pPr>
            <a:lvl3pPr>
              <a:buNone/>
              <a:defRPr/>
            </a:lvl3pPr>
            <a:lvl4pPr>
              <a:buNone/>
              <a:defRPr/>
            </a:lvl4pPr>
            <a:lvl5pPr>
              <a:buNone/>
              <a:defRPr/>
            </a:lvl5pPr>
          </a:lstStyle>
          <a:p>
            <a:pPr lvl="0"/>
            <a:r>
              <a:rPr lang="en-US"/>
              <a:t>7</a:t>
            </a:r>
          </a:p>
        </p:txBody>
      </p:sp>
      <p:sp>
        <p:nvSpPr>
          <p:cNvPr id="66" name="Text Placeholder 38"/>
          <p:cNvSpPr>
            <a:spLocks noGrp="1"/>
          </p:cNvSpPr>
          <p:nvPr>
            <p:ph type="body" sz="quarter" idx="34" hasCustomPrompt="1"/>
          </p:nvPr>
        </p:nvSpPr>
        <p:spPr>
          <a:xfrm>
            <a:off x="5164271" y="4545232"/>
            <a:ext cx="3640292" cy="198993"/>
          </a:xfrm>
          <a:prstGeom prst="rect">
            <a:avLst/>
          </a:prstGeom>
        </p:spPr>
        <p:txBody>
          <a:bodyPr tIns="0" bIns="0" anchor="t" anchorCtr="0">
            <a:noAutofit/>
          </a:bodyPr>
          <a:lstStyle>
            <a:lvl1pPr marL="0" indent="0">
              <a:buNone/>
              <a:defRPr sz="900" b="1">
                <a:solidFill>
                  <a:schemeClr val="tx2"/>
                </a:solidFill>
                <a:latin typeface="+mn-lt"/>
              </a:defRPr>
            </a:lvl1pPr>
            <a:lvl2pPr>
              <a:buNone/>
              <a:defRPr/>
            </a:lvl2pPr>
            <a:lvl3pPr>
              <a:buNone/>
              <a:defRPr/>
            </a:lvl3pPr>
            <a:lvl4pPr>
              <a:buNone/>
              <a:defRPr/>
            </a:lvl4pPr>
            <a:lvl5pPr>
              <a:buNone/>
              <a:defRPr/>
            </a:lvl5pPr>
          </a:lstStyle>
          <a:p>
            <a:pPr lvl="0"/>
            <a:r>
              <a:rPr lang="en-US"/>
              <a:t>Duis </a:t>
            </a:r>
            <a:r>
              <a:rPr lang="en-US" err="1"/>
              <a:t>rutrum</a:t>
            </a:r>
            <a:r>
              <a:rPr lang="en-US"/>
              <a:t> </a:t>
            </a:r>
            <a:r>
              <a:rPr lang="en-US" err="1"/>
              <a:t>vestibulum</a:t>
            </a:r>
            <a:r>
              <a:rPr lang="en-US"/>
              <a:t> </a:t>
            </a:r>
            <a:r>
              <a:rPr lang="en-US" err="1"/>
              <a:t>ornare</a:t>
            </a:r>
            <a:r>
              <a:rPr lang="en-US"/>
              <a:t>. Integer cursus </a:t>
            </a:r>
            <a:r>
              <a:rPr lang="en-US" err="1"/>
              <a:t>eu</a:t>
            </a:r>
            <a:r>
              <a:rPr lang="en-US"/>
              <a:t> </a:t>
            </a:r>
            <a:r>
              <a:rPr lang="en-US" err="1"/>
              <a:t>elit</a:t>
            </a:r>
            <a:r>
              <a:rPr lang="en-US"/>
              <a:t> </a:t>
            </a:r>
            <a:r>
              <a:rPr lang="en-US" err="1"/>
              <a:t>mollis</a:t>
            </a:r>
            <a:r>
              <a:rPr lang="en-US"/>
              <a:t> </a:t>
            </a:r>
            <a:r>
              <a:rPr lang="en-US" err="1"/>
              <a:t>suscipit</a:t>
            </a:r>
            <a:r>
              <a:rPr lang="en-US"/>
              <a:t>.</a:t>
            </a:r>
          </a:p>
        </p:txBody>
      </p:sp>
      <p:sp>
        <p:nvSpPr>
          <p:cNvPr id="29"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30"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31"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32" name="Footer Placeholder 4"/>
          <p:cNvSpPr txBox="1">
            <a:spLocks/>
          </p:cNvSpPr>
          <p:nvPr userDrawn="1"/>
        </p:nvSpPr>
        <p:spPr>
          <a:xfrm>
            <a:off x="8924926" y="6639317"/>
            <a:ext cx="219075" cy="148963"/>
          </a:xfrm>
          <a:prstGeom prst="rect">
            <a:avLst/>
          </a:prstGeom>
          <a:noFill/>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457200"/>
            <a:fld id="{5D61087F-CA7B-4F6C-AD54-FCE24029CF22}" type="slidenum">
              <a:rPr lang="en-US" smtClean="0">
                <a:solidFill>
                  <a:srgbClr val="646363"/>
                </a:solidFill>
              </a:rPr>
              <a:pPr defTabSz="457200"/>
              <a:t>‹#›</a:t>
            </a:fld>
            <a:endParaRPr lang="en-US">
              <a:solidFill>
                <a:srgbClr val="646363"/>
              </a:solidFill>
            </a:endParaRPr>
          </a:p>
        </p:txBody>
      </p:sp>
      <p:sp>
        <p:nvSpPr>
          <p:cNvPr id="33" name="Rectangle 32"/>
          <p:cNvSpPr/>
          <p:nvPr userDrawn="1"/>
        </p:nvSpPr>
        <p:spPr>
          <a:xfrm>
            <a:off x="8903495" y="6618549"/>
            <a:ext cx="228600" cy="190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34"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
        <p:nvSpPr>
          <p:cNvPr id="36" name="Text Placeholder 2"/>
          <p:cNvSpPr>
            <a:spLocks noGrp="1"/>
          </p:cNvSpPr>
          <p:nvPr>
            <p:ph type="body" sz="quarter" idx="12" hasCustomPrompt="1"/>
          </p:nvPr>
        </p:nvSpPr>
        <p:spPr>
          <a:xfrm>
            <a:off x="203201"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cxnSp>
        <p:nvCxnSpPr>
          <p:cNvPr id="37"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61170672"/>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4_Section Breaker">
    <p:bg>
      <p:bgPr>
        <a:solidFill>
          <a:srgbClr val="F2F2F2"/>
        </a:solidFill>
        <a:effectLst/>
      </p:bgPr>
    </p:bg>
    <p:spTree>
      <p:nvGrpSpPr>
        <p:cNvPr id="1" name=""/>
        <p:cNvGrpSpPr/>
        <p:nvPr/>
      </p:nvGrpSpPr>
      <p:grpSpPr>
        <a:xfrm>
          <a:off x="0" y="0"/>
          <a:ext cx="0" cy="0"/>
          <a:chOff x="0" y="0"/>
          <a:chExt cx="0" cy="0"/>
        </a:xfrm>
      </p:grpSpPr>
      <p:pic>
        <p:nvPicPr>
          <p:cNvPr id="25" name="greyfade-jon-flobrant-193464.jpg"/>
          <p:cNvPicPr>
            <a:picLocks noChangeAspect="1"/>
          </p:cNvPicPr>
          <p:nvPr userDrawn="1"/>
        </p:nvPicPr>
        <p:blipFill>
          <a:blip r:embed="rId2" cstate="print">
            <a:extLst>
              <a:ext uri="{28A0092B-C50C-407E-A947-70E740481C1C}">
                <a14:useLocalDpi xmlns:a14="http://schemas.microsoft.com/office/drawing/2010/main"/>
              </a:ext>
            </a:extLst>
          </a:blip>
          <a:srcRect/>
          <a:stretch>
            <a:fillRect/>
          </a:stretch>
        </p:blipFill>
        <p:spPr>
          <a:xfrm>
            <a:off x="2656750" y="1"/>
            <a:ext cx="6502359" cy="6270172"/>
          </a:xfrm>
          <a:prstGeom prst="rect">
            <a:avLst/>
          </a:prstGeom>
        </p:spPr>
      </p:pic>
      <p:sp>
        <p:nvSpPr>
          <p:cNvPr id="2" name="Title 1"/>
          <p:cNvSpPr>
            <a:spLocks noGrp="1"/>
          </p:cNvSpPr>
          <p:nvPr>
            <p:ph type="ctrTitle" hasCustomPrompt="1"/>
          </p:nvPr>
        </p:nvSpPr>
        <p:spPr>
          <a:xfrm>
            <a:off x="1" y="2353656"/>
            <a:ext cx="5534025" cy="3756689"/>
          </a:xfrm>
          <a:prstGeom prst="rect">
            <a:avLst/>
          </a:prstGeom>
          <a:noFill/>
        </p:spPr>
        <p:txBody>
          <a:bodyPr wrap="square" lIns="0" rtlCol="0" anchor="t" anchorCtr="0">
            <a:noAutofit/>
          </a:bodyPr>
          <a:lstStyle>
            <a:lvl1pPr marL="0" algn="l">
              <a:lnSpc>
                <a:spcPct val="98000"/>
              </a:lnSpc>
              <a:tabLst>
                <a:tab pos="457200" algn="l"/>
              </a:tabLst>
              <a:defRPr lang="en-US" sz="6000" u="sng" dirty="0">
                <a:solidFill>
                  <a:schemeClr val="tx2"/>
                </a:solidFill>
                <a:latin typeface="+mj-lt"/>
                <a:ea typeface="+mn-ea"/>
                <a:cs typeface="Arial"/>
              </a:defRPr>
            </a:lvl1pPr>
          </a:lstStyle>
          <a:p>
            <a:pPr marL="0" lvl="0" algn="l"/>
            <a:r>
              <a:rPr lang="en-US"/>
              <a:t>Section name here in three lines</a:t>
            </a:r>
          </a:p>
        </p:txBody>
      </p:sp>
      <p:sp>
        <p:nvSpPr>
          <p:cNvPr id="21" name="object 5"/>
          <p:cNvSpPr/>
          <p:nvPr userDrawn="1"/>
        </p:nvSpPr>
        <p:spPr>
          <a:xfrm>
            <a:off x="8432008" y="2976559"/>
            <a:ext cx="462845" cy="617128"/>
          </a:xfrm>
          <a:custGeom>
            <a:avLst/>
            <a:gdLst/>
            <a:ahLst/>
            <a:cxnLst/>
            <a:rect l="l" t="t" r="r" b="b"/>
            <a:pathLst>
              <a:path w="1880363" h="1880368">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4"/>
                </a:lnTo>
                <a:lnTo>
                  <a:pt x="2753" y="1012311"/>
                </a:lnTo>
                <a:lnTo>
                  <a:pt x="11014" y="1084096"/>
                </a:lnTo>
                <a:lnTo>
                  <a:pt x="24783" y="1155197"/>
                </a:lnTo>
                <a:lnTo>
                  <a:pt x="44059" y="1225271"/>
                </a:lnTo>
                <a:lnTo>
                  <a:pt x="68843" y="1293976"/>
                </a:lnTo>
                <a:lnTo>
                  <a:pt x="99134" y="1360970"/>
                </a:lnTo>
                <a:lnTo>
                  <a:pt x="134933" y="1425911"/>
                </a:lnTo>
                <a:lnTo>
                  <a:pt x="176239" y="1488457"/>
                </a:lnTo>
                <a:lnTo>
                  <a:pt x="223052" y="1548266"/>
                </a:lnTo>
                <a:lnTo>
                  <a:pt x="275373" y="1604994"/>
                </a:lnTo>
                <a:lnTo>
                  <a:pt x="332102" y="1657315"/>
                </a:lnTo>
                <a:lnTo>
                  <a:pt x="391911" y="1704129"/>
                </a:lnTo>
                <a:lnTo>
                  <a:pt x="454457" y="1745435"/>
                </a:lnTo>
                <a:lnTo>
                  <a:pt x="519398" y="1781233"/>
                </a:lnTo>
                <a:lnTo>
                  <a:pt x="586392" y="1811524"/>
                </a:lnTo>
                <a:lnTo>
                  <a:pt x="655098" y="1836308"/>
                </a:lnTo>
                <a:lnTo>
                  <a:pt x="725172" y="1855584"/>
                </a:lnTo>
                <a:lnTo>
                  <a:pt x="796273" y="1869353"/>
                </a:lnTo>
                <a:lnTo>
                  <a:pt x="868058" y="1877614"/>
                </a:lnTo>
                <a:lnTo>
                  <a:pt x="940185" y="1880368"/>
                </a:lnTo>
                <a:lnTo>
                  <a:pt x="1012312" y="1877614"/>
                </a:lnTo>
                <a:lnTo>
                  <a:pt x="1084097" y="1869353"/>
                </a:lnTo>
                <a:lnTo>
                  <a:pt x="1155197" y="1855584"/>
                </a:lnTo>
                <a:lnTo>
                  <a:pt x="1225271" y="1836308"/>
                </a:lnTo>
                <a:lnTo>
                  <a:pt x="1293976" y="1811524"/>
                </a:lnTo>
                <a:lnTo>
                  <a:pt x="1360970" y="1781233"/>
                </a:lnTo>
                <a:lnTo>
                  <a:pt x="1425911" y="1745435"/>
                </a:lnTo>
                <a:lnTo>
                  <a:pt x="1488456" y="1704129"/>
                </a:lnTo>
                <a:lnTo>
                  <a:pt x="1548264" y="1657315"/>
                </a:lnTo>
                <a:lnTo>
                  <a:pt x="1604992" y="1604994"/>
                </a:lnTo>
                <a:lnTo>
                  <a:pt x="1657313" y="1548266"/>
                </a:lnTo>
                <a:lnTo>
                  <a:pt x="1704126" y="1488457"/>
                </a:lnTo>
                <a:lnTo>
                  <a:pt x="1745432" y="1425911"/>
                </a:lnTo>
                <a:lnTo>
                  <a:pt x="1781230" y="1360970"/>
                </a:lnTo>
                <a:lnTo>
                  <a:pt x="1811521" y="1293976"/>
                </a:lnTo>
                <a:lnTo>
                  <a:pt x="1836304" y="1225271"/>
                </a:lnTo>
                <a:lnTo>
                  <a:pt x="1855580" y="1155197"/>
                </a:lnTo>
                <a:lnTo>
                  <a:pt x="1869349" y="1084096"/>
                </a:lnTo>
                <a:lnTo>
                  <a:pt x="1877610" y="1012311"/>
                </a:lnTo>
                <a:lnTo>
                  <a:pt x="1880363" y="940184"/>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chemeClr val="accent6">
              <a:alpha val="56000"/>
            </a:schemeClr>
          </a:solidFill>
        </p:spPr>
        <p:txBody>
          <a:bodyPr wrap="square" lIns="0" tIns="0" rIns="0" bIns="0" rtlCol="0">
            <a:noAutofit/>
          </a:bodyPr>
          <a:lstStyle/>
          <a:p>
            <a:pPr defTabSz="457200"/>
            <a:endParaRPr>
              <a:solidFill>
                <a:srgbClr val="000000"/>
              </a:solidFill>
            </a:endParaRPr>
          </a:p>
        </p:txBody>
      </p:sp>
      <p:sp>
        <p:nvSpPr>
          <p:cNvPr id="26" name="object 5"/>
          <p:cNvSpPr/>
          <p:nvPr userDrawn="1"/>
        </p:nvSpPr>
        <p:spPr>
          <a:xfrm>
            <a:off x="7724017" y="4759389"/>
            <a:ext cx="391505" cy="522008"/>
          </a:xfrm>
          <a:custGeom>
            <a:avLst/>
            <a:gdLst/>
            <a:ahLst/>
            <a:cxnLst/>
            <a:rect l="l" t="t" r="r" b="b"/>
            <a:pathLst>
              <a:path w="1880363" h="1880368">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4"/>
                </a:lnTo>
                <a:lnTo>
                  <a:pt x="2753" y="1012311"/>
                </a:lnTo>
                <a:lnTo>
                  <a:pt x="11014" y="1084096"/>
                </a:lnTo>
                <a:lnTo>
                  <a:pt x="24783" y="1155197"/>
                </a:lnTo>
                <a:lnTo>
                  <a:pt x="44059" y="1225271"/>
                </a:lnTo>
                <a:lnTo>
                  <a:pt x="68843" y="1293976"/>
                </a:lnTo>
                <a:lnTo>
                  <a:pt x="99134" y="1360970"/>
                </a:lnTo>
                <a:lnTo>
                  <a:pt x="134933" y="1425911"/>
                </a:lnTo>
                <a:lnTo>
                  <a:pt x="176239" y="1488457"/>
                </a:lnTo>
                <a:lnTo>
                  <a:pt x="223052" y="1548266"/>
                </a:lnTo>
                <a:lnTo>
                  <a:pt x="275373" y="1604994"/>
                </a:lnTo>
                <a:lnTo>
                  <a:pt x="332102" y="1657315"/>
                </a:lnTo>
                <a:lnTo>
                  <a:pt x="391911" y="1704129"/>
                </a:lnTo>
                <a:lnTo>
                  <a:pt x="454457" y="1745435"/>
                </a:lnTo>
                <a:lnTo>
                  <a:pt x="519398" y="1781233"/>
                </a:lnTo>
                <a:lnTo>
                  <a:pt x="586392" y="1811524"/>
                </a:lnTo>
                <a:lnTo>
                  <a:pt x="655098" y="1836308"/>
                </a:lnTo>
                <a:lnTo>
                  <a:pt x="725172" y="1855584"/>
                </a:lnTo>
                <a:lnTo>
                  <a:pt x="796273" y="1869353"/>
                </a:lnTo>
                <a:lnTo>
                  <a:pt x="868058" y="1877614"/>
                </a:lnTo>
                <a:lnTo>
                  <a:pt x="940185" y="1880368"/>
                </a:lnTo>
                <a:lnTo>
                  <a:pt x="1012312" y="1877614"/>
                </a:lnTo>
                <a:lnTo>
                  <a:pt x="1084097" y="1869353"/>
                </a:lnTo>
                <a:lnTo>
                  <a:pt x="1155197" y="1855584"/>
                </a:lnTo>
                <a:lnTo>
                  <a:pt x="1225271" y="1836308"/>
                </a:lnTo>
                <a:lnTo>
                  <a:pt x="1293976" y="1811524"/>
                </a:lnTo>
                <a:lnTo>
                  <a:pt x="1360970" y="1781233"/>
                </a:lnTo>
                <a:lnTo>
                  <a:pt x="1425911" y="1745435"/>
                </a:lnTo>
                <a:lnTo>
                  <a:pt x="1488456" y="1704129"/>
                </a:lnTo>
                <a:lnTo>
                  <a:pt x="1548264" y="1657315"/>
                </a:lnTo>
                <a:lnTo>
                  <a:pt x="1604992" y="1604994"/>
                </a:lnTo>
                <a:lnTo>
                  <a:pt x="1657313" y="1548266"/>
                </a:lnTo>
                <a:lnTo>
                  <a:pt x="1704126" y="1488457"/>
                </a:lnTo>
                <a:lnTo>
                  <a:pt x="1745432" y="1425911"/>
                </a:lnTo>
                <a:lnTo>
                  <a:pt x="1781230" y="1360970"/>
                </a:lnTo>
                <a:lnTo>
                  <a:pt x="1811521" y="1293976"/>
                </a:lnTo>
                <a:lnTo>
                  <a:pt x="1836304" y="1225271"/>
                </a:lnTo>
                <a:lnTo>
                  <a:pt x="1855580" y="1155197"/>
                </a:lnTo>
                <a:lnTo>
                  <a:pt x="1869349" y="1084096"/>
                </a:lnTo>
                <a:lnTo>
                  <a:pt x="1877610" y="1012311"/>
                </a:lnTo>
                <a:lnTo>
                  <a:pt x="1880363" y="940184"/>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chemeClr val="accent4">
              <a:alpha val="56000"/>
            </a:schemeClr>
          </a:solidFill>
        </p:spPr>
        <p:txBody>
          <a:bodyPr wrap="square" lIns="0" tIns="0" rIns="0" bIns="0" rtlCol="0">
            <a:noAutofit/>
          </a:bodyPr>
          <a:lstStyle/>
          <a:p>
            <a:pPr defTabSz="457200"/>
            <a:endParaRPr>
              <a:solidFill>
                <a:srgbClr val="000000"/>
              </a:solidFill>
            </a:endParaRPr>
          </a:p>
        </p:txBody>
      </p:sp>
      <p:sp>
        <p:nvSpPr>
          <p:cNvPr id="27" name="object 5"/>
          <p:cNvSpPr/>
          <p:nvPr userDrawn="1"/>
        </p:nvSpPr>
        <p:spPr>
          <a:xfrm>
            <a:off x="6081105" y="2183592"/>
            <a:ext cx="357794" cy="477059"/>
          </a:xfrm>
          <a:custGeom>
            <a:avLst/>
            <a:gdLst/>
            <a:ahLst/>
            <a:cxnLst/>
            <a:rect l="l" t="t" r="r" b="b"/>
            <a:pathLst>
              <a:path w="1880363" h="1880368">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4"/>
                </a:lnTo>
                <a:lnTo>
                  <a:pt x="2753" y="1012311"/>
                </a:lnTo>
                <a:lnTo>
                  <a:pt x="11014" y="1084096"/>
                </a:lnTo>
                <a:lnTo>
                  <a:pt x="24783" y="1155197"/>
                </a:lnTo>
                <a:lnTo>
                  <a:pt x="44059" y="1225271"/>
                </a:lnTo>
                <a:lnTo>
                  <a:pt x="68843" y="1293976"/>
                </a:lnTo>
                <a:lnTo>
                  <a:pt x="99134" y="1360970"/>
                </a:lnTo>
                <a:lnTo>
                  <a:pt x="134933" y="1425911"/>
                </a:lnTo>
                <a:lnTo>
                  <a:pt x="176239" y="1488457"/>
                </a:lnTo>
                <a:lnTo>
                  <a:pt x="223052" y="1548266"/>
                </a:lnTo>
                <a:lnTo>
                  <a:pt x="275373" y="1604994"/>
                </a:lnTo>
                <a:lnTo>
                  <a:pt x="332102" y="1657315"/>
                </a:lnTo>
                <a:lnTo>
                  <a:pt x="391911" y="1704129"/>
                </a:lnTo>
                <a:lnTo>
                  <a:pt x="454457" y="1745435"/>
                </a:lnTo>
                <a:lnTo>
                  <a:pt x="519398" y="1781233"/>
                </a:lnTo>
                <a:lnTo>
                  <a:pt x="586392" y="1811524"/>
                </a:lnTo>
                <a:lnTo>
                  <a:pt x="655098" y="1836308"/>
                </a:lnTo>
                <a:lnTo>
                  <a:pt x="725172" y="1855584"/>
                </a:lnTo>
                <a:lnTo>
                  <a:pt x="796273" y="1869353"/>
                </a:lnTo>
                <a:lnTo>
                  <a:pt x="868058" y="1877614"/>
                </a:lnTo>
                <a:lnTo>
                  <a:pt x="940185" y="1880368"/>
                </a:lnTo>
                <a:lnTo>
                  <a:pt x="1012312" y="1877614"/>
                </a:lnTo>
                <a:lnTo>
                  <a:pt x="1084097" y="1869353"/>
                </a:lnTo>
                <a:lnTo>
                  <a:pt x="1155197" y="1855584"/>
                </a:lnTo>
                <a:lnTo>
                  <a:pt x="1225271" y="1836308"/>
                </a:lnTo>
                <a:lnTo>
                  <a:pt x="1293976" y="1811524"/>
                </a:lnTo>
                <a:lnTo>
                  <a:pt x="1360970" y="1781233"/>
                </a:lnTo>
                <a:lnTo>
                  <a:pt x="1425911" y="1745435"/>
                </a:lnTo>
                <a:lnTo>
                  <a:pt x="1488456" y="1704129"/>
                </a:lnTo>
                <a:lnTo>
                  <a:pt x="1548264" y="1657315"/>
                </a:lnTo>
                <a:lnTo>
                  <a:pt x="1604992" y="1604994"/>
                </a:lnTo>
                <a:lnTo>
                  <a:pt x="1657313" y="1548266"/>
                </a:lnTo>
                <a:lnTo>
                  <a:pt x="1704126" y="1488457"/>
                </a:lnTo>
                <a:lnTo>
                  <a:pt x="1745432" y="1425911"/>
                </a:lnTo>
                <a:lnTo>
                  <a:pt x="1781230" y="1360970"/>
                </a:lnTo>
                <a:lnTo>
                  <a:pt x="1811521" y="1293976"/>
                </a:lnTo>
                <a:lnTo>
                  <a:pt x="1836304" y="1225271"/>
                </a:lnTo>
                <a:lnTo>
                  <a:pt x="1855580" y="1155197"/>
                </a:lnTo>
                <a:lnTo>
                  <a:pt x="1869349" y="1084096"/>
                </a:lnTo>
                <a:lnTo>
                  <a:pt x="1877610" y="1012311"/>
                </a:lnTo>
                <a:lnTo>
                  <a:pt x="1880363" y="940184"/>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chemeClr val="accent5">
              <a:alpha val="56000"/>
            </a:schemeClr>
          </a:solidFill>
        </p:spPr>
        <p:txBody>
          <a:bodyPr wrap="square" lIns="0" tIns="0" rIns="0" bIns="0" rtlCol="0">
            <a:noAutofit/>
          </a:bodyPr>
          <a:lstStyle/>
          <a:p>
            <a:pPr defTabSz="457200"/>
            <a:endParaRPr>
              <a:solidFill>
                <a:srgbClr val="000000"/>
              </a:solidFill>
            </a:endParaRPr>
          </a:p>
        </p:txBody>
      </p:sp>
      <p:sp>
        <p:nvSpPr>
          <p:cNvPr id="28" name="object 5"/>
          <p:cNvSpPr/>
          <p:nvPr userDrawn="1"/>
        </p:nvSpPr>
        <p:spPr>
          <a:xfrm>
            <a:off x="5442627" y="4174848"/>
            <a:ext cx="347870" cy="463827"/>
          </a:xfrm>
          <a:custGeom>
            <a:avLst/>
            <a:gdLst/>
            <a:ahLst/>
            <a:cxnLst/>
            <a:rect l="l" t="t" r="r" b="b"/>
            <a:pathLst>
              <a:path w="1880363" h="1880368">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4"/>
                </a:lnTo>
                <a:lnTo>
                  <a:pt x="2753" y="1012311"/>
                </a:lnTo>
                <a:lnTo>
                  <a:pt x="11014" y="1084096"/>
                </a:lnTo>
                <a:lnTo>
                  <a:pt x="24783" y="1155197"/>
                </a:lnTo>
                <a:lnTo>
                  <a:pt x="44059" y="1225271"/>
                </a:lnTo>
                <a:lnTo>
                  <a:pt x="68843" y="1293976"/>
                </a:lnTo>
                <a:lnTo>
                  <a:pt x="99134" y="1360970"/>
                </a:lnTo>
                <a:lnTo>
                  <a:pt x="134933" y="1425911"/>
                </a:lnTo>
                <a:lnTo>
                  <a:pt x="176239" y="1488457"/>
                </a:lnTo>
                <a:lnTo>
                  <a:pt x="223052" y="1548266"/>
                </a:lnTo>
                <a:lnTo>
                  <a:pt x="275373" y="1604994"/>
                </a:lnTo>
                <a:lnTo>
                  <a:pt x="332102" y="1657315"/>
                </a:lnTo>
                <a:lnTo>
                  <a:pt x="391911" y="1704129"/>
                </a:lnTo>
                <a:lnTo>
                  <a:pt x="454457" y="1745435"/>
                </a:lnTo>
                <a:lnTo>
                  <a:pt x="519398" y="1781233"/>
                </a:lnTo>
                <a:lnTo>
                  <a:pt x="586392" y="1811524"/>
                </a:lnTo>
                <a:lnTo>
                  <a:pt x="655098" y="1836308"/>
                </a:lnTo>
                <a:lnTo>
                  <a:pt x="725172" y="1855584"/>
                </a:lnTo>
                <a:lnTo>
                  <a:pt x="796273" y="1869353"/>
                </a:lnTo>
                <a:lnTo>
                  <a:pt x="868058" y="1877614"/>
                </a:lnTo>
                <a:lnTo>
                  <a:pt x="940185" y="1880368"/>
                </a:lnTo>
                <a:lnTo>
                  <a:pt x="1012312" y="1877614"/>
                </a:lnTo>
                <a:lnTo>
                  <a:pt x="1084097" y="1869353"/>
                </a:lnTo>
                <a:lnTo>
                  <a:pt x="1155197" y="1855584"/>
                </a:lnTo>
                <a:lnTo>
                  <a:pt x="1225271" y="1836308"/>
                </a:lnTo>
                <a:lnTo>
                  <a:pt x="1293976" y="1811524"/>
                </a:lnTo>
                <a:lnTo>
                  <a:pt x="1360970" y="1781233"/>
                </a:lnTo>
                <a:lnTo>
                  <a:pt x="1425911" y="1745435"/>
                </a:lnTo>
                <a:lnTo>
                  <a:pt x="1488456" y="1704129"/>
                </a:lnTo>
                <a:lnTo>
                  <a:pt x="1548264" y="1657315"/>
                </a:lnTo>
                <a:lnTo>
                  <a:pt x="1604992" y="1604994"/>
                </a:lnTo>
                <a:lnTo>
                  <a:pt x="1657313" y="1548266"/>
                </a:lnTo>
                <a:lnTo>
                  <a:pt x="1704126" y="1488457"/>
                </a:lnTo>
                <a:lnTo>
                  <a:pt x="1745432" y="1425911"/>
                </a:lnTo>
                <a:lnTo>
                  <a:pt x="1781230" y="1360970"/>
                </a:lnTo>
                <a:lnTo>
                  <a:pt x="1811521" y="1293976"/>
                </a:lnTo>
                <a:lnTo>
                  <a:pt x="1836304" y="1225271"/>
                </a:lnTo>
                <a:lnTo>
                  <a:pt x="1855580" y="1155197"/>
                </a:lnTo>
                <a:lnTo>
                  <a:pt x="1869349" y="1084096"/>
                </a:lnTo>
                <a:lnTo>
                  <a:pt x="1877610" y="1012311"/>
                </a:lnTo>
                <a:lnTo>
                  <a:pt x="1880363" y="940184"/>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chemeClr val="accent3">
              <a:alpha val="56000"/>
            </a:schemeClr>
          </a:solidFill>
        </p:spPr>
        <p:txBody>
          <a:bodyPr wrap="square" lIns="0" tIns="0" rIns="0" bIns="0" rtlCol="0">
            <a:noAutofit/>
          </a:bodyPr>
          <a:lstStyle/>
          <a:p>
            <a:pPr defTabSz="457200"/>
            <a:endParaRPr>
              <a:solidFill>
                <a:srgbClr val="000000"/>
              </a:solidFill>
            </a:endParaRPr>
          </a:p>
        </p:txBody>
      </p:sp>
      <p:sp>
        <p:nvSpPr>
          <p:cNvPr id="29" name="object 5"/>
          <p:cNvSpPr/>
          <p:nvPr userDrawn="1"/>
        </p:nvSpPr>
        <p:spPr>
          <a:xfrm>
            <a:off x="6381751" y="3345759"/>
            <a:ext cx="240507" cy="320676"/>
          </a:xfrm>
          <a:custGeom>
            <a:avLst/>
            <a:gdLst/>
            <a:ahLst/>
            <a:cxnLst/>
            <a:rect l="l" t="t" r="r" b="b"/>
            <a:pathLst>
              <a:path w="1880363" h="1880368">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4"/>
                </a:lnTo>
                <a:lnTo>
                  <a:pt x="2753" y="1012311"/>
                </a:lnTo>
                <a:lnTo>
                  <a:pt x="11014" y="1084096"/>
                </a:lnTo>
                <a:lnTo>
                  <a:pt x="24783" y="1155197"/>
                </a:lnTo>
                <a:lnTo>
                  <a:pt x="44059" y="1225271"/>
                </a:lnTo>
                <a:lnTo>
                  <a:pt x="68843" y="1293976"/>
                </a:lnTo>
                <a:lnTo>
                  <a:pt x="99134" y="1360970"/>
                </a:lnTo>
                <a:lnTo>
                  <a:pt x="134933" y="1425911"/>
                </a:lnTo>
                <a:lnTo>
                  <a:pt x="176239" y="1488457"/>
                </a:lnTo>
                <a:lnTo>
                  <a:pt x="223052" y="1548266"/>
                </a:lnTo>
                <a:lnTo>
                  <a:pt x="275373" y="1604994"/>
                </a:lnTo>
                <a:lnTo>
                  <a:pt x="332102" y="1657315"/>
                </a:lnTo>
                <a:lnTo>
                  <a:pt x="391911" y="1704129"/>
                </a:lnTo>
                <a:lnTo>
                  <a:pt x="454457" y="1745435"/>
                </a:lnTo>
                <a:lnTo>
                  <a:pt x="519398" y="1781233"/>
                </a:lnTo>
                <a:lnTo>
                  <a:pt x="586392" y="1811524"/>
                </a:lnTo>
                <a:lnTo>
                  <a:pt x="655098" y="1836308"/>
                </a:lnTo>
                <a:lnTo>
                  <a:pt x="725172" y="1855584"/>
                </a:lnTo>
                <a:lnTo>
                  <a:pt x="796273" y="1869353"/>
                </a:lnTo>
                <a:lnTo>
                  <a:pt x="868058" y="1877614"/>
                </a:lnTo>
                <a:lnTo>
                  <a:pt x="940185" y="1880368"/>
                </a:lnTo>
                <a:lnTo>
                  <a:pt x="1012312" y="1877614"/>
                </a:lnTo>
                <a:lnTo>
                  <a:pt x="1084097" y="1869353"/>
                </a:lnTo>
                <a:lnTo>
                  <a:pt x="1155197" y="1855584"/>
                </a:lnTo>
                <a:lnTo>
                  <a:pt x="1225271" y="1836308"/>
                </a:lnTo>
                <a:lnTo>
                  <a:pt x="1293976" y="1811524"/>
                </a:lnTo>
                <a:lnTo>
                  <a:pt x="1360970" y="1781233"/>
                </a:lnTo>
                <a:lnTo>
                  <a:pt x="1425911" y="1745435"/>
                </a:lnTo>
                <a:lnTo>
                  <a:pt x="1488456" y="1704129"/>
                </a:lnTo>
                <a:lnTo>
                  <a:pt x="1548264" y="1657315"/>
                </a:lnTo>
                <a:lnTo>
                  <a:pt x="1604992" y="1604994"/>
                </a:lnTo>
                <a:lnTo>
                  <a:pt x="1657313" y="1548266"/>
                </a:lnTo>
                <a:lnTo>
                  <a:pt x="1704126" y="1488457"/>
                </a:lnTo>
                <a:lnTo>
                  <a:pt x="1745432" y="1425911"/>
                </a:lnTo>
                <a:lnTo>
                  <a:pt x="1781230" y="1360970"/>
                </a:lnTo>
                <a:lnTo>
                  <a:pt x="1811521" y="1293976"/>
                </a:lnTo>
                <a:lnTo>
                  <a:pt x="1836304" y="1225271"/>
                </a:lnTo>
                <a:lnTo>
                  <a:pt x="1855580" y="1155197"/>
                </a:lnTo>
                <a:lnTo>
                  <a:pt x="1869349" y="1084096"/>
                </a:lnTo>
                <a:lnTo>
                  <a:pt x="1877610" y="1012311"/>
                </a:lnTo>
                <a:lnTo>
                  <a:pt x="1880363" y="940184"/>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chemeClr val="tx2">
              <a:alpha val="56000"/>
            </a:schemeClr>
          </a:solidFill>
        </p:spPr>
        <p:txBody>
          <a:bodyPr wrap="square" lIns="0" tIns="0" rIns="0" bIns="0" rtlCol="0">
            <a:noAutofit/>
          </a:bodyPr>
          <a:lstStyle/>
          <a:p>
            <a:pPr defTabSz="457200"/>
            <a:endParaRPr>
              <a:solidFill>
                <a:srgbClr val="000000"/>
              </a:solidFill>
            </a:endParaRPr>
          </a:p>
        </p:txBody>
      </p:sp>
      <p:sp>
        <p:nvSpPr>
          <p:cNvPr id="24"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31"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33"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34"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cxnSp>
        <p:nvCxnSpPr>
          <p:cNvPr id="35"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5" name="object 2"/>
          <p:cNvSpPr/>
          <p:nvPr userDrawn="1"/>
        </p:nvSpPr>
        <p:spPr>
          <a:xfrm>
            <a:off x="92869" y="400052"/>
            <a:ext cx="1310850" cy="1464705"/>
          </a:xfrm>
          <a:prstGeom prst="rect">
            <a:avLst/>
          </a:prstGeom>
          <a:blipFill>
            <a:blip r:embed="rId3" cstate="print"/>
            <a:stretch>
              <a:fillRect/>
            </a:stretch>
          </a:blipFill>
        </p:spPr>
        <p:txBody>
          <a:bodyPr wrap="square" lIns="0" tIns="0" rIns="0" bIns="0" rtlCol="0">
            <a:noAutofit/>
          </a:bodyPr>
          <a:lstStyle/>
          <a:p>
            <a:pPr defTabSz="457200"/>
            <a:endParaRPr>
              <a:solidFill>
                <a:srgbClr val="000000"/>
              </a:solidFill>
            </a:endParaRPr>
          </a:p>
        </p:txBody>
      </p:sp>
    </p:spTree>
    <p:extLst>
      <p:ext uri="{BB962C8B-B14F-4D97-AF65-F5344CB8AC3E}">
        <p14:creationId xmlns:p14="http://schemas.microsoft.com/office/powerpoint/2010/main" val="2756300865"/>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4_Section Breaker with Client/Partner Logo">
    <p:bg>
      <p:bgPr>
        <a:solidFill>
          <a:srgbClr val="F2F2F2"/>
        </a:solidFill>
        <a:effectLst/>
      </p:bgPr>
    </p:bg>
    <p:spTree>
      <p:nvGrpSpPr>
        <p:cNvPr id="1" name=""/>
        <p:cNvGrpSpPr/>
        <p:nvPr/>
      </p:nvGrpSpPr>
      <p:grpSpPr>
        <a:xfrm>
          <a:off x="0" y="0"/>
          <a:ext cx="0" cy="0"/>
          <a:chOff x="0" y="0"/>
          <a:chExt cx="0" cy="0"/>
        </a:xfrm>
      </p:grpSpPr>
      <p:pic>
        <p:nvPicPr>
          <p:cNvPr id="31" name="greyfade-jon-flobrant-193464.jpg"/>
          <p:cNvPicPr>
            <a:picLocks noChangeAspect="1"/>
          </p:cNvPicPr>
          <p:nvPr userDrawn="1"/>
        </p:nvPicPr>
        <p:blipFill>
          <a:blip r:embed="rId2" cstate="print">
            <a:extLst>
              <a:ext uri="{28A0092B-C50C-407E-A947-70E740481C1C}">
                <a14:useLocalDpi xmlns:a14="http://schemas.microsoft.com/office/drawing/2010/main"/>
              </a:ext>
            </a:extLst>
          </a:blip>
          <a:srcRect/>
          <a:stretch>
            <a:fillRect/>
          </a:stretch>
        </p:blipFill>
        <p:spPr>
          <a:xfrm>
            <a:off x="2656750" y="1"/>
            <a:ext cx="6502359" cy="6270172"/>
          </a:xfrm>
          <a:prstGeom prst="rect">
            <a:avLst/>
          </a:prstGeom>
        </p:spPr>
      </p:pic>
      <p:sp>
        <p:nvSpPr>
          <p:cNvPr id="2" name="Title 1"/>
          <p:cNvSpPr>
            <a:spLocks noGrp="1"/>
          </p:cNvSpPr>
          <p:nvPr>
            <p:ph type="ctrTitle" hasCustomPrompt="1"/>
          </p:nvPr>
        </p:nvSpPr>
        <p:spPr>
          <a:xfrm>
            <a:off x="1" y="2353656"/>
            <a:ext cx="5534025" cy="3756689"/>
          </a:xfrm>
          <a:prstGeom prst="rect">
            <a:avLst/>
          </a:prstGeom>
          <a:noFill/>
        </p:spPr>
        <p:txBody>
          <a:bodyPr wrap="square" lIns="0" rtlCol="0" anchor="t" anchorCtr="0">
            <a:noAutofit/>
          </a:bodyPr>
          <a:lstStyle>
            <a:lvl1pPr marL="0" algn="l">
              <a:lnSpc>
                <a:spcPct val="98000"/>
              </a:lnSpc>
              <a:tabLst>
                <a:tab pos="457200" algn="l"/>
              </a:tabLst>
              <a:defRPr lang="en-US" sz="6000" u="sng" dirty="0">
                <a:solidFill>
                  <a:schemeClr val="tx2"/>
                </a:solidFill>
                <a:latin typeface="+mj-lt"/>
                <a:ea typeface="+mn-ea"/>
                <a:cs typeface="Arial"/>
              </a:defRPr>
            </a:lvl1pPr>
          </a:lstStyle>
          <a:p>
            <a:pPr marL="0" lvl="0" algn="l"/>
            <a:r>
              <a:rPr lang="en-US"/>
              <a:t>Section name here in three lines</a:t>
            </a:r>
          </a:p>
        </p:txBody>
      </p:sp>
      <p:sp>
        <p:nvSpPr>
          <p:cNvPr id="16" name="object 2"/>
          <p:cNvSpPr/>
          <p:nvPr userDrawn="1"/>
        </p:nvSpPr>
        <p:spPr>
          <a:xfrm>
            <a:off x="92869" y="400052"/>
            <a:ext cx="1310850" cy="1464705"/>
          </a:xfrm>
          <a:prstGeom prst="rect">
            <a:avLst/>
          </a:prstGeom>
          <a:blipFill>
            <a:blip r:embed="rId3" cstate="print"/>
            <a:stretch>
              <a:fillRect/>
            </a:stretch>
          </a:blipFill>
        </p:spPr>
        <p:txBody>
          <a:bodyPr wrap="square" lIns="0" tIns="0" rIns="0" bIns="0" rtlCol="0">
            <a:noAutofit/>
          </a:bodyPr>
          <a:lstStyle/>
          <a:p>
            <a:pPr defTabSz="457200"/>
            <a:endParaRPr>
              <a:solidFill>
                <a:srgbClr val="000000"/>
              </a:solidFill>
            </a:endParaRPr>
          </a:p>
        </p:txBody>
      </p:sp>
      <p:sp>
        <p:nvSpPr>
          <p:cNvPr id="21" name="object 5"/>
          <p:cNvSpPr/>
          <p:nvPr userDrawn="1"/>
        </p:nvSpPr>
        <p:spPr>
          <a:xfrm>
            <a:off x="8432008" y="2976559"/>
            <a:ext cx="462845" cy="617128"/>
          </a:xfrm>
          <a:custGeom>
            <a:avLst/>
            <a:gdLst/>
            <a:ahLst/>
            <a:cxnLst/>
            <a:rect l="l" t="t" r="r" b="b"/>
            <a:pathLst>
              <a:path w="1880363" h="1880368">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4"/>
                </a:lnTo>
                <a:lnTo>
                  <a:pt x="2753" y="1012311"/>
                </a:lnTo>
                <a:lnTo>
                  <a:pt x="11014" y="1084096"/>
                </a:lnTo>
                <a:lnTo>
                  <a:pt x="24783" y="1155197"/>
                </a:lnTo>
                <a:lnTo>
                  <a:pt x="44059" y="1225271"/>
                </a:lnTo>
                <a:lnTo>
                  <a:pt x="68843" y="1293976"/>
                </a:lnTo>
                <a:lnTo>
                  <a:pt x="99134" y="1360970"/>
                </a:lnTo>
                <a:lnTo>
                  <a:pt x="134933" y="1425911"/>
                </a:lnTo>
                <a:lnTo>
                  <a:pt x="176239" y="1488457"/>
                </a:lnTo>
                <a:lnTo>
                  <a:pt x="223052" y="1548266"/>
                </a:lnTo>
                <a:lnTo>
                  <a:pt x="275373" y="1604994"/>
                </a:lnTo>
                <a:lnTo>
                  <a:pt x="332102" y="1657315"/>
                </a:lnTo>
                <a:lnTo>
                  <a:pt x="391911" y="1704129"/>
                </a:lnTo>
                <a:lnTo>
                  <a:pt x="454457" y="1745435"/>
                </a:lnTo>
                <a:lnTo>
                  <a:pt x="519398" y="1781233"/>
                </a:lnTo>
                <a:lnTo>
                  <a:pt x="586392" y="1811524"/>
                </a:lnTo>
                <a:lnTo>
                  <a:pt x="655098" y="1836308"/>
                </a:lnTo>
                <a:lnTo>
                  <a:pt x="725172" y="1855584"/>
                </a:lnTo>
                <a:lnTo>
                  <a:pt x="796273" y="1869353"/>
                </a:lnTo>
                <a:lnTo>
                  <a:pt x="868058" y="1877614"/>
                </a:lnTo>
                <a:lnTo>
                  <a:pt x="940185" y="1880368"/>
                </a:lnTo>
                <a:lnTo>
                  <a:pt x="1012312" y="1877614"/>
                </a:lnTo>
                <a:lnTo>
                  <a:pt x="1084097" y="1869353"/>
                </a:lnTo>
                <a:lnTo>
                  <a:pt x="1155197" y="1855584"/>
                </a:lnTo>
                <a:lnTo>
                  <a:pt x="1225271" y="1836308"/>
                </a:lnTo>
                <a:lnTo>
                  <a:pt x="1293976" y="1811524"/>
                </a:lnTo>
                <a:lnTo>
                  <a:pt x="1360970" y="1781233"/>
                </a:lnTo>
                <a:lnTo>
                  <a:pt x="1425911" y="1745435"/>
                </a:lnTo>
                <a:lnTo>
                  <a:pt x="1488456" y="1704129"/>
                </a:lnTo>
                <a:lnTo>
                  <a:pt x="1548264" y="1657315"/>
                </a:lnTo>
                <a:lnTo>
                  <a:pt x="1604992" y="1604994"/>
                </a:lnTo>
                <a:lnTo>
                  <a:pt x="1657313" y="1548266"/>
                </a:lnTo>
                <a:lnTo>
                  <a:pt x="1704126" y="1488457"/>
                </a:lnTo>
                <a:lnTo>
                  <a:pt x="1745432" y="1425911"/>
                </a:lnTo>
                <a:lnTo>
                  <a:pt x="1781230" y="1360970"/>
                </a:lnTo>
                <a:lnTo>
                  <a:pt x="1811521" y="1293976"/>
                </a:lnTo>
                <a:lnTo>
                  <a:pt x="1836304" y="1225271"/>
                </a:lnTo>
                <a:lnTo>
                  <a:pt x="1855580" y="1155197"/>
                </a:lnTo>
                <a:lnTo>
                  <a:pt x="1869349" y="1084096"/>
                </a:lnTo>
                <a:lnTo>
                  <a:pt x="1877610" y="1012311"/>
                </a:lnTo>
                <a:lnTo>
                  <a:pt x="1880363" y="940184"/>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chemeClr val="accent6">
              <a:alpha val="56000"/>
            </a:schemeClr>
          </a:solidFill>
        </p:spPr>
        <p:txBody>
          <a:bodyPr wrap="square" lIns="0" tIns="0" rIns="0" bIns="0" rtlCol="0">
            <a:noAutofit/>
          </a:bodyPr>
          <a:lstStyle/>
          <a:p>
            <a:pPr defTabSz="457200"/>
            <a:endParaRPr>
              <a:solidFill>
                <a:srgbClr val="000000"/>
              </a:solidFill>
            </a:endParaRPr>
          </a:p>
        </p:txBody>
      </p:sp>
      <p:sp>
        <p:nvSpPr>
          <p:cNvPr id="26" name="object 5"/>
          <p:cNvSpPr/>
          <p:nvPr userDrawn="1"/>
        </p:nvSpPr>
        <p:spPr>
          <a:xfrm>
            <a:off x="7724017" y="4759389"/>
            <a:ext cx="391505" cy="522008"/>
          </a:xfrm>
          <a:custGeom>
            <a:avLst/>
            <a:gdLst/>
            <a:ahLst/>
            <a:cxnLst/>
            <a:rect l="l" t="t" r="r" b="b"/>
            <a:pathLst>
              <a:path w="1880363" h="1880368">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4"/>
                </a:lnTo>
                <a:lnTo>
                  <a:pt x="2753" y="1012311"/>
                </a:lnTo>
                <a:lnTo>
                  <a:pt x="11014" y="1084096"/>
                </a:lnTo>
                <a:lnTo>
                  <a:pt x="24783" y="1155197"/>
                </a:lnTo>
                <a:lnTo>
                  <a:pt x="44059" y="1225271"/>
                </a:lnTo>
                <a:lnTo>
                  <a:pt x="68843" y="1293976"/>
                </a:lnTo>
                <a:lnTo>
                  <a:pt x="99134" y="1360970"/>
                </a:lnTo>
                <a:lnTo>
                  <a:pt x="134933" y="1425911"/>
                </a:lnTo>
                <a:lnTo>
                  <a:pt x="176239" y="1488457"/>
                </a:lnTo>
                <a:lnTo>
                  <a:pt x="223052" y="1548266"/>
                </a:lnTo>
                <a:lnTo>
                  <a:pt x="275373" y="1604994"/>
                </a:lnTo>
                <a:lnTo>
                  <a:pt x="332102" y="1657315"/>
                </a:lnTo>
                <a:lnTo>
                  <a:pt x="391911" y="1704129"/>
                </a:lnTo>
                <a:lnTo>
                  <a:pt x="454457" y="1745435"/>
                </a:lnTo>
                <a:lnTo>
                  <a:pt x="519398" y="1781233"/>
                </a:lnTo>
                <a:lnTo>
                  <a:pt x="586392" y="1811524"/>
                </a:lnTo>
                <a:lnTo>
                  <a:pt x="655098" y="1836308"/>
                </a:lnTo>
                <a:lnTo>
                  <a:pt x="725172" y="1855584"/>
                </a:lnTo>
                <a:lnTo>
                  <a:pt x="796273" y="1869353"/>
                </a:lnTo>
                <a:lnTo>
                  <a:pt x="868058" y="1877614"/>
                </a:lnTo>
                <a:lnTo>
                  <a:pt x="940185" y="1880368"/>
                </a:lnTo>
                <a:lnTo>
                  <a:pt x="1012312" y="1877614"/>
                </a:lnTo>
                <a:lnTo>
                  <a:pt x="1084097" y="1869353"/>
                </a:lnTo>
                <a:lnTo>
                  <a:pt x="1155197" y="1855584"/>
                </a:lnTo>
                <a:lnTo>
                  <a:pt x="1225271" y="1836308"/>
                </a:lnTo>
                <a:lnTo>
                  <a:pt x="1293976" y="1811524"/>
                </a:lnTo>
                <a:lnTo>
                  <a:pt x="1360970" y="1781233"/>
                </a:lnTo>
                <a:lnTo>
                  <a:pt x="1425911" y="1745435"/>
                </a:lnTo>
                <a:lnTo>
                  <a:pt x="1488456" y="1704129"/>
                </a:lnTo>
                <a:lnTo>
                  <a:pt x="1548264" y="1657315"/>
                </a:lnTo>
                <a:lnTo>
                  <a:pt x="1604992" y="1604994"/>
                </a:lnTo>
                <a:lnTo>
                  <a:pt x="1657313" y="1548266"/>
                </a:lnTo>
                <a:lnTo>
                  <a:pt x="1704126" y="1488457"/>
                </a:lnTo>
                <a:lnTo>
                  <a:pt x="1745432" y="1425911"/>
                </a:lnTo>
                <a:lnTo>
                  <a:pt x="1781230" y="1360970"/>
                </a:lnTo>
                <a:lnTo>
                  <a:pt x="1811521" y="1293976"/>
                </a:lnTo>
                <a:lnTo>
                  <a:pt x="1836304" y="1225271"/>
                </a:lnTo>
                <a:lnTo>
                  <a:pt x="1855580" y="1155197"/>
                </a:lnTo>
                <a:lnTo>
                  <a:pt x="1869349" y="1084096"/>
                </a:lnTo>
                <a:lnTo>
                  <a:pt x="1877610" y="1012311"/>
                </a:lnTo>
                <a:lnTo>
                  <a:pt x="1880363" y="940184"/>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chemeClr val="accent4">
              <a:alpha val="56000"/>
            </a:schemeClr>
          </a:solidFill>
        </p:spPr>
        <p:txBody>
          <a:bodyPr wrap="square" lIns="0" tIns="0" rIns="0" bIns="0" rtlCol="0">
            <a:noAutofit/>
          </a:bodyPr>
          <a:lstStyle/>
          <a:p>
            <a:pPr defTabSz="457200"/>
            <a:endParaRPr>
              <a:solidFill>
                <a:srgbClr val="000000"/>
              </a:solidFill>
            </a:endParaRPr>
          </a:p>
        </p:txBody>
      </p:sp>
      <p:sp>
        <p:nvSpPr>
          <p:cNvPr id="27" name="object 5"/>
          <p:cNvSpPr/>
          <p:nvPr userDrawn="1"/>
        </p:nvSpPr>
        <p:spPr>
          <a:xfrm>
            <a:off x="6081105" y="2183592"/>
            <a:ext cx="357794" cy="477059"/>
          </a:xfrm>
          <a:custGeom>
            <a:avLst/>
            <a:gdLst/>
            <a:ahLst/>
            <a:cxnLst/>
            <a:rect l="l" t="t" r="r" b="b"/>
            <a:pathLst>
              <a:path w="1880363" h="1880368">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4"/>
                </a:lnTo>
                <a:lnTo>
                  <a:pt x="2753" y="1012311"/>
                </a:lnTo>
                <a:lnTo>
                  <a:pt x="11014" y="1084096"/>
                </a:lnTo>
                <a:lnTo>
                  <a:pt x="24783" y="1155197"/>
                </a:lnTo>
                <a:lnTo>
                  <a:pt x="44059" y="1225271"/>
                </a:lnTo>
                <a:lnTo>
                  <a:pt x="68843" y="1293976"/>
                </a:lnTo>
                <a:lnTo>
                  <a:pt x="99134" y="1360970"/>
                </a:lnTo>
                <a:lnTo>
                  <a:pt x="134933" y="1425911"/>
                </a:lnTo>
                <a:lnTo>
                  <a:pt x="176239" y="1488457"/>
                </a:lnTo>
                <a:lnTo>
                  <a:pt x="223052" y="1548266"/>
                </a:lnTo>
                <a:lnTo>
                  <a:pt x="275373" y="1604994"/>
                </a:lnTo>
                <a:lnTo>
                  <a:pt x="332102" y="1657315"/>
                </a:lnTo>
                <a:lnTo>
                  <a:pt x="391911" y="1704129"/>
                </a:lnTo>
                <a:lnTo>
                  <a:pt x="454457" y="1745435"/>
                </a:lnTo>
                <a:lnTo>
                  <a:pt x="519398" y="1781233"/>
                </a:lnTo>
                <a:lnTo>
                  <a:pt x="586392" y="1811524"/>
                </a:lnTo>
                <a:lnTo>
                  <a:pt x="655098" y="1836308"/>
                </a:lnTo>
                <a:lnTo>
                  <a:pt x="725172" y="1855584"/>
                </a:lnTo>
                <a:lnTo>
                  <a:pt x="796273" y="1869353"/>
                </a:lnTo>
                <a:lnTo>
                  <a:pt x="868058" y="1877614"/>
                </a:lnTo>
                <a:lnTo>
                  <a:pt x="940185" y="1880368"/>
                </a:lnTo>
                <a:lnTo>
                  <a:pt x="1012312" y="1877614"/>
                </a:lnTo>
                <a:lnTo>
                  <a:pt x="1084097" y="1869353"/>
                </a:lnTo>
                <a:lnTo>
                  <a:pt x="1155197" y="1855584"/>
                </a:lnTo>
                <a:lnTo>
                  <a:pt x="1225271" y="1836308"/>
                </a:lnTo>
                <a:lnTo>
                  <a:pt x="1293976" y="1811524"/>
                </a:lnTo>
                <a:lnTo>
                  <a:pt x="1360970" y="1781233"/>
                </a:lnTo>
                <a:lnTo>
                  <a:pt x="1425911" y="1745435"/>
                </a:lnTo>
                <a:lnTo>
                  <a:pt x="1488456" y="1704129"/>
                </a:lnTo>
                <a:lnTo>
                  <a:pt x="1548264" y="1657315"/>
                </a:lnTo>
                <a:lnTo>
                  <a:pt x="1604992" y="1604994"/>
                </a:lnTo>
                <a:lnTo>
                  <a:pt x="1657313" y="1548266"/>
                </a:lnTo>
                <a:lnTo>
                  <a:pt x="1704126" y="1488457"/>
                </a:lnTo>
                <a:lnTo>
                  <a:pt x="1745432" y="1425911"/>
                </a:lnTo>
                <a:lnTo>
                  <a:pt x="1781230" y="1360970"/>
                </a:lnTo>
                <a:lnTo>
                  <a:pt x="1811521" y="1293976"/>
                </a:lnTo>
                <a:lnTo>
                  <a:pt x="1836304" y="1225271"/>
                </a:lnTo>
                <a:lnTo>
                  <a:pt x="1855580" y="1155197"/>
                </a:lnTo>
                <a:lnTo>
                  <a:pt x="1869349" y="1084096"/>
                </a:lnTo>
                <a:lnTo>
                  <a:pt x="1877610" y="1012311"/>
                </a:lnTo>
                <a:lnTo>
                  <a:pt x="1880363" y="940184"/>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chemeClr val="accent5">
              <a:alpha val="56000"/>
            </a:schemeClr>
          </a:solidFill>
        </p:spPr>
        <p:txBody>
          <a:bodyPr wrap="square" lIns="0" tIns="0" rIns="0" bIns="0" rtlCol="0">
            <a:noAutofit/>
          </a:bodyPr>
          <a:lstStyle/>
          <a:p>
            <a:pPr defTabSz="457200"/>
            <a:endParaRPr>
              <a:solidFill>
                <a:srgbClr val="000000"/>
              </a:solidFill>
            </a:endParaRPr>
          </a:p>
        </p:txBody>
      </p:sp>
      <p:sp>
        <p:nvSpPr>
          <p:cNvPr id="28" name="object 5"/>
          <p:cNvSpPr/>
          <p:nvPr userDrawn="1"/>
        </p:nvSpPr>
        <p:spPr>
          <a:xfrm>
            <a:off x="5442627" y="4174848"/>
            <a:ext cx="347870" cy="463827"/>
          </a:xfrm>
          <a:custGeom>
            <a:avLst/>
            <a:gdLst/>
            <a:ahLst/>
            <a:cxnLst/>
            <a:rect l="l" t="t" r="r" b="b"/>
            <a:pathLst>
              <a:path w="1880363" h="1880368">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4"/>
                </a:lnTo>
                <a:lnTo>
                  <a:pt x="2753" y="1012311"/>
                </a:lnTo>
                <a:lnTo>
                  <a:pt x="11014" y="1084096"/>
                </a:lnTo>
                <a:lnTo>
                  <a:pt x="24783" y="1155197"/>
                </a:lnTo>
                <a:lnTo>
                  <a:pt x="44059" y="1225271"/>
                </a:lnTo>
                <a:lnTo>
                  <a:pt x="68843" y="1293976"/>
                </a:lnTo>
                <a:lnTo>
                  <a:pt x="99134" y="1360970"/>
                </a:lnTo>
                <a:lnTo>
                  <a:pt x="134933" y="1425911"/>
                </a:lnTo>
                <a:lnTo>
                  <a:pt x="176239" y="1488457"/>
                </a:lnTo>
                <a:lnTo>
                  <a:pt x="223052" y="1548266"/>
                </a:lnTo>
                <a:lnTo>
                  <a:pt x="275373" y="1604994"/>
                </a:lnTo>
                <a:lnTo>
                  <a:pt x="332102" y="1657315"/>
                </a:lnTo>
                <a:lnTo>
                  <a:pt x="391911" y="1704129"/>
                </a:lnTo>
                <a:lnTo>
                  <a:pt x="454457" y="1745435"/>
                </a:lnTo>
                <a:lnTo>
                  <a:pt x="519398" y="1781233"/>
                </a:lnTo>
                <a:lnTo>
                  <a:pt x="586392" y="1811524"/>
                </a:lnTo>
                <a:lnTo>
                  <a:pt x="655098" y="1836308"/>
                </a:lnTo>
                <a:lnTo>
                  <a:pt x="725172" y="1855584"/>
                </a:lnTo>
                <a:lnTo>
                  <a:pt x="796273" y="1869353"/>
                </a:lnTo>
                <a:lnTo>
                  <a:pt x="868058" y="1877614"/>
                </a:lnTo>
                <a:lnTo>
                  <a:pt x="940185" y="1880368"/>
                </a:lnTo>
                <a:lnTo>
                  <a:pt x="1012312" y="1877614"/>
                </a:lnTo>
                <a:lnTo>
                  <a:pt x="1084097" y="1869353"/>
                </a:lnTo>
                <a:lnTo>
                  <a:pt x="1155197" y="1855584"/>
                </a:lnTo>
                <a:lnTo>
                  <a:pt x="1225271" y="1836308"/>
                </a:lnTo>
                <a:lnTo>
                  <a:pt x="1293976" y="1811524"/>
                </a:lnTo>
                <a:lnTo>
                  <a:pt x="1360970" y="1781233"/>
                </a:lnTo>
                <a:lnTo>
                  <a:pt x="1425911" y="1745435"/>
                </a:lnTo>
                <a:lnTo>
                  <a:pt x="1488456" y="1704129"/>
                </a:lnTo>
                <a:lnTo>
                  <a:pt x="1548264" y="1657315"/>
                </a:lnTo>
                <a:lnTo>
                  <a:pt x="1604992" y="1604994"/>
                </a:lnTo>
                <a:lnTo>
                  <a:pt x="1657313" y="1548266"/>
                </a:lnTo>
                <a:lnTo>
                  <a:pt x="1704126" y="1488457"/>
                </a:lnTo>
                <a:lnTo>
                  <a:pt x="1745432" y="1425911"/>
                </a:lnTo>
                <a:lnTo>
                  <a:pt x="1781230" y="1360970"/>
                </a:lnTo>
                <a:lnTo>
                  <a:pt x="1811521" y="1293976"/>
                </a:lnTo>
                <a:lnTo>
                  <a:pt x="1836304" y="1225271"/>
                </a:lnTo>
                <a:lnTo>
                  <a:pt x="1855580" y="1155197"/>
                </a:lnTo>
                <a:lnTo>
                  <a:pt x="1869349" y="1084096"/>
                </a:lnTo>
                <a:lnTo>
                  <a:pt x="1877610" y="1012311"/>
                </a:lnTo>
                <a:lnTo>
                  <a:pt x="1880363" y="940184"/>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chemeClr val="accent3">
              <a:alpha val="56000"/>
            </a:schemeClr>
          </a:solidFill>
        </p:spPr>
        <p:txBody>
          <a:bodyPr wrap="square" lIns="0" tIns="0" rIns="0" bIns="0" rtlCol="0">
            <a:noAutofit/>
          </a:bodyPr>
          <a:lstStyle/>
          <a:p>
            <a:pPr defTabSz="457200"/>
            <a:endParaRPr>
              <a:solidFill>
                <a:srgbClr val="000000"/>
              </a:solidFill>
            </a:endParaRPr>
          </a:p>
        </p:txBody>
      </p:sp>
      <p:sp>
        <p:nvSpPr>
          <p:cNvPr id="29" name="object 5"/>
          <p:cNvSpPr/>
          <p:nvPr userDrawn="1"/>
        </p:nvSpPr>
        <p:spPr>
          <a:xfrm>
            <a:off x="6381751" y="3345759"/>
            <a:ext cx="240507" cy="320676"/>
          </a:xfrm>
          <a:custGeom>
            <a:avLst/>
            <a:gdLst/>
            <a:ahLst/>
            <a:cxnLst/>
            <a:rect l="l" t="t" r="r" b="b"/>
            <a:pathLst>
              <a:path w="1880363" h="1880368">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4"/>
                </a:lnTo>
                <a:lnTo>
                  <a:pt x="2753" y="1012311"/>
                </a:lnTo>
                <a:lnTo>
                  <a:pt x="11014" y="1084096"/>
                </a:lnTo>
                <a:lnTo>
                  <a:pt x="24783" y="1155197"/>
                </a:lnTo>
                <a:lnTo>
                  <a:pt x="44059" y="1225271"/>
                </a:lnTo>
                <a:lnTo>
                  <a:pt x="68843" y="1293976"/>
                </a:lnTo>
                <a:lnTo>
                  <a:pt x="99134" y="1360970"/>
                </a:lnTo>
                <a:lnTo>
                  <a:pt x="134933" y="1425911"/>
                </a:lnTo>
                <a:lnTo>
                  <a:pt x="176239" y="1488457"/>
                </a:lnTo>
                <a:lnTo>
                  <a:pt x="223052" y="1548266"/>
                </a:lnTo>
                <a:lnTo>
                  <a:pt x="275373" y="1604994"/>
                </a:lnTo>
                <a:lnTo>
                  <a:pt x="332102" y="1657315"/>
                </a:lnTo>
                <a:lnTo>
                  <a:pt x="391911" y="1704129"/>
                </a:lnTo>
                <a:lnTo>
                  <a:pt x="454457" y="1745435"/>
                </a:lnTo>
                <a:lnTo>
                  <a:pt x="519398" y="1781233"/>
                </a:lnTo>
                <a:lnTo>
                  <a:pt x="586392" y="1811524"/>
                </a:lnTo>
                <a:lnTo>
                  <a:pt x="655098" y="1836308"/>
                </a:lnTo>
                <a:lnTo>
                  <a:pt x="725172" y="1855584"/>
                </a:lnTo>
                <a:lnTo>
                  <a:pt x="796273" y="1869353"/>
                </a:lnTo>
                <a:lnTo>
                  <a:pt x="868058" y="1877614"/>
                </a:lnTo>
                <a:lnTo>
                  <a:pt x="940185" y="1880368"/>
                </a:lnTo>
                <a:lnTo>
                  <a:pt x="1012312" y="1877614"/>
                </a:lnTo>
                <a:lnTo>
                  <a:pt x="1084097" y="1869353"/>
                </a:lnTo>
                <a:lnTo>
                  <a:pt x="1155197" y="1855584"/>
                </a:lnTo>
                <a:lnTo>
                  <a:pt x="1225271" y="1836308"/>
                </a:lnTo>
                <a:lnTo>
                  <a:pt x="1293976" y="1811524"/>
                </a:lnTo>
                <a:lnTo>
                  <a:pt x="1360970" y="1781233"/>
                </a:lnTo>
                <a:lnTo>
                  <a:pt x="1425911" y="1745435"/>
                </a:lnTo>
                <a:lnTo>
                  <a:pt x="1488456" y="1704129"/>
                </a:lnTo>
                <a:lnTo>
                  <a:pt x="1548264" y="1657315"/>
                </a:lnTo>
                <a:lnTo>
                  <a:pt x="1604992" y="1604994"/>
                </a:lnTo>
                <a:lnTo>
                  <a:pt x="1657313" y="1548266"/>
                </a:lnTo>
                <a:lnTo>
                  <a:pt x="1704126" y="1488457"/>
                </a:lnTo>
                <a:lnTo>
                  <a:pt x="1745432" y="1425911"/>
                </a:lnTo>
                <a:lnTo>
                  <a:pt x="1781230" y="1360970"/>
                </a:lnTo>
                <a:lnTo>
                  <a:pt x="1811521" y="1293976"/>
                </a:lnTo>
                <a:lnTo>
                  <a:pt x="1836304" y="1225271"/>
                </a:lnTo>
                <a:lnTo>
                  <a:pt x="1855580" y="1155197"/>
                </a:lnTo>
                <a:lnTo>
                  <a:pt x="1869349" y="1084096"/>
                </a:lnTo>
                <a:lnTo>
                  <a:pt x="1877610" y="1012311"/>
                </a:lnTo>
                <a:lnTo>
                  <a:pt x="1880363" y="940184"/>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chemeClr val="tx2">
              <a:alpha val="56000"/>
            </a:schemeClr>
          </a:solidFill>
        </p:spPr>
        <p:txBody>
          <a:bodyPr wrap="square" lIns="0" tIns="0" rIns="0" bIns="0" rtlCol="0">
            <a:noAutofit/>
          </a:bodyPr>
          <a:lstStyle/>
          <a:p>
            <a:pPr defTabSz="457200"/>
            <a:endParaRPr>
              <a:solidFill>
                <a:srgbClr val="000000"/>
              </a:solidFill>
            </a:endParaRPr>
          </a:p>
        </p:txBody>
      </p:sp>
      <p:sp>
        <p:nvSpPr>
          <p:cNvPr id="17" name="Picture Placeholder 9"/>
          <p:cNvSpPr>
            <a:spLocks noGrp="1"/>
          </p:cNvSpPr>
          <p:nvPr>
            <p:ph type="pic" sz="quarter" idx="12" hasCustomPrompt="1"/>
          </p:nvPr>
        </p:nvSpPr>
        <p:spPr>
          <a:xfrm>
            <a:off x="1568451" y="541604"/>
            <a:ext cx="822887" cy="1143264"/>
          </a:xfrm>
          <a:prstGeom prst="rect">
            <a:avLst/>
          </a:prstGeom>
        </p:spPr>
        <p:txBody>
          <a:bodyPr>
            <a:noAutofit/>
          </a:bodyPr>
          <a:lstStyle>
            <a:lvl1pPr marL="0" indent="0" algn="ctr">
              <a:buNone/>
              <a:defRPr sz="800" baseline="0">
                <a:solidFill>
                  <a:schemeClr val="accent2"/>
                </a:solidFill>
                <a:latin typeface="+mj-lt"/>
              </a:defRPr>
            </a:lvl1pPr>
          </a:lstStyle>
          <a:p>
            <a:r>
              <a:rPr lang="en-US"/>
              <a:t>Click here to add Client / Partner Logo</a:t>
            </a:r>
            <a:endParaRPr lang="en-IN"/>
          </a:p>
        </p:txBody>
      </p:sp>
      <p:sp>
        <p:nvSpPr>
          <p:cNvPr id="18"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23"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24"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25"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cxnSp>
        <p:nvCxnSpPr>
          <p:cNvPr id="33"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55873644"/>
      </p:ext>
    </p:extLst>
  </p:cSld>
  <p:clrMapOvr>
    <a:masterClrMapping/>
  </p:clrMapOvr>
  <p:extLst mod="1">
    <p:ext uri="{DCECCB84-F9BA-43D5-87BE-67443E8EF086}">
      <p15:sldGuideLst xmlns:p15="http://schemas.microsoft.com/office/powerpoint/2012/main">
        <p15:guide id="1" pos="1656" userDrawn="1">
          <p15:clr>
            <a:srgbClr val="FBAE40"/>
          </p15:clr>
        </p15:guide>
        <p15:guide id="2" orient="horz" pos="1620" userDrawn="1">
          <p15:clr>
            <a:srgbClr val="FBAE40"/>
          </p15:clr>
        </p15:guide>
        <p15:guide id="3" orient="horz" pos="2969" userDrawn="1">
          <p15:clr>
            <a:srgbClr val="FBAE4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4_Section Breaker without image">
    <p:bg>
      <p:bgPr>
        <a:solidFill>
          <a:srgbClr val="ECECEC"/>
        </a:solidFill>
        <a:effectLst/>
      </p:bgPr>
    </p:bg>
    <p:spTree>
      <p:nvGrpSpPr>
        <p:cNvPr id="1" name=""/>
        <p:cNvGrpSpPr/>
        <p:nvPr/>
      </p:nvGrpSpPr>
      <p:grpSpPr>
        <a:xfrm>
          <a:off x="0" y="0"/>
          <a:ext cx="0" cy="0"/>
          <a:chOff x="0" y="0"/>
          <a:chExt cx="0" cy="0"/>
        </a:xfrm>
      </p:grpSpPr>
      <p:sp>
        <p:nvSpPr>
          <p:cNvPr id="19"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20"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22"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25"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
        <p:nvSpPr>
          <p:cNvPr id="34" name="object 4"/>
          <p:cNvSpPr/>
          <p:nvPr/>
        </p:nvSpPr>
        <p:spPr>
          <a:xfrm>
            <a:off x="-114300" y="-27710"/>
            <a:ext cx="4671298" cy="5435684"/>
          </a:xfrm>
          <a:custGeom>
            <a:avLst/>
            <a:gdLst/>
            <a:ahLst/>
            <a:cxnLst/>
            <a:rect l="l" t="t" r="r" b="b"/>
            <a:pathLst>
              <a:path w="10193348" h="8895999">
                <a:moveTo>
                  <a:pt x="8488661" y="0"/>
                </a:moveTo>
                <a:lnTo>
                  <a:pt x="1704683" y="0"/>
                </a:lnTo>
                <a:lnTo>
                  <a:pt x="1492780" y="195439"/>
                </a:lnTo>
                <a:lnTo>
                  <a:pt x="1209152" y="502960"/>
                </a:lnTo>
                <a:lnTo>
                  <a:pt x="955379" y="827176"/>
                </a:lnTo>
                <a:lnTo>
                  <a:pt x="731462" y="1166233"/>
                </a:lnTo>
                <a:lnTo>
                  <a:pt x="537401" y="1518274"/>
                </a:lnTo>
                <a:lnTo>
                  <a:pt x="373195" y="1881445"/>
                </a:lnTo>
                <a:lnTo>
                  <a:pt x="238844" y="2253892"/>
                </a:lnTo>
                <a:lnTo>
                  <a:pt x="134350" y="2633758"/>
                </a:lnTo>
                <a:lnTo>
                  <a:pt x="59711" y="3019189"/>
                </a:lnTo>
                <a:lnTo>
                  <a:pt x="14927" y="3408331"/>
                </a:lnTo>
                <a:lnTo>
                  <a:pt x="0" y="3799327"/>
                </a:lnTo>
                <a:lnTo>
                  <a:pt x="14927" y="4190324"/>
                </a:lnTo>
                <a:lnTo>
                  <a:pt x="59711" y="4579465"/>
                </a:lnTo>
                <a:lnTo>
                  <a:pt x="134350" y="4964896"/>
                </a:lnTo>
                <a:lnTo>
                  <a:pt x="238844" y="5344763"/>
                </a:lnTo>
                <a:lnTo>
                  <a:pt x="373195" y="5717209"/>
                </a:lnTo>
                <a:lnTo>
                  <a:pt x="537401" y="6080381"/>
                </a:lnTo>
                <a:lnTo>
                  <a:pt x="731462" y="6432423"/>
                </a:lnTo>
                <a:lnTo>
                  <a:pt x="955379" y="6771479"/>
                </a:lnTo>
                <a:lnTo>
                  <a:pt x="1209152" y="7095696"/>
                </a:lnTo>
                <a:lnTo>
                  <a:pt x="1492780" y="7403218"/>
                </a:lnTo>
                <a:lnTo>
                  <a:pt x="1800302" y="7686847"/>
                </a:lnTo>
                <a:lnTo>
                  <a:pt x="2124519" y="7940619"/>
                </a:lnTo>
                <a:lnTo>
                  <a:pt x="2463576" y="8164537"/>
                </a:lnTo>
                <a:lnTo>
                  <a:pt x="2815618" y="8358598"/>
                </a:lnTo>
                <a:lnTo>
                  <a:pt x="3178790" y="8522804"/>
                </a:lnTo>
                <a:lnTo>
                  <a:pt x="3551236" y="8657154"/>
                </a:lnTo>
                <a:lnTo>
                  <a:pt x="3931103" y="8761649"/>
                </a:lnTo>
                <a:lnTo>
                  <a:pt x="4316535" y="8836288"/>
                </a:lnTo>
                <a:lnTo>
                  <a:pt x="4705676" y="8881071"/>
                </a:lnTo>
                <a:lnTo>
                  <a:pt x="5096673" y="8895999"/>
                </a:lnTo>
                <a:lnTo>
                  <a:pt x="5487669" y="8881071"/>
                </a:lnTo>
                <a:lnTo>
                  <a:pt x="5876811" y="8836288"/>
                </a:lnTo>
                <a:lnTo>
                  <a:pt x="6262242" y="8761649"/>
                </a:lnTo>
                <a:lnTo>
                  <a:pt x="6642109" y="8657154"/>
                </a:lnTo>
                <a:lnTo>
                  <a:pt x="7014555" y="8522804"/>
                </a:lnTo>
                <a:lnTo>
                  <a:pt x="7377727" y="8358598"/>
                </a:lnTo>
                <a:lnTo>
                  <a:pt x="7729769" y="8164537"/>
                </a:lnTo>
                <a:lnTo>
                  <a:pt x="8068825" y="7940619"/>
                </a:lnTo>
                <a:lnTo>
                  <a:pt x="8393042" y="7686847"/>
                </a:lnTo>
                <a:lnTo>
                  <a:pt x="8700564" y="7403218"/>
                </a:lnTo>
                <a:lnTo>
                  <a:pt x="8984193" y="7095696"/>
                </a:lnTo>
                <a:lnTo>
                  <a:pt x="9237966" y="6771479"/>
                </a:lnTo>
                <a:lnTo>
                  <a:pt x="9461884" y="6432423"/>
                </a:lnTo>
                <a:lnTo>
                  <a:pt x="9655946" y="6080381"/>
                </a:lnTo>
                <a:lnTo>
                  <a:pt x="9820152" y="5717209"/>
                </a:lnTo>
                <a:lnTo>
                  <a:pt x="9954502" y="5344763"/>
                </a:lnTo>
                <a:lnTo>
                  <a:pt x="10058997" y="4964896"/>
                </a:lnTo>
                <a:lnTo>
                  <a:pt x="10133636" y="4579465"/>
                </a:lnTo>
                <a:lnTo>
                  <a:pt x="10178420" y="4190324"/>
                </a:lnTo>
                <a:lnTo>
                  <a:pt x="10193348" y="3799327"/>
                </a:lnTo>
                <a:lnTo>
                  <a:pt x="10178420" y="3408331"/>
                </a:lnTo>
                <a:lnTo>
                  <a:pt x="10133636" y="3019189"/>
                </a:lnTo>
                <a:lnTo>
                  <a:pt x="10058997" y="2633758"/>
                </a:lnTo>
                <a:lnTo>
                  <a:pt x="9954502" y="2253892"/>
                </a:lnTo>
                <a:lnTo>
                  <a:pt x="9820152" y="1881445"/>
                </a:lnTo>
                <a:lnTo>
                  <a:pt x="9655946" y="1518274"/>
                </a:lnTo>
                <a:lnTo>
                  <a:pt x="9461884" y="1166233"/>
                </a:lnTo>
                <a:lnTo>
                  <a:pt x="9237966" y="827176"/>
                </a:lnTo>
                <a:lnTo>
                  <a:pt x="8984193" y="502960"/>
                </a:lnTo>
                <a:lnTo>
                  <a:pt x="8700564" y="195439"/>
                </a:lnTo>
                <a:lnTo>
                  <a:pt x="8488661" y="0"/>
                </a:lnTo>
                <a:close/>
              </a:path>
            </a:pathLst>
          </a:custGeom>
          <a:solidFill>
            <a:srgbClr val="FFDB28"/>
          </a:solidFill>
        </p:spPr>
        <p:txBody>
          <a:bodyPr wrap="square" lIns="0" tIns="0" rIns="0" bIns="0" rtlCol="0">
            <a:noAutofit/>
          </a:bodyPr>
          <a:lstStyle/>
          <a:p>
            <a:pPr defTabSz="457200"/>
            <a:endParaRPr>
              <a:solidFill>
                <a:srgbClr val="000000"/>
              </a:solidFill>
            </a:endParaRPr>
          </a:p>
        </p:txBody>
      </p:sp>
      <p:sp>
        <p:nvSpPr>
          <p:cNvPr id="38" name="object 8"/>
          <p:cNvSpPr/>
          <p:nvPr/>
        </p:nvSpPr>
        <p:spPr>
          <a:xfrm>
            <a:off x="7827005" y="1595516"/>
            <a:ext cx="1038159" cy="1384209"/>
          </a:xfrm>
          <a:custGeom>
            <a:avLst/>
            <a:gdLst/>
            <a:ahLst/>
            <a:cxnLst/>
            <a:rect l="l" t="t" r="r" b="b"/>
            <a:pathLst>
              <a:path w="4127753" h="4127749">
                <a:moveTo>
                  <a:pt x="2063876" y="0"/>
                </a:moveTo>
                <a:lnTo>
                  <a:pt x="1905544" y="6044"/>
                </a:lnTo>
                <a:lnTo>
                  <a:pt x="1747964" y="24179"/>
                </a:lnTo>
                <a:lnTo>
                  <a:pt x="1591885" y="54404"/>
                </a:lnTo>
                <a:lnTo>
                  <a:pt x="1438060" y="96719"/>
                </a:lnTo>
                <a:lnTo>
                  <a:pt x="1287239" y="151123"/>
                </a:lnTo>
                <a:lnTo>
                  <a:pt x="1140175" y="217618"/>
                </a:lnTo>
                <a:lnTo>
                  <a:pt x="997617" y="296202"/>
                </a:lnTo>
                <a:lnTo>
                  <a:pt x="860317" y="386876"/>
                </a:lnTo>
                <a:lnTo>
                  <a:pt x="729027" y="489640"/>
                </a:lnTo>
                <a:lnTo>
                  <a:pt x="604497" y="604494"/>
                </a:lnTo>
                <a:lnTo>
                  <a:pt x="489642" y="729024"/>
                </a:lnTo>
                <a:lnTo>
                  <a:pt x="386878" y="860314"/>
                </a:lnTo>
                <a:lnTo>
                  <a:pt x="296203" y="997614"/>
                </a:lnTo>
                <a:lnTo>
                  <a:pt x="217619" y="1140171"/>
                </a:lnTo>
                <a:lnTo>
                  <a:pt x="151124" y="1287236"/>
                </a:lnTo>
                <a:lnTo>
                  <a:pt x="96719" y="1438057"/>
                </a:lnTo>
                <a:lnTo>
                  <a:pt x="54404" y="1591882"/>
                </a:lnTo>
                <a:lnTo>
                  <a:pt x="24179" y="1747961"/>
                </a:lnTo>
                <a:lnTo>
                  <a:pt x="6044" y="1905542"/>
                </a:lnTo>
                <a:lnTo>
                  <a:pt x="0" y="2063874"/>
                </a:lnTo>
                <a:lnTo>
                  <a:pt x="6044" y="2222206"/>
                </a:lnTo>
                <a:lnTo>
                  <a:pt x="24179" y="2379787"/>
                </a:lnTo>
                <a:lnTo>
                  <a:pt x="54404" y="2535866"/>
                </a:lnTo>
                <a:lnTo>
                  <a:pt x="96719" y="2689691"/>
                </a:lnTo>
                <a:lnTo>
                  <a:pt x="151124" y="2840512"/>
                </a:lnTo>
                <a:lnTo>
                  <a:pt x="217619" y="2987577"/>
                </a:lnTo>
                <a:lnTo>
                  <a:pt x="296203" y="3130134"/>
                </a:lnTo>
                <a:lnTo>
                  <a:pt x="386878" y="3267434"/>
                </a:lnTo>
                <a:lnTo>
                  <a:pt x="489642" y="3398724"/>
                </a:lnTo>
                <a:lnTo>
                  <a:pt x="604497" y="3523254"/>
                </a:lnTo>
                <a:lnTo>
                  <a:pt x="729027" y="3638108"/>
                </a:lnTo>
                <a:lnTo>
                  <a:pt x="860317" y="3740872"/>
                </a:lnTo>
                <a:lnTo>
                  <a:pt x="997617" y="3831546"/>
                </a:lnTo>
                <a:lnTo>
                  <a:pt x="1140175" y="3910131"/>
                </a:lnTo>
                <a:lnTo>
                  <a:pt x="1287239" y="3976625"/>
                </a:lnTo>
                <a:lnTo>
                  <a:pt x="1438060" y="4031029"/>
                </a:lnTo>
                <a:lnTo>
                  <a:pt x="1591885" y="4073344"/>
                </a:lnTo>
                <a:lnTo>
                  <a:pt x="1747964" y="4103569"/>
                </a:lnTo>
                <a:lnTo>
                  <a:pt x="1905544" y="4121704"/>
                </a:lnTo>
                <a:lnTo>
                  <a:pt x="2063876" y="4127749"/>
                </a:lnTo>
                <a:lnTo>
                  <a:pt x="2222208" y="4121704"/>
                </a:lnTo>
                <a:lnTo>
                  <a:pt x="2379789" y="4103569"/>
                </a:lnTo>
                <a:lnTo>
                  <a:pt x="2535868" y="4073344"/>
                </a:lnTo>
                <a:lnTo>
                  <a:pt x="2689693" y="4031029"/>
                </a:lnTo>
                <a:lnTo>
                  <a:pt x="2840513" y="3976625"/>
                </a:lnTo>
                <a:lnTo>
                  <a:pt x="2987578" y="3910131"/>
                </a:lnTo>
                <a:lnTo>
                  <a:pt x="3130136" y="3831546"/>
                </a:lnTo>
                <a:lnTo>
                  <a:pt x="3267436" y="3740872"/>
                </a:lnTo>
                <a:lnTo>
                  <a:pt x="3398726" y="3638108"/>
                </a:lnTo>
                <a:lnTo>
                  <a:pt x="3523256" y="3523254"/>
                </a:lnTo>
                <a:lnTo>
                  <a:pt x="3638111" y="3398724"/>
                </a:lnTo>
                <a:lnTo>
                  <a:pt x="3740875" y="3267434"/>
                </a:lnTo>
                <a:lnTo>
                  <a:pt x="3831550" y="3130134"/>
                </a:lnTo>
                <a:lnTo>
                  <a:pt x="3910134" y="2987577"/>
                </a:lnTo>
                <a:lnTo>
                  <a:pt x="3976629" y="2840512"/>
                </a:lnTo>
                <a:lnTo>
                  <a:pt x="4031034" y="2689691"/>
                </a:lnTo>
                <a:lnTo>
                  <a:pt x="4073349" y="2535866"/>
                </a:lnTo>
                <a:lnTo>
                  <a:pt x="4103574" y="2379787"/>
                </a:lnTo>
                <a:lnTo>
                  <a:pt x="4121708" y="2222206"/>
                </a:lnTo>
                <a:lnTo>
                  <a:pt x="4127753" y="2063874"/>
                </a:lnTo>
                <a:lnTo>
                  <a:pt x="4121708" y="1905542"/>
                </a:lnTo>
                <a:lnTo>
                  <a:pt x="4103574" y="1747961"/>
                </a:lnTo>
                <a:lnTo>
                  <a:pt x="4073349" y="1591882"/>
                </a:lnTo>
                <a:lnTo>
                  <a:pt x="4031034" y="1438057"/>
                </a:lnTo>
                <a:lnTo>
                  <a:pt x="3976629" y="1287236"/>
                </a:lnTo>
                <a:lnTo>
                  <a:pt x="3910134" y="1140171"/>
                </a:lnTo>
                <a:lnTo>
                  <a:pt x="3831550" y="997614"/>
                </a:lnTo>
                <a:lnTo>
                  <a:pt x="3740875" y="860314"/>
                </a:lnTo>
                <a:lnTo>
                  <a:pt x="3638111" y="729024"/>
                </a:lnTo>
                <a:lnTo>
                  <a:pt x="3523256" y="604494"/>
                </a:lnTo>
                <a:lnTo>
                  <a:pt x="3398726" y="489640"/>
                </a:lnTo>
                <a:lnTo>
                  <a:pt x="3267436" y="386876"/>
                </a:lnTo>
                <a:lnTo>
                  <a:pt x="3130136" y="296202"/>
                </a:lnTo>
                <a:lnTo>
                  <a:pt x="2987578" y="217618"/>
                </a:lnTo>
                <a:lnTo>
                  <a:pt x="2840513" y="151123"/>
                </a:lnTo>
                <a:lnTo>
                  <a:pt x="2689693" y="96719"/>
                </a:lnTo>
                <a:lnTo>
                  <a:pt x="2535868" y="54404"/>
                </a:lnTo>
                <a:lnTo>
                  <a:pt x="2379789" y="24179"/>
                </a:lnTo>
                <a:lnTo>
                  <a:pt x="2222208" y="6044"/>
                </a:lnTo>
                <a:lnTo>
                  <a:pt x="2063876" y="0"/>
                </a:lnTo>
                <a:close/>
              </a:path>
            </a:pathLst>
          </a:custGeom>
          <a:solidFill>
            <a:srgbClr val="00A1E0"/>
          </a:solidFill>
        </p:spPr>
        <p:txBody>
          <a:bodyPr wrap="square" lIns="0" tIns="0" rIns="0" bIns="0" rtlCol="0">
            <a:noAutofit/>
          </a:bodyPr>
          <a:lstStyle/>
          <a:p>
            <a:pPr defTabSz="457200"/>
            <a:endParaRPr>
              <a:solidFill>
                <a:srgbClr val="000000"/>
              </a:solidFill>
            </a:endParaRPr>
          </a:p>
        </p:txBody>
      </p:sp>
      <p:sp>
        <p:nvSpPr>
          <p:cNvPr id="40" name="object 10"/>
          <p:cNvSpPr/>
          <p:nvPr/>
        </p:nvSpPr>
        <p:spPr>
          <a:xfrm>
            <a:off x="6380528" y="3046787"/>
            <a:ext cx="637328" cy="849771"/>
          </a:xfrm>
          <a:custGeom>
            <a:avLst/>
            <a:gdLst/>
            <a:ahLst/>
            <a:cxnLst/>
            <a:rect l="l" t="t" r="r" b="b"/>
            <a:pathLst>
              <a:path w="1390729" h="1390729">
                <a:moveTo>
                  <a:pt x="695364" y="0"/>
                </a:moveTo>
                <a:lnTo>
                  <a:pt x="642019" y="2036"/>
                </a:lnTo>
                <a:lnTo>
                  <a:pt x="588926" y="8146"/>
                </a:lnTo>
                <a:lnTo>
                  <a:pt x="536340" y="18330"/>
                </a:lnTo>
                <a:lnTo>
                  <a:pt x="484512" y="32586"/>
                </a:lnTo>
                <a:lnTo>
                  <a:pt x="433697" y="50916"/>
                </a:lnTo>
                <a:lnTo>
                  <a:pt x="384147" y="73320"/>
                </a:lnTo>
                <a:lnTo>
                  <a:pt x="336116" y="99796"/>
                </a:lnTo>
                <a:lnTo>
                  <a:pt x="289856" y="130346"/>
                </a:lnTo>
                <a:lnTo>
                  <a:pt x="245621" y="164970"/>
                </a:lnTo>
                <a:lnTo>
                  <a:pt x="203663" y="203667"/>
                </a:lnTo>
                <a:lnTo>
                  <a:pt x="164967" y="245623"/>
                </a:lnTo>
                <a:lnTo>
                  <a:pt x="130344" y="289858"/>
                </a:lnTo>
                <a:lnTo>
                  <a:pt x="99795" y="336117"/>
                </a:lnTo>
                <a:lnTo>
                  <a:pt x="73319" y="384148"/>
                </a:lnTo>
                <a:lnTo>
                  <a:pt x="50915" y="433698"/>
                </a:lnTo>
                <a:lnTo>
                  <a:pt x="32586" y="484512"/>
                </a:lnTo>
                <a:lnTo>
                  <a:pt x="18329" y="536339"/>
                </a:lnTo>
                <a:lnTo>
                  <a:pt x="8146" y="588926"/>
                </a:lnTo>
                <a:lnTo>
                  <a:pt x="2036" y="642018"/>
                </a:lnTo>
                <a:lnTo>
                  <a:pt x="0" y="695364"/>
                </a:lnTo>
                <a:lnTo>
                  <a:pt x="2036" y="748710"/>
                </a:lnTo>
                <a:lnTo>
                  <a:pt x="8146" y="801802"/>
                </a:lnTo>
                <a:lnTo>
                  <a:pt x="18329" y="854389"/>
                </a:lnTo>
                <a:lnTo>
                  <a:pt x="32586" y="906216"/>
                </a:lnTo>
                <a:lnTo>
                  <a:pt x="50915" y="957030"/>
                </a:lnTo>
                <a:lnTo>
                  <a:pt x="73319" y="1006580"/>
                </a:lnTo>
                <a:lnTo>
                  <a:pt x="99795" y="1054610"/>
                </a:lnTo>
                <a:lnTo>
                  <a:pt x="130344" y="1100870"/>
                </a:lnTo>
                <a:lnTo>
                  <a:pt x="164967" y="1145104"/>
                </a:lnTo>
                <a:lnTo>
                  <a:pt x="203663" y="1187061"/>
                </a:lnTo>
                <a:lnTo>
                  <a:pt x="245621" y="1225758"/>
                </a:lnTo>
                <a:lnTo>
                  <a:pt x="289856" y="1260381"/>
                </a:lnTo>
                <a:lnTo>
                  <a:pt x="336116" y="1290931"/>
                </a:lnTo>
                <a:lnTo>
                  <a:pt x="384147" y="1317408"/>
                </a:lnTo>
                <a:lnTo>
                  <a:pt x="433697" y="1339812"/>
                </a:lnTo>
                <a:lnTo>
                  <a:pt x="484512" y="1358142"/>
                </a:lnTo>
                <a:lnTo>
                  <a:pt x="536340" y="1372399"/>
                </a:lnTo>
                <a:lnTo>
                  <a:pt x="588926" y="1382582"/>
                </a:lnTo>
                <a:lnTo>
                  <a:pt x="642019" y="1388692"/>
                </a:lnTo>
                <a:lnTo>
                  <a:pt x="695364" y="1390729"/>
                </a:lnTo>
                <a:lnTo>
                  <a:pt x="748710" y="1388692"/>
                </a:lnTo>
                <a:lnTo>
                  <a:pt x="801802" y="1382582"/>
                </a:lnTo>
                <a:lnTo>
                  <a:pt x="854389" y="1372399"/>
                </a:lnTo>
                <a:lnTo>
                  <a:pt x="906215" y="1358142"/>
                </a:lnTo>
                <a:lnTo>
                  <a:pt x="957030" y="1339812"/>
                </a:lnTo>
                <a:lnTo>
                  <a:pt x="1006579" y="1317408"/>
                </a:lnTo>
                <a:lnTo>
                  <a:pt x="1054609" y="1290931"/>
                </a:lnTo>
                <a:lnTo>
                  <a:pt x="1100868" y="1260381"/>
                </a:lnTo>
                <a:lnTo>
                  <a:pt x="1145102" y="1225758"/>
                </a:lnTo>
                <a:lnTo>
                  <a:pt x="1187058" y="1187061"/>
                </a:lnTo>
                <a:lnTo>
                  <a:pt x="1225755" y="1145104"/>
                </a:lnTo>
                <a:lnTo>
                  <a:pt x="1260379" y="1100870"/>
                </a:lnTo>
                <a:lnTo>
                  <a:pt x="1290930" y="1054610"/>
                </a:lnTo>
                <a:lnTo>
                  <a:pt x="1317408" y="1006580"/>
                </a:lnTo>
                <a:lnTo>
                  <a:pt x="1339811" y="957030"/>
                </a:lnTo>
                <a:lnTo>
                  <a:pt x="1358142" y="906216"/>
                </a:lnTo>
                <a:lnTo>
                  <a:pt x="1372399" y="854389"/>
                </a:lnTo>
                <a:lnTo>
                  <a:pt x="1382583" y="801802"/>
                </a:lnTo>
                <a:lnTo>
                  <a:pt x="1388693" y="748710"/>
                </a:lnTo>
                <a:lnTo>
                  <a:pt x="1390729" y="695364"/>
                </a:lnTo>
                <a:lnTo>
                  <a:pt x="1388693" y="642018"/>
                </a:lnTo>
                <a:lnTo>
                  <a:pt x="1382583" y="588926"/>
                </a:lnTo>
                <a:lnTo>
                  <a:pt x="1372399" y="536339"/>
                </a:lnTo>
                <a:lnTo>
                  <a:pt x="1358142" y="484512"/>
                </a:lnTo>
                <a:lnTo>
                  <a:pt x="1339811" y="433698"/>
                </a:lnTo>
                <a:lnTo>
                  <a:pt x="1317408" y="384148"/>
                </a:lnTo>
                <a:lnTo>
                  <a:pt x="1290930" y="336117"/>
                </a:lnTo>
                <a:lnTo>
                  <a:pt x="1260379" y="289858"/>
                </a:lnTo>
                <a:lnTo>
                  <a:pt x="1225755" y="245623"/>
                </a:lnTo>
                <a:lnTo>
                  <a:pt x="1187058" y="203667"/>
                </a:lnTo>
                <a:lnTo>
                  <a:pt x="1145102" y="164970"/>
                </a:lnTo>
                <a:lnTo>
                  <a:pt x="1100868" y="130346"/>
                </a:lnTo>
                <a:lnTo>
                  <a:pt x="1054609" y="99796"/>
                </a:lnTo>
                <a:lnTo>
                  <a:pt x="1006579" y="73320"/>
                </a:lnTo>
                <a:lnTo>
                  <a:pt x="957030" y="50916"/>
                </a:lnTo>
                <a:lnTo>
                  <a:pt x="906215" y="32586"/>
                </a:lnTo>
                <a:lnTo>
                  <a:pt x="854389" y="18330"/>
                </a:lnTo>
                <a:lnTo>
                  <a:pt x="801802" y="8146"/>
                </a:lnTo>
                <a:lnTo>
                  <a:pt x="748710" y="2036"/>
                </a:lnTo>
                <a:lnTo>
                  <a:pt x="695364" y="0"/>
                </a:lnTo>
                <a:close/>
              </a:path>
            </a:pathLst>
          </a:custGeom>
          <a:solidFill>
            <a:srgbClr val="6DC24A"/>
          </a:solidFill>
        </p:spPr>
        <p:txBody>
          <a:bodyPr wrap="square" lIns="0" tIns="0" rIns="0" bIns="0" rtlCol="0">
            <a:noAutofit/>
          </a:bodyPr>
          <a:lstStyle/>
          <a:p>
            <a:pPr defTabSz="457200"/>
            <a:endParaRPr>
              <a:solidFill>
                <a:srgbClr val="000000"/>
              </a:solidFill>
            </a:endParaRPr>
          </a:p>
        </p:txBody>
      </p:sp>
      <p:sp>
        <p:nvSpPr>
          <p:cNvPr id="41" name="object 11"/>
          <p:cNvSpPr/>
          <p:nvPr/>
        </p:nvSpPr>
        <p:spPr>
          <a:xfrm>
            <a:off x="5949924" y="481976"/>
            <a:ext cx="579139" cy="772185"/>
          </a:xfrm>
          <a:custGeom>
            <a:avLst/>
            <a:gdLst/>
            <a:ahLst/>
            <a:cxnLst/>
            <a:rect l="l" t="t" r="r" b="b"/>
            <a:pathLst>
              <a:path w="1263752" h="1263753">
                <a:moveTo>
                  <a:pt x="631876" y="0"/>
                </a:moveTo>
                <a:lnTo>
                  <a:pt x="583400" y="1850"/>
                </a:lnTo>
                <a:lnTo>
                  <a:pt x="535155" y="7402"/>
                </a:lnTo>
                <a:lnTo>
                  <a:pt x="487369" y="16656"/>
                </a:lnTo>
                <a:lnTo>
                  <a:pt x="440274" y="29611"/>
                </a:lnTo>
                <a:lnTo>
                  <a:pt x="394098" y="46268"/>
                </a:lnTo>
                <a:lnTo>
                  <a:pt x="349072" y="66626"/>
                </a:lnTo>
                <a:lnTo>
                  <a:pt x="305426" y="90685"/>
                </a:lnTo>
                <a:lnTo>
                  <a:pt x="263390" y="118446"/>
                </a:lnTo>
                <a:lnTo>
                  <a:pt x="223194" y="149908"/>
                </a:lnTo>
                <a:lnTo>
                  <a:pt x="185067" y="185072"/>
                </a:lnTo>
                <a:lnTo>
                  <a:pt x="149904" y="223198"/>
                </a:lnTo>
                <a:lnTo>
                  <a:pt x="118443" y="263394"/>
                </a:lnTo>
                <a:lnTo>
                  <a:pt x="90683" y="305429"/>
                </a:lnTo>
                <a:lnTo>
                  <a:pt x="66624" y="349075"/>
                </a:lnTo>
                <a:lnTo>
                  <a:pt x="46266" y="394100"/>
                </a:lnTo>
                <a:lnTo>
                  <a:pt x="29610" y="440276"/>
                </a:lnTo>
                <a:lnTo>
                  <a:pt x="16656" y="487371"/>
                </a:lnTo>
                <a:lnTo>
                  <a:pt x="7402" y="535156"/>
                </a:lnTo>
                <a:lnTo>
                  <a:pt x="1850" y="583401"/>
                </a:lnTo>
                <a:lnTo>
                  <a:pt x="0" y="631876"/>
                </a:lnTo>
                <a:lnTo>
                  <a:pt x="1850" y="680351"/>
                </a:lnTo>
                <a:lnTo>
                  <a:pt x="7402" y="728596"/>
                </a:lnTo>
                <a:lnTo>
                  <a:pt x="16656" y="776381"/>
                </a:lnTo>
                <a:lnTo>
                  <a:pt x="29610" y="823477"/>
                </a:lnTo>
                <a:lnTo>
                  <a:pt x="46266" y="869652"/>
                </a:lnTo>
                <a:lnTo>
                  <a:pt x="66624" y="914677"/>
                </a:lnTo>
                <a:lnTo>
                  <a:pt x="90683" y="958323"/>
                </a:lnTo>
                <a:lnTo>
                  <a:pt x="118443" y="1000358"/>
                </a:lnTo>
                <a:lnTo>
                  <a:pt x="149904" y="1040554"/>
                </a:lnTo>
                <a:lnTo>
                  <a:pt x="185067" y="1078680"/>
                </a:lnTo>
                <a:lnTo>
                  <a:pt x="223194" y="1113844"/>
                </a:lnTo>
                <a:lnTo>
                  <a:pt x="263390" y="1145306"/>
                </a:lnTo>
                <a:lnTo>
                  <a:pt x="305426" y="1173067"/>
                </a:lnTo>
                <a:lnTo>
                  <a:pt x="349072" y="1197127"/>
                </a:lnTo>
                <a:lnTo>
                  <a:pt x="394098" y="1217485"/>
                </a:lnTo>
                <a:lnTo>
                  <a:pt x="440274" y="1234141"/>
                </a:lnTo>
                <a:lnTo>
                  <a:pt x="487369" y="1247096"/>
                </a:lnTo>
                <a:lnTo>
                  <a:pt x="535155" y="1256350"/>
                </a:lnTo>
                <a:lnTo>
                  <a:pt x="583400" y="1261902"/>
                </a:lnTo>
                <a:lnTo>
                  <a:pt x="631876" y="1263753"/>
                </a:lnTo>
                <a:lnTo>
                  <a:pt x="680351" y="1261902"/>
                </a:lnTo>
                <a:lnTo>
                  <a:pt x="728596" y="1256350"/>
                </a:lnTo>
                <a:lnTo>
                  <a:pt x="776382" y="1247096"/>
                </a:lnTo>
                <a:lnTo>
                  <a:pt x="823477" y="1234141"/>
                </a:lnTo>
                <a:lnTo>
                  <a:pt x="869653" y="1217485"/>
                </a:lnTo>
                <a:lnTo>
                  <a:pt x="914679" y="1197127"/>
                </a:lnTo>
                <a:lnTo>
                  <a:pt x="958325" y="1173067"/>
                </a:lnTo>
                <a:lnTo>
                  <a:pt x="1000361" y="1145306"/>
                </a:lnTo>
                <a:lnTo>
                  <a:pt x="1040557" y="1113844"/>
                </a:lnTo>
                <a:lnTo>
                  <a:pt x="1078684" y="1078680"/>
                </a:lnTo>
                <a:lnTo>
                  <a:pt x="1113847" y="1040554"/>
                </a:lnTo>
                <a:lnTo>
                  <a:pt x="1145308" y="1000358"/>
                </a:lnTo>
                <a:lnTo>
                  <a:pt x="1173068" y="958323"/>
                </a:lnTo>
                <a:lnTo>
                  <a:pt x="1197127" y="914677"/>
                </a:lnTo>
                <a:lnTo>
                  <a:pt x="1217485" y="869652"/>
                </a:lnTo>
                <a:lnTo>
                  <a:pt x="1234141" y="823477"/>
                </a:lnTo>
                <a:lnTo>
                  <a:pt x="1247096" y="776381"/>
                </a:lnTo>
                <a:lnTo>
                  <a:pt x="1256349" y="728596"/>
                </a:lnTo>
                <a:lnTo>
                  <a:pt x="1261901" y="680351"/>
                </a:lnTo>
                <a:lnTo>
                  <a:pt x="1263752" y="631876"/>
                </a:lnTo>
                <a:lnTo>
                  <a:pt x="1261901" y="583401"/>
                </a:lnTo>
                <a:lnTo>
                  <a:pt x="1256349" y="535156"/>
                </a:lnTo>
                <a:lnTo>
                  <a:pt x="1247096" y="487371"/>
                </a:lnTo>
                <a:lnTo>
                  <a:pt x="1234141" y="440276"/>
                </a:lnTo>
                <a:lnTo>
                  <a:pt x="1217485" y="394100"/>
                </a:lnTo>
                <a:lnTo>
                  <a:pt x="1197127" y="349075"/>
                </a:lnTo>
                <a:lnTo>
                  <a:pt x="1173068" y="305429"/>
                </a:lnTo>
                <a:lnTo>
                  <a:pt x="1145308" y="263394"/>
                </a:lnTo>
                <a:lnTo>
                  <a:pt x="1113847" y="223198"/>
                </a:lnTo>
                <a:lnTo>
                  <a:pt x="1078684" y="185072"/>
                </a:lnTo>
                <a:lnTo>
                  <a:pt x="1040557" y="149908"/>
                </a:lnTo>
                <a:lnTo>
                  <a:pt x="1000361" y="118446"/>
                </a:lnTo>
                <a:lnTo>
                  <a:pt x="958325" y="90685"/>
                </a:lnTo>
                <a:lnTo>
                  <a:pt x="914679" y="66626"/>
                </a:lnTo>
                <a:lnTo>
                  <a:pt x="869653" y="46268"/>
                </a:lnTo>
                <a:lnTo>
                  <a:pt x="823477" y="29611"/>
                </a:lnTo>
                <a:lnTo>
                  <a:pt x="776382" y="16656"/>
                </a:lnTo>
                <a:lnTo>
                  <a:pt x="728596" y="7402"/>
                </a:lnTo>
                <a:lnTo>
                  <a:pt x="680351" y="1850"/>
                </a:lnTo>
                <a:lnTo>
                  <a:pt x="631876" y="0"/>
                </a:lnTo>
                <a:close/>
              </a:path>
            </a:pathLst>
          </a:custGeom>
          <a:solidFill>
            <a:srgbClr val="EE3340"/>
          </a:solidFill>
        </p:spPr>
        <p:txBody>
          <a:bodyPr wrap="square" lIns="0" tIns="0" rIns="0" bIns="0" rtlCol="0">
            <a:noAutofit/>
          </a:bodyPr>
          <a:lstStyle/>
          <a:p>
            <a:pPr defTabSz="457200"/>
            <a:endParaRPr>
              <a:solidFill>
                <a:srgbClr val="000000"/>
              </a:solidFill>
            </a:endParaRPr>
          </a:p>
        </p:txBody>
      </p:sp>
      <p:sp>
        <p:nvSpPr>
          <p:cNvPr id="15" name="object 9"/>
          <p:cNvSpPr/>
          <p:nvPr userDrawn="1"/>
        </p:nvSpPr>
        <p:spPr>
          <a:xfrm>
            <a:off x="4987213" y="4060012"/>
            <a:ext cx="641535" cy="855381"/>
          </a:xfrm>
          <a:custGeom>
            <a:avLst/>
            <a:gdLst/>
            <a:ahLst/>
            <a:cxnLst/>
            <a:rect l="l" t="t" r="r" b="b"/>
            <a:pathLst>
              <a:path w="1880363" h="1880367">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3"/>
                </a:lnTo>
                <a:lnTo>
                  <a:pt x="2753" y="1012310"/>
                </a:lnTo>
                <a:lnTo>
                  <a:pt x="11014" y="1084095"/>
                </a:lnTo>
                <a:lnTo>
                  <a:pt x="24783" y="1155196"/>
                </a:lnTo>
                <a:lnTo>
                  <a:pt x="44059" y="1225270"/>
                </a:lnTo>
                <a:lnTo>
                  <a:pt x="68843" y="1293975"/>
                </a:lnTo>
                <a:lnTo>
                  <a:pt x="99134" y="1360969"/>
                </a:lnTo>
                <a:lnTo>
                  <a:pt x="134933" y="1425911"/>
                </a:lnTo>
                <a:lnTo>
                  <a:pt x="176239" y="1488456"/>
                </a:lnTo>
                <a:lnTo>
                  <a:pt x="223052" y="1548265"/>
                </a:lnTo>
                <a:lnTo>
                  <a:pt x="275373" y="1604993"/>
                </a:lnTo>
                <a:lnTo>
                  <a:pt x="332102" y="1657314"/>
                </a:lnTo>
                <a:lnTo>
                  <a:pt x="391911" y="1704128"/>
                </a:lnTo>
                <a:lnTo>
                  <a:pt x="454457" y="1745434"/>
                </a:lnTo>
                <a:lnTo>
                  <a:pt x="519398" y="1781232"/>
                </a:lnTo>
                <a:lnTo>
                  <a:pt x="586392" y="1811523"/>
                </a:lnTo>
                <a:lnTo>
                  <a:pt x="655098" y="1836307"/>
                </a:lnTo>
                <a:lnTo>
                  <a:pt x="725172" y="1855583"/>
                </a:lnTo>
                <a:lnTo>
                  <a:pt x="796273" y="1869352"/>
                </a:lnTo>
                <a:lnTo>
                  <a:pt x="868058" y="1877613"/>
                </a:lnTo>
                <a:lnTo>
                  <a:pt x="940185" y="1880367"/>
                </a:lnTo>
                <a:lnTo>
                  <a:pt x="1012312" y="1877613"/>
                </a:lnTo>
                <a:lnTo>
                  <a:pt x="1084097" y="1869352"/>
                </a:lnTo>
                <a:lnTo>
                  <a:pt x="1155197" y="1855583"/>
                </a:lnTo>
                <a:lnTo>
                  <a:pt x="1225271" y="1836307"/>
                </a:lnTo>
                <a:lnTo>
                  <a:pt x="1293976" y="1811523"/>
                </a:lnTo>
                <a:lnTo>
                  <a:pt x="1360970" y="1781232"/>
                </a:lnTo>
                <a:lnTo>
                  <a:pt x="1425911" y="1745434"/>
                </a:lnTo>
                <a:lnTo>
                  <a:pt x="1488456" y="1704128"/>
                </a:lnTo>
                <a:lnTo>
                  <a:pt x="1548264" y="1657314"/>
                </a:lnTo>
                <a:lnTo>
                  <a:pt x="1604992" y="1604993"/>
                </a:lnTo>
                <a:lnTo>
                  <a:pt x="1657313" y="1548265"/>
                </a:lnTo>
                <a:lnTo>
                  <a:pt x="1704126" y="1488456"/>
                </a:lnTo>
                <a:lnTo>
                  <a:pt x="1745432" y="1425911"/>
                </a:lnTo>
                <a:lnTo>
                  <a:pt x="1781230" y="1360969"/>
                </a:lnTo>
                <a:lnTo>
                  <a:pt x="1811521" y="1293975"/>
                </a:lnTo>
                <a:lnTo>
                  <a:pt x="1836304" y="1225270"/>
                </a:lnTo>
                <a:lnTo>
                  <a:pt x="1855580" y="1155196"/>
                </a:lnTo>
                <a:lnTo>
                  <a:pt x="1869349" y="1084095"/>
                </a:lnTo>
                <a:lnTo>
                  <a:pt x="1877610" y="1012310"/>
                </a:lnTo>
                <a:lnTo>
                  <a:pt x="1880363" y="940183"/>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rgbClr val="0D356E"/>
          </a:solidFill>
        </p:spPr>
        <p:txBody>
          <a:bodyPr wrap="square" lIns="0" tIns="0" rIns="0" bIns="0" rtlCol="0">
            <a:noAutofit/>
          </a:bodyPr>
          <a:lstStyle/>
          <a:p>
            <a:pPr defTabSz="457200"/>
            <a:endParaRPr>
              <a:solidFill>
                <a:srgbClr val="000000"/>
              </a:solidFill>
            </a:endParaRPr>
          </a:p>
        </p:txBody>
      </p:sp>
      <p:cxnSp>
        <p:nvCxnSpPr>
          <p:cNvPr id="17"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21" name="Picture 2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67457" y="5125860"/>
            <a:ext cx="1314000" cy="1471208"/>
          </a:xfrm>
          <a:prstGeom prst="rect">
            <a:avLst/>
          </a:prstGeom>
        </p:spPr>
      </p:pic>
      <p:sp>
        <p:nvSpPr>
          <p:cNvPr id="16" name="Title 1"/>
          <p:cNvSpPr>
            <a:spLocks noGrp="1"/>
          </p:cNvSpPr>
          <p:nvPr>
            <p:ph type="ctrTitle" hasCustomPrompt="1"/>
          </p:nvPr>
        </p:nvSpPr>
        <p:spPr>
          <a:xfrm>
            <a:off x="713836" y="1219200"/>
            <a:ext cx="6946900" cy="1625600"/>
          </a:xfrm>
          <a:prstGeom prst="rect">
            <a:avLst/>
          </a:prstGeom>
        </p:spPr>
        <p:txBody>
          <a:bodyPr vert="horz" wrap="square" lIns="0" tIns="0" rIns="0" bIns="0" rtlCol="0">
            <a:noAutofit/>
          </a:bodyPr>
          <a:lstStyle>
            <a:lvl1pPr>
              <a:defRPr lang="en-US" sz="3600" spc="-55" dirty="0">
                <a:solidFill>
                  <a:srgbClr val="0D356E"/>
                </a:solidFill>
                <a:latin typeface="+mn-lt"/>
              </a:defRPr>
            </a:lvl1pPr>
          </a:lstStyle>
          <a:p>
            <a:pPr marL="15394"/>
            <a:r>
              <a:rPr lang="en-US" sz="3600" b="1" u="sng" spc="-55">
                <a:solidFill>
                  <a:srgbClr val="0D356E"/>
                </a:solidFill>
                <a:latin typeface="+mn-lt"/>
                <a:cs typeface="Arial"/>
              </a:rPr>
              <a:t>Headline placeholder</a:t>
            </a:r>
            <a:br>
              <a:rPr lang="en-US" sz="3600" b="1" u="sng" spc="-55">
                <a:solidFill>
                  <a:srgbClr val="0D356E"/>
                </a:solidFill>
                <a:latin typeface="+mn-lt"/>
                <a:cs typeface="Arial"/>
              </a:rPr>
            </a:br>
            <a:r>
              <a:rPr lang="en-US" sz="3600" b="1" u="sng" spc="-36">
                <a:solidFill>
                  <a:srgbClr val="0D356E"/>
                </a:solidFill>
                <a:latin typeface="+mn-lt"/>
                <a:cs typeface="Arial"/>
              </a:rPr>
              <a:t>i</a:t>
            </a:r>
            <a:r>
              <a:rPr lang="en-US" sz="3600" b="1" u="sng" spc="-67">
                <a:solidFill>
                  <a:srgbClr val="0D356E"/>
                </a:solidFill>
                <a:latin typeface="+mn-lt"/>
                <a:cs typeface="Arial"/>
              </a:rPr>
              <a:t>n</a:t>
            </a:r>
            <a:r>
              <a:rPr lang="en-US" sz="3600" b="1" u="sng" spc="-6">
                <a:solidFill>
                  <a:srgbClr val="0D356E"/>
                </a:solidFill>
                <a:latin typeface="+mn-lt"/>
                <a:cs typeface="Arial"/>
              </a:rPr>
              <a:t> </a:t>
            </a:r>
            <a:r>
              <a:rPr lang="en-US" sz="3600" b="1" u="sng" spc="-36">
                <a:solidFill>
                  <a:srgbClr val="0D356E"/>
                </a:solidFill>
                <a:latin typeface="+mn-lt"/>
                <a:cs typeface="Arial"/>
              </a:rPr>
              <a:t>t</a:t>
            </a:r>
            <a:r>
              <a:rPr lang="en-US" sz="3600" b="1" u="sng" spc="-85">
                <a:solidFill>
                  <a:srgbClr val="0D356E"/>
                </a:solidFill>
                <a:latin typeface="+mn-lt"/>
                <a:cs typeface="Arial"/>
              </a:rPr>
              <a:t>w</a:t>
            </a:r>
            <a:r>
              <a:rPr lang="en-US" sz="3600" b="1" u="sng" spc="-67">
                <a:solidFill>
                  <a:srgbClr val="0D356E"/>
                </a:solidFill>
                <a:latin typeface="+mn-lt"/>
                <a:cs typeface="Arial"/>
              </a:rPr>
              <a:t>o</a:t>
            </a:r>
            <a:r>
              <a:rPr lang="en-US" sz="3600" b="1" u="sng" spc="-6">
                <a:solidFill>
                  <a:srgbClr val="0D356E"/>
                </a:solidFill>
                <a:latin typeface="+mn-lt"/>
                <a:cs typeface="Arial"/>
              </a:rPr>
              <a:t> </a:t>
            </a:r>
            <a:r>
              <a:rPr lang="en-US" sz="3600" b="1" u="sng" spc="-36">
                <a:solidFill>
                  <a:srgbClr val="0D356E"/>
                </a:solidFill>
                <a:latin typeface="+mn-lt"/>
                <a:cs typeface="Arial"/>
              </a:rPr>
              <a:t>li</a:t>
            </a:r>
            <a:r>
              <a:rPr lang="en-US" sz="3600" b="1" u="sng" spc="-73">
                <a:solidFill>
                  <a:srgbClr val="0D356E"/>
                </a:solidFill>
                <a:latin typeface="+mn-lt"/>
                <a:cs typeface="Arial"/>
              </a:rPr>
              <a:t>n</a:t>
            </a:r>
            <a:r>
              <a:rPr lang="en-US" sz="3600" b="1" u="sng" spc="-61">
                <a:solidFill>
                  <a:srgbClr val="0D356E"/>
                </a:solidFill>
                <a:latin typeface="+mn-lt"/>
                <a:cs typeface="Arial"/>
              </a:rPr>
              <a:t>es</a:t>
            </a:r>
            <a:endParaRPr lang="en-US" sz="3600" u="sng">
              <a:latin typeface="+mn-lt"/>
              <a:cs typeface="Arial"/>
            </a:endParaRPr>
          </a:p>
        </p:txBody>
      </p:sp>
      <p:sp>
        <p:nvSpPr>
          <p:cNvPr id="24" name="Text Placeholder 2"/>
          <p:cNvSpPr>
            <a:spLocks noGrp="1"/>
          </p:cNvSpPr>
          <p:nvPr>
            <p:ph type="body" sz="quarter" idx="10" hasCustomPrompt="1"/>
          </p:nvPr>
        </p:nvSpPr>
        <p:spPr>
          <a:xfrm>
            <a:off x="70935" y="3088351"/>
            <a:ext cx="4314029" cy="278304"/>
          </a:xfrm>
        </p:spPr>
        <p:txBody>
          <a:bodyPr/>
          <a:lstStyle>
            <a:lvl1pPr marL="15394" indent="0" algn="ctr" defTabSz="457200" rtl="0" eaLnBrk="1" latinLnBrk="0" hangingPunct="1">
              <a:lnSpc>
                <a:spcPct val="90000"/>
              </a:lnSpc>
              <a:spcBef>
                <a:spcPts val="2000"/>
              </a:spcBef>
              <a:buFont typeface="Arial" panose="020B0604020202020204" pitchFamily="34" charset="0"/>
              <a:buNone/>
              <a:defRPr lang="en-US" sz="1050" b="1" kern="1200" dirty="0">
                <a:solidFill>
                  <a:srgbClr val="0D356E"/>
                </a:solidFill>
                <a:latin typeface="+mn-lt"/>
                <a:ea typeface="+mn-ea"/>
                <a:cs typeface="Arial"/>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marL="15394" algn="ctr"/>
            <a:r>
              <a:rPr lang="en-US" sz="1050" b="1" err="1">
                <a:solidFill>
                  <a:srgbClr val="0D356E"/>
                </a:solidFill>
                <a:latin typeface="+mn-lt"/>
                <a:cs typeface="Arial"/>
              </a:rPr>
              <a:t>Subheadline</a:t>
            </a:r>
            <a:r>
              <a:rPr lang="en-US" sz="1050" b="1" spc="6">
                <a:solidFill>
                  <a:srgbClr val="0D356E"/>
                </a:solidFill>
                <a:latin typeface="+mn-lt"/>
                <a:cs typeface="Arial"/>
              </a:rPr>
              <a:t> </a:t>
            </a:r>
            <a:r>
              <a:rPr lang="en-US" sz="1050" b="1">
                <a:solidFill>
                  <a:srgbClr val="0D356E"/>
                </a:solidFill>
                <a:latin typeface="+mn-lt"/>
                <a:cs typeface="Arial"/>
              </a:rPr>
              <a:t>or</a:t>
            </a:r>
            <a:r>
              <a:rPr lang="en-US" sz="1050" b="1" spc="6">
                <a:solidFill>
                  <a:srgbClr val="0D356E"/>
                </a:solidFill>
                <a:latin typeface="+mn-lt"/>
                <a:cs typeface="Arial"/>
              </a:rPr>
              <a:t> </a:t>
            </a:r>
            <a:r>
              <a:rPr lang="en-US" sz="1050" b="1">
                <a:solidFill>
                  <a:srgbClr val="0D356E"/>
                </a:solidFill>
                <a:latin typeface="+mn-lt"/>
                <a:cs typeface="Arial"/>
              </a:rPr>
              <a:t>supportive</a:t>
            </a:r>
            <a:r>
              <a:rPr lang="en-US" sz="1050" b="1" spc="6">
                <a:solidFill>
                  <a:srgbClr val="0D356E"/>
                </a:solidFill>
                <a:latin typeface="+mn-lt"/>
                <a:cs typeface="Arial"/>
              </a:rPr>
              <a:t> </a:t>
            </a:r>
            <a:r>
              <a:rPr lang="en-US" sz="1050" b="1">
                <a:solidFill>
                  <a:srgbClr val="0D356E"/>
                </a:solidFill>
                <a:latin typeface="+mn-lt"/>
                <a:cs typeface="Arial"/>
              </a:rPr>
              <a:t>text</a:t>
            </a:r>
          </a:p>
        </p:txBody>
      </p:sp>
      <p:sp>
        <p:nvSpPr>
          <p:cNvPr id="27" name="Text Placeholder 2"/>
          <p:cNvSpPr>
            <a:spLocks noGrp="1"/>
          </p:cNvSpPr>
          <p:nvPr>
            <p:ph type="body" sz="quarter" idx="11" hasCustomPrompt="1"/>
          </p:nvPr>
        </p:nvSpPr>
        <p:spPr>
          <a:xfrm>
            <a:off x="190500" y="3409760"/>
            <a:ext cx="4051300" cy="677333"/>
          </a:xfrm>
        </p:spPr>
        <p:txBody>
          <a:bodyPr/>
          <a:lstStyle>
            <a:lvl1pPr marL="15394" indent="0" algn="ctr" defTabSz="1828800" rtl="0" eaLnBrk="1" latinLnBrk="0" hangingPunct="1">
              <a:lnSpc>
                <a:spcPct val="100000"/>
              </a:lnSpc>
              <a:spcBef>
                <a:spcPts val="0"/>
              </a:spcBef>
              <a:buFont typeface="Arial" panose="020B0604020202020204" pitchFamily="34" charset="0"/>
              <a:buNone/>
              <a:defRPr lang="en-US" sz="1050" kern="1200" spc="6" dirty="0">
                <a:solidFill>
                  <a:srgbClr val="0D356E"/>
                </a:solidFill>
                <a:latin typeface="+mn-lt"/>
                <a:ea typeface="+mn-ea"/>
                <a:cs typeface="Arial"/>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marL="15394" algn="ctr"/>
            <a:r>
              <a:rPr lang="en-US" sz="1050">
                <a:solidFill>
                  <a:srgbClr val="0D356E"/>
                </a:solidFill>
                <a:latin typeface="+mn-lt"/>
                <a:cs typeface="Arial"/>
              </a:rPr>
              <a:t>Lorem</a:t>
            </a:r>
            <a:r>
              <a:rPr lang="en-US" sz="1050" spc="6">
                <a:solidFill>
                  <a:srgbClr val="0D356E"/>
                </a:solidFill>
                <a:latin typeface="+mn-lt"/>
                <a:cs typeface="Arial"/>
              </a:rPr>
              <a:t> ipsum </a:t>
            </a:r>
            <a:r>
              <a:rPr lang="en-US" sz="1050">
                <a:solidFill>
                  <a:srgbClr val="0D356E"/>
                </a:solidFill>
                <a:latin typeface="+mn-lt"/>
                <a:cs typeface="Arial"/>
              </a:rPr>
              <a:t>do</a:t>
            </a:r>
            <a:r>
              <a:rPr lang="en-US" sz="1050" spc="6">
                <a:solidFill>
                  <a:srgbClr val="0D356E"/>
                </a:solidFill>
                <a:latin typeface="+mn-lt"/>
                <a:cs typeface="Arial"/>
              </a:rPr>
              <a:t>lor </a:t>
            </a:r>
            <a:r>
              <a:rPr lang="en-US" sz="1050">
                <a:solidFill>
                  <a:srgbClr val="0D356E"/>
                </a:solidFill>
                <a:latin typeface="+mn-lt"/>
                <a:cs typeface="Arial"/>
              </a:rPr>
              <a:t>sit</a:t>
            </a:r>
            <a:r>
              <a:rPr lang="en-US" sz="1050" spc="6">
                <a:solidFill>
                  <a:srgbClr val="0D356E"/>
                </a:solidFill>
                <a:latin typeface="+mn-lt"/>
                <a:cs typeface="Arial"/>
              </a:rPr>
              <a:t> </a:t>
            </a:r>
            <a:r>
              <a:rPr lang="en-US" sz="1050" err="1">
                <a:solidFill>
                  <a:srgbClr val="0D356E"/>
                </a:solidFill>
                <a:latin typeface="+mn-lt"/>
                <a:cs typeface="Arial"/>
              </a:rPr>
              <a:t>amet</a:t>
            </a:r>
            <a:r>
              <a:rPr lang="en-US" sz="1050">
                <a:solidFill>
                  <a:srgbClr val="0D356E"/>
                </a:solidFill>
                <a:latin typeface="+mn-lt"/>
                <a:cs typeface="Arial"/>
              </a:rPr>
              <a:t>,</a:t>
            </a:r>
            <a:r>
              <a:rPr lang="en-US" sz="1050" spc="6">
                <a:solidFill>
                  <a:srgbClr val="0D356E"/>
                </a:solidFill>
                <a:latin typeface="+mn-lt"/>
                <a:cs typeface="Arial"/>
              </a:rPr>
              <a:t> </a:t>
            </a:r>
            <a:r>
              <a:rPr lang="en-US" sz="1050" err="1">
                <a:solidFill>
                  <a:srgbClr val="0D356E"/>
                </a:solidFill>
                <a:latin typeface="+mn-lt"/>
                <a:cs typeface="Arial"/>
              </a:rPr>
              <a:t>consectetur</a:t>
            </a:r>
            <a:r>
              <a:rPr lang="en-US" sz="1050" spc="6">
                <a:solidFill>
                  <a:srgbClr val="0D356E"/>
                </a:solidFill>
                <a:latin typeface="+mn-lt"/>
                <a:cs typeface="Arial"/>
              </a:rPr>
              <a:t> </a:t>
            </a:r>
            <a:r>
              <a:rPr lang="en-US" sz="1050" err="1">
                <a:solidFill>
                  <a:srgbClr val="0D356E"/>
                </a:solidFill>
                <a:latin typeface="+mn-lt"/>
                <a:cs typeface="Arial"/>
              </a:rPr>
              <a:t>ad</a:t>
            </a:r>
            <a:r>
              <a:rPr lang="en-US" sz="1050" spc="6" err="1">
                <a:solidFill>
                  <a:srgbClr val="0D356E"/>
                </a:solidFill>
                <a:latin typeface="+mn-lt"/>
                <a:cs typeface="Arial"/>
              </a:rPr>
              <a:t>ipiscing</a:t>
            </a:r>
            <a:r>
              <a:rPr lang="en-US" sz="1050" spc="6">
                <a:solidFill>
                  <a:srgbClr val="0D356E"/>
                </a:solidFill>
                <a:latin typeface="+mn-lt"/>
                <a:cs typeface="Arial"/>
              </a:rPr>
              <a:t> </a:t>
            </a:r>
            <a:r>
              <a:rPr lang="en-US" sz="1050" err="1">
                <a:solidFill>
                  <a:srgbClr val="0D356E"/>
                </a:solidFill>
                <a:latin typeface="+mn-lt"/>
                <a:cs typeface="Arial"/>
              </a:rPr>
              <a:t>e</a:t>
            </a:r>
            <a:r>
              <a:rPr lang="en-US" sz="1050" spc="6" err="1">
                <a:solidFill>
                  <a:srgbClr val="0D356E"/>
                </a:solidFill>
                <a:latin typeface="+mn-lt"/>
                <a:cs typeface="Arial"/>
              </a:rPr>
              <a:t>lit</a:t>
            </a:r>
            <a:r>
              <a:rPr lang="en-US" sz="1050" spc="6">
                <a:solidFill>
                  <a:srgbClr val="0D356E"/>
                </a:solidFill>
                <a:latin typeface="+mn-lt"/>
                <a:cs typeface="Arial"/>
              </a:rPr>
              <a:t>. </a:t>
            </a:r>
            <a:br>
              <a:rPr lang="en-US" sz="1050" spc="6">
                <a:solidFill>
                  <a:srgbClr val="0D356E"/>
                </a:solidFill>
                <a:latin typeface="+mn-lt"/>
                <a:cs typeface="Arial"/>
              </a:rPr>
            </a:br>
            <a:r>
              <a:rPr lang="en-US" sz="1050" spc="6" err="1">
                <a:solidFill>
                  <a:srgbClr val="0D356E"/>
                </a:solidFill>
                <a:latin typeface="+mn-lt"/>
                <a:cs typeface="Arial"/>
              </a:rPr>
              <a:t>Morbi</a:t>
            </a:r>
            <a:r>
              <a:rPr lang="en-US" sz="1050" spc="6">
                <a:solidFill>
                  <a:srgbClr val="0D356E"/>
                </a:solidFill>
                <a:latin typeface="+mn-lt"/>
                <a:cs typeface="Arial"/>
              </a:rPr>
              <a:t> </a:t>
            </a:r>
            <a:r>
              <a:rPr lang="en-US" sz="1050">
                <a:solidFill>
                  <a:srgbClr val="0D356E"/>
                </a:solidFill>
                <a:latin typeface="+mn-lt"/>
                <a:cs typeface="Arial"/>
              </a:rPr>
              <a:t>at</a:t>
            </a:r>
            <a:r>
              <a:rPr lang="en-US" sz="1050" spc="6">
                <a:solidFill>
                  <a:srgbClr val="0D356E"/>
                </a:solidFill>
                <a:latin typeface="+mn-lt"/>
                <a:cs typeface="Arial"/>
              </a:rPr>
              <a:t> </a:t>
            </a:r>
            <a:r>
              <a:rPr lang="en-US" sz="1050">
                <a:solidFill>
                  <a:srgbClr val="0D356E"/>
                </a:solidFill>
                <a:latin typeface="+mn-lt"/>
                <a:cs typeface="Arial"/>
              </a:rPr>
              <a:t>mi</a:t>
            </a:r>
            <a:r>
              <a:rPr lang="en-US" sz="1050" spc="6">
                <a:solidFill>
                  <a:srgbClr val="0D356E"/>
                </a:solidFill>
                <a:latin typeface="+mn-lt"/>
                <a:cs typeface="Arial"/>
              </a:rPr>
              <a:t> </a:t>
            </a:r>
            <a:r>
              <a:rPr lang="en-US" sz="1050" err="1">
                <a:solidFill>
                  <a:srgbClr val="0D356E"/>
                </a:solidFill>
                <a:latin typeface="+mn-lt"/>
                <a:cs typeface="Arial"/>
              </a:rPr>
              <a:t>suscip</a:t>
            </a:r>
            <a:r>
              <a:rPr lang="en-US" sz="1050" spc="6" err="1">
                <a:solidFill>
                  <a:srgbClr val="0D356E"/>
                </a:solidFill>
                <a:latin typeface="+mn-lt"/>
                <a:cs typeface="Arial"/>
              </a:rPr>
              <a:t>it</a:t>
            </a:r>
            <a:r>
              <a:rPr lang="en-US" sz="1050" spc="6">
                <a:solidFill>
                  <a:srgbClr val="0D356E"/>
                </a:solidFill>
                <a:latin typeface="+mn-lt"/>
                <a:cs typeface="Arial"/>
              </a:rPr>
              <a:t>, </a:t>
            </a:r>
            <a:r>
              <a:rPr lang="en-US" sz="1050" err="1">
                <a:solidFill>
                  <a:srgbClr val="0D356E"/>
                </a:solidFill>
                <a:latin typeface="+mn-lt"/>
                <a:cs typeface="Arial"/>
              </a:rPr>
              <a:t>dap</a:t>
            </a:r>
            <a:r>
              <a:rPr lang="en-US" sz="1050" spc="6" err="1">
                <a:solidFill>
                  <a:srgbClr val="0D356E"/>
                </a:solidFill>
                <a:latin typeface="+mn-lt"/>
                <a:cs typeface="Arial"/>
              </a:rPr>
              <a:t>ibus</a:t>
            </a:r>
            <a:r>
              <a:rPr lang="en-US" sz="1050" spc="6">
                <a:solidFill>
                  <a:srgbClr val="0D356E"/>
                </a:solidFill>
                <a:latin typeface="+mn-lt"/>
                <a:cs typeface="Arial"/>
              </a:rPr>
              <a:t> </a:t>
            </a:r>
            <a:r>
              <a:rPr lang="en-US" sz="1050" err="1">
                <a:solidFill>
                  <a:srgbClr val="0D356E"/>
                </a:solidFill>
                <a:latin typeface="+mn-lt"/>
                <a:cs typeface="Arial"/>
              </a:rPr>
              <a:t>nu</a:t>
            </a:r>
            <a:r>
              <a:rPr lang="en-US" sz="1050" spc="6" err="1">
                <a:solidFill>
                  <a:srgbClr val="0D356E"/>
                </a:solidFill>
                <a:latin typeface="+mn-lt"/>
                <a:cs typeface="Arial"/>
              </a:rPr>
              <a:t>lla</a:t>
            </a:r>
            <a:r>
              <a:rPr lang="en-US" sz="1050" spc="6">
                <a:solidFill>
                  <a:srgbClr val="0D356E"/>
                </a:solidFill>
                <a:latin typeface="+mn-lt"/>
                <a:cs typeface="Arial"/>
              </a:rPr>
              <a:t> </a:t>
            </a:r>
            <a:r>
              <a:rPr lang="en-US" sz="1050" err="1">
                <a:solidFill>
                  <a:srgbClr val="0D356E"/>
                </a:solidFill>
                <a:latin typeface="+mn-lt"/>
                <a:cs typeface="Arial"/>
              </a:rPr>
              <a:t>eu</a:t>
            </a:r>
            <a:r>
              <a:rPr lang="en-US" sz="1050">
                <a:solidFill>
                  <a:srgbClr val="0D356E"/>
                </a:solidFill>
                <a:latin typeface="+mn-lt"/>
                <a:cs typeface="Arial"/>
              </a:rPr>
              <a:t>,</a:t>
            </a:r>
            <a:r>
              <a:rPr lang="en-US" sz="1050" spc="6">
                <a:solidFill>
                  <a:srgbClr val="0D356E"/>
                </a:solidFill>
                <a:latin typeface="+mn-lt"/>
                <a:cs typeface="Arial"/>
              </a:rPr>
              <a:t> </a:t>
            </a:r>
            <a:r>
              <a:rPr lang="en-US" sz="1050" err="1">
                <a:solidFill>
                  <a:srgbClr val="0D356E"/>
                </a:solidFill>
                <a:latin typeface="+mn-lt"/>
                <a:cs typeface="Arial"/>
              </a:rPr>
              <a:t>mo</a:t>
            </a:r>
            <a:r>
              <a:rPr lang="en-US" sz="1050" spc="6" err="1">
                <a:solidFill>
                  <a:srgbClr val="0D356E"/>
                </a:solidFill>
                <a:latin typeface="+mn-lt"/>
                <a:cs typeface="Arial"/>
              </a:rPr>
              <a:t>lestie</a:t>
            </a:r>
            <a:r>
              <a:rPr lang="en-US" sz="1050" spc="6">
                <a:solidFill>
                  <a:srgbClr val="0D356E"/>
                </a:solidFill>
                <a:latin typeface="+mn-lt"/>
                <a:cs typeface="Arial"/>
              </a:rPr>
              <a:t> </a:t>
            </a:r>
            <a:r>
              <a:rPr lang="en-US" sz="1050" err="1">
                <a:solidFill>
                  <a:srgbClr val="0D356E"/>
                </a:solidFill>
                <a:latin typeface="+mn-lt"/>
                <a:cs typeface="Arial"/>
              </a:rPr>
              <a:t>quam</a:t>
            </a:r>
            <a:r>
              <a:rPr lang="en-US" sz="1050">
                <a:solidFill>
                  <a:srgbClr val="0D356E"/>
                </a:solidFill>
                <a:latin typeface="+mn-lt"/>
                <a:cs typeface="Arial"/>
              </a:rPr>
              <a:t>.</a:t>
            </a:r>
            <a:endParaRPr lang="en-US" sz="1050">
              <a:latin typeface="+mn-lt"/>
              <a:cs typeface="Arial"/>
            </a:endParaRPr>
          </a:p>
        </p:txBody>
      </p:sp>
    </p:spTree>
    <p:extLst>
      <p:ext uri="{BB962C8B-B14F-4D97-AF65-F5344CB8AC3E}">
        <p14:creationId xmlns:p14="http://schemas.microsoft.com/office/powerpoint/2010/main" val="2693560248"/>
      </p:ext>
    </p:extLst>
  </p:cSld>
  <p:clrMapOvr>
    <a:masterClrMapping/>
  </p:clrMapOvr>
  <p:extLst mod="1">
    <p:ext uri="{DCECCB84-F9BA-43D5-87BE-67443E8EF086}">
      <p15:sldGuideLst xmlns:p15="http://schemas.microsoft.com/office/powerpoint/2012/main">
        <p15:guide id="1" pos="1656">
          <p15:clr>
            <a:srgbClr val="FBAE40"/>
          </p15:clr>
        </p15:guide>
        <p15:guide id="2" orient="horz" pos="1620">
          <p15:clr>
            <a:srgbClr val="FBAE40"/>
          </p15:clr>
        </p15:guide>
        <p15:guide id="3" orient="horz" pos="2969">
          <p15:clr>
            <a:srgbClr val="FBAE4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4_Section Breaker without image and with Client/Partner logo ">
    <p:bg>
      <p:bgPr>
        <a:solidFill>
          <a:srgbClr val="ECECEC"/>
        </a:solidFill>
        <a:effectLst/>
      </p:bgPr>
    </p:bg>
    <p:spTree>
      <p:nvGrpSpPr>
        <p:cNvPr id="1" name=""/>
        <p:cNvGrpSpPr/>
        <p:nvPr/>
      </p:nvGrpSpPr>
      <p:grpSpPr>
        <a:xfrm>
          <a:off x="0" y="0"/>
          <a:ext cx="0" cy="0"/>
          <a:chOff x="0" y="0"/>
          <a:chExt cx="0" cy="0"/>
        </a:xfrm>
      </p:grpSpPr>
      <p:sp>
        <p:nvSpPr>
          <p:cNvPr id="19"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20"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22"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25"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
        <p:nvSpPr>
          <p:cNvPr id="34" name="object 4"/>
          <p:cNvSpPr/>
          <p:nvPr/>
        </p:nvSpPr>
        <p:spPr>
          <a:xfrm>
            <a:off x="-114300" y="-33866"/>
            <a:ext cx="4671298" cy="5435684"/>
          </a:xfrm>
          <a:custGeom>
            <a:avLst/>
            <a:gdLst/>
            <a:ahLst/>
            <a:cxnLst/>
            <a:rect l="l" t="t" r="r" b="b"/>
            <a:pathLst>
              <a:path w="10193348" h="8895999">
                <a:moveTo>
                  <a:pt x="8488661" y="0"/>
                </a:moveTo>
                <a:lnTo>
                  <a:pt x="1704683" y="0"/>
                </a:lnTo>
                <a:lnTo>
                  <a:pt x="1492780" y="195439"/>
                </a:lnTo>
                <a:lnTo>
                  <a:pt x="1209152" y="502960"/>
                </a:lnTo>
                <a:lnTo>
                  <a:pt x="955379" y="827176"/>
                </a:lnTo>
                <a:lnTo>
                  <a:pt x="731462" y="1166233"/>
                </a:lnTo>
                <a:lnTo>
                  <a:pt x="537401" y="1518274"/>
                </a:lnTo>
                <a:lnTo>
                  <a:pt x="373195" y="1881445"/>
                </a:lnTo>
                <a:lnTo>
                  <a:pt x="238844" y="2253892"/>
                </a:lnTo>
                <a:lnTo>
                  <a:pt x="134350" y="2633758"/>
                </a:lnTo>
                <a:lnTo>
                  <a:pt x="59711" y="3019189"/>
                </a:lnTo>
                <a:lnTo>
                  <a:pt x="14927" y="3408331"/>
                </a:lnTo>
                <a:lnTo>
                  <a:pt x="0" y="3799327"/>
                </a:lnTo>
                <a:lnTo>
                  <a:pt x="14927" y="4190324"/>
                </a:lnTo>
                <a:lnTo>
                  <a:pt x="59711" y="4579465"/>
                </a:lnTo>
                <a:lnTo>
                  <a:pt x="134350" y="4964896"/>
                </a:lnTo>
                <a:lnTo>
                  <a:pt x="238844" y="5344763"/>
                </a:lnTo>
                <a:lnTo>
                  <a:pt x="373195" y="5717209"/>
                </a:lnTo>
                <a:lnTo>
                  <a:pt x="537401" y="6080381"/>
                </a:lnTo>
                <a:lnTo>
                  <a:pt x="731462" y="6432423"/>
                </a:lnTo>
                <a:lnTo>
                  <a:pt x="955379" y="6771479"/>
                </a:lnTo>
                <a:lnTo>
                  <a:pt x="1209152" y="7095696"/>
                </a:lnTo>
                <a:lnTo>
                  <a:pt x="1492780" y="7403218"/>
                </a:lnTo>
                <a:lnTo>
                  <a:pt x="1800302" y="7686847"/>
                </a:lnTo>
                <a:lnTo>
                  <a:pt x="2124519" y="7940619"/>
                </a:lnTo>
                <a:lnTo>
                  <a:pt x="2463576" y="8164537"/>
                </a:lnTo>
                <a:lnTo>
                  <a:pt x="2815618" y="8358598"/>
                </a:lnTo>
                <a:lnTo>
                  <a:pt x="3178790" y="8522804"/>
                </a:lnTo>
                <a:lnTo>
                  <a:pt x="3551236" y="8657154"/>
                </a:lnTo>
                <a:lnTo>
                  <a:pt x="3931103" y="8761649"/>
                </a:lnTo>
                <a:lnTo>
                  <a:pt x="4316535" y="8836288"/>
                </a:lnTo>
                <a:lnTo>
                  <a:pt x="4705676" y="8881071"/>
                </a:lnTo>
                <a:lnTo>
                  <a:pt x="5096673" y="8895999"/>
                </a:lnTo>
                <a:lnTo>
                  <a:pt x="5487669" y="8881071"/>
                </a:lnTo>
                <a:lnTo>
                  <a:pt x="5876811" y="8836288"/>
                </a:lnTo>
                <a:lnTo>
                  <a:pt x="6262242" y="8761649"/>
                </a:lnTo>
                <a:lnTo>
                  <a:pt x="6642109" y="8657154"/>
                </a:lnTo>
                <a:lnTo>
                  <a:pt x="7014555" y="8522804"/>
                </a:lnTo>
                <a:lnTo>
                  <a:pt x="7377727" y="8358598"/>
                </a:lnTo>
                <a:lnTo>
                  <a:pt x="7729769" y="8164537"/>
                </a:lnTo>
                <a:lnTo>
                  <a:pt x="8068825" y="7940619"/>
                </a:lnTo>
                <a:lnTo>
                  <a:pt x="8393042" y="7686847"/>
                </a:lnTo>
                <a:lnTo>
                  <a:pt x="8700564" y="7403218"/>
                </a:lnTo>
                <a:lnTo>
                  <a:pt x="8984193" y="7095696"/>
                </a:lnTo>
                <a:lnTo>
                  <a:pt x="9237966" y="6771479"/>
                </a:lnTo>
                <a:lnTo>
                  <a:pt x="9461884" y="6432423"/>
                </a:lnTo>
                <a:lnTo>
                  <a:pt x="9655946" y="6080381"/>
                </a:lnTo>
                <a:lnTo>
                  <a:pt x="9820152" y="5717209"/>
                </a:lnTo>
                <a:lnTo>
                  <a:pt x="9954502" y="5344763"/>
                </a:lnTo>
                <a:lnTo>
                  <a:pt x="10058997" y="4964896"/>
                </a:lnTo>
                <a:lnTo>
                  <a:pt x="10133636" y="4579465"/>
                </a:lnTo>
                <a:lnTo>
                  <a:pt x="10178420" y="4190324"/>
                </a:lnTo>
                <a:lnTo>
                  <a:pt x="10193348" y="3799327"/>
                </a:lnTo>
                <a:lnTo>
                  <a:pt x="10178420" y="3408331"/>
                </a:lnTo>
                <a:lnTo>
                  <a:pt x="10133636" y="3019189"/>
                </a:lnTo>
                <a:lnTo>
                  <a:pt x="10058997" y="2633758"/>
                </a:lnTo>
                <a:lnTo>
                  <a:pt x="9954502" y="2253892"/>
                </a:lnTo>
                <a:lnTo>
                  <a:pt x="9820152" y="1881445"/>
                </a:lnTo>
                <a:lnTo>
                  <a:pt x="9655946" y="1518274"/>
                </a:lnTo>
                <a:lnTo>
                  <a:pt x="9461884" y="1166233"/>
                </a:lnTo>
                <a:lnTo>
                  <a:pt x="9237966" y="827176"/>
                </a:lnTo>
                <a:lnTo>
                  <a:pt x="8984193" y="502960"/>
                </a:lnTo>
                <a:lnTo>
                  <a:pt x="8700564" y="195439"/>
                </a:lnTo>
                <a:lnTo>
                  <a:pt x="8488661" y="0"/>
                </a:lnTo>
                <a:close/>
              </a:path>
            </a:pathLst>
          </a:custGeom>
          <a:solidFill>
            <a:srgbClr val="FFDB28"/>
          </a:solidFill>
        </p:spPr>
        <p:txBody>
          <a:bodyPr wrap="square" lIns="0" tIns="0" rIns="0" bIns="0" rtlCol="0">
            <a:noAutofit/>
          </a:bodyPr>
          <a:lstStyle/>
          <a:p>
            <a:pPr defTabSz="457200"/>
            <a:endParaRPr>
              <a:solidFill>
                <a:srgbClr val="000000"/>
              </a:solidFill>
            </a:endParaRPr>
          </a:p>
        </p:txBody>
      </p:sp>
      <p:sp>
        <p:nvSpPr>
          <p:cNvPr id="17" name="Picture Placeholder 9"/>
          <p:cNvSpPr>
            <a:spLocks noGrp="1"/>
          </p:cNvSpPr>
          <p:nvPr>
            <p:ph type="pic" sz="quarter" idx="12" hasCustomPrompt="1"/>
          </p:nvPr>
        </p:nvSpPr>
        <p:spPr>
          <a:xfrm>
            <a:off x="8176079" y="5271844"/>
            <a:ext cx="822887" cy="1143264"/>
          </a:xfrm>
          <a:prstGeom prst="rect">
            <a:avLst/>
          </a:prstGeom>
        </p:spPr>
        <p:txBody>
          <a:bodyPr>
            <a:noAutofit/>
          </a:bodyPr>
          <a:lstStyle>
            <a:lvl1pPr marL="0" indent="0" algn="ctr">
              <a:buNone/>
              <a:defRPr sz="800" baseline="0">
                <a:solidFill>
                  <a:schemeClr val="accent2"/>
                </a:solidFill>
                <a:latin typeface="+mj-lt"/>
              </a:defRPr>
            </a:lvl1pPr>
          </a:lstStyle>
          <a:p>
            <a:r>
              <a:rPr lang="en-US"/>
              <a:t>Click here to add Client / Partner Logo</a:t>
            </a:r>
            <a:endParaRPr lang="en-IN"/>
          </a:p>
        </p:txBody>
      </p:sp>
      <p:sp>
        <p:nvSpPr>
          <p:cNvPr id="18" name="object 8"/>
          <p:cNvSpPr/>
          <p:nvPr userDrawn="1"/>
        </p:nvSpPr>
        <p:spPr>
          <a:xfrm>
            <a:off x="7827005" y="1595516"/>
            <a:ext cx="1038159" cy="1384209"/>
          </a:xfrm>
          <a:custGeom>
            <a:avLst/>
            <a:gdLst/>
            <a:ahLst/>
            <a:cxnLst/>
            <a:rect l="l" t="t" r="r" b="b"/>
            <a:pathLst>
              <a:path w="4127753" h="4127749">
                <a:moveTo>
                  <a:pt x="2063876" y="0"/>
                </a:moveTo>
                <a:lnTo>
                  <a:pt x="1905544" y="6044"/>
                </a:lnTo>
                <a:lnTo>
                  <a:pt x="1747964" y="24179"/>
                </a:lnTo>
                <a:lnTo>
                  <a:pt x="1591885" y="54404"/>
                </a:lnTo>
                <a:lnTo>
                  <a:pt x="1438060" y="96719"/>
                </a:lnTo>
                <a:lnTo>
                  <a:pt x="1287239" y="151123"/>
                </a:lnTo>
                <a:lnTo>
                  <a:pt x="1140175" y="217618"/>
                </a:lnTo>
                <a:lnTo>
                  <a:pt x="997617" y="296202"/>
                </a:lnTo>
                <a:lnTo>
                  <a:pt x="860317" y="386876"/>
                </a:lnTo>
                <a:lnTo>
                  <a:pt x="729027" y="489640"/>
                </a:lnTo>
                <a:lnTo>
                  <a:pt x="604497" y="604494"/>
                </a:lnTo>
                <a:lnTo>
                  <a:pt x="489642" y="729024"/>
                </a:lnTo>
                <a:lnTo>
                  <a:pt x="386878" y="860314"/>
                </a:lnTo>
                <a:lnTo>
                  <a:pt x="296203" y="997614"/>
                </a:lnTo>
                <a:lnTo>
                  <a:pt x="217619" y="1140171"/>
                </a:lnTo>
                <a:lnTo>
                  <a:pt x="151124" y="1287236"/>
                </a:lnTo>
                <a:lnTo>
                  <a:pt x="96719" y="1438057"/>
                </a:lnTo>
                <a:lnTo>
                  <a:pt x="54404" y="1591882"/>
                </a:lnTo>
                <a:lnTo>
                  <a:pt x="24179" y="1747961"/>
                </a:lnTo>
                <a:lnTo>
                  <a:pt x="6044" y="1905542"/>
                </a:lnTo>
                <a:lnTo>
                  <a:pt x="0" y="2063874"/>
                </a:lnTo>
                <a:lnTo>
                  <a:pt x="6044" y="2222206"/>
                </a:lnTo>
                <a:lnTo>
                  <a:pt x="24179" y="2379787"/>
                </a:lnTo>
                <a:lnTo>
                  <a:pt x="54404" y="2535866"/>
                </a:lnTo>
                <a:lnTo>
                  <a:pt x="96719" y="2689691"/>
                </a:lnTo>
                <a:lnTo>
                  <a:pt x="151124" y="2840512"/>
                </a:lnTo>
                <a:lnTo>
                  <a:pt x="217619" y="2987577"/>
                </a:lnTo>
                <a:lnTo>
                  <a:pt x="296203" y="3130134"/>
                </a:lnTo>
                <a:lnTo>
                  <a:pt x="386878" y="3267434"/>
                </a:lnTo>
                <a:lnTo>
                  <a:pt x="489642" y="3398724"/>
                </a:lnTo>
                <a:lnTo>
                  <a:pt x="604497" y="3523254"/>
                </a:lnTo>
                <a:lnTo>
                  <a:pt x="729027" y="3638108"/>
                </a:lnTo>
                <a:lnTo>
                  <a:pt x="860317" y="3740872"/>
                </a:lnTo>
                <a:lnTo>
                  <a:pt x="997617" y="3831546"/>
                </a:lnTo>
                <a:lnTo>
                  <a:pt x="1140175" y="3910131"/>
                </a:lnTo>
                <a:lnTo>
                  <a:pt x="1287239" y="3976625"/>
                </a:lnTo>
                <a:lnTo>
                  <a:pt x="1438060" y="4031029"/>
                </a:lnTo>
                <a:lnTo>
                  <a:pt x="1591885" y="4073344"/>
                </a:lnTo>
                <a:lnTo>
                  <a:pt x="1747964" y="4103569"/>
                </a:lnTo>
                <a:lnTo>
                  <a:pt x="1905544" y="4121704"/>
                </a:lnTo>
                <a:lnTo>
                  <a:pt x="2063876" y="4127749"/>
                </a:lnTo>
                <a:lnTo>
                  <a:pt x="2222208" y="4121704"/>
                </a:lnTo>
                <a:lnTo>
                  <a:pt x="2379789" y="4103569"/>
                </a:lnTo>
                <a:lnTo>
                  <a:pt x="2535868" y="4073344"/>
                </a:lnTo>
                <a:lnTo>
                  <a:pt x="2689693" y="4031029"/>
                </a:lnTo>
                <a:lnTo>
                  <a:pt x="2840513" y="3976625"/>
                </a:lnTo>
                <a:lnTo>
                  <a:pt x="2987578" y="3910131"/>
                </a:lnTo>
                <a:lnTo>
                  <a:pt x="3130136" y="3831546"/>
                </a:lnTo>
                <a:lnTo>
                  <a:pt x="3267436" y="3740872"/>
                </a:lnTo>
                <a:lnTo>
                  <a:pt x="3398726" y="3638108"/>
                </a:lnTo>
                <a:lnTo>
                  <a:pt x="3523256" y="3523254"/>
                </a:lnTo>
                <a:lnTo>
                  <a:pt x="3638111" y="3398724"/>
                </a:lnTo>
                <a:lnTo>
                  <a:pt x="3740875" y="3267434"/>
                </a:lnTo>
                <a:lnTo>
                  <a:pt x="3831550" y="3130134"/>
                </a:lnTo>
                <a:lnTo>
                  <a:pt x="3910134" y="2987577"/>
                </a:lnTo>
                <a:lnTo>
                  <a:pt x="3976629" y="2840512"/>
                </a:lnTo>
                <a:lnTo>
                  <a:pt x="4031034" y="2689691"/>
                </a:lnTo>
                <a:lnTo>
                  <a:pt x="4073349" y="2535866"/>
                </a:lnTo>
                <a:lnTo>
                  <a:pt x="4103574" y="2379787"/>
                </a:lnTo>
                <a:lnTo>
                  <a:pt x="4121708" y="2222206"/>
                </a:lnTo>
                <a:lnTo>
                  <a:pt x="4127753" y="2063874"/>
                </a:lnTo>
                <a:lnTo>
                  <a:pt x="4121708" y="1905542"/>
                </a:lnTo>
                <a:lnTo>
                  <a:pt x="4103574" y="1747961"/>
                </a:lnTo>
                <a:lnTo>
                  <a:pt x="4073349" y="1591882"/>
                </a:lnTo>
                <a:lnTo>
                  <a:pt x="4031034" y="1438057"/>
                </a:lnTo>
                <a:lnTo>
                  <a:pt x="3976629" y="1287236"/>
                </a:lnTo>
                <a:lnTo>
                  <a:pt x="3910134" y="1140171"/>
                </a:lnTo>
                <a:lnTo>
                  <a:pt x="3831550" y="997614"/>
                </a:lnTo>
                <a:lnTo>
                  <a:pt x="3740875" y="860314"/>
                </a:lnTo>
                <a:lnTo>
                  <a:pt x="3638111" y="729024"/>
                </a:lnTo>
                <a:lnTo>
                  <a:pt x="3523256" y="604494"/>
                </a:lnTo>
                <a:lnTo>
                  <a:pt x="3398726" y="489640"/>
                </a:lnTo>
                <a:lnTo>
                  <a:pt x="3267436" y="386876"/>
                </a:lnTo>
                <a:lnTo>
                  <a:pt x="3130136" y="296202"/>
                </a:lnTo>
                <a:lnTo>
                  <a:pt x="2987578" y="217618"/>
                </a:lnTo>
                <a:lnTo>
                  <a:pt x="2840513" y="151123"/>
                </a:lnTo>
                <a:lnTo>
                  <a:pt x="2689693" y="96719"/>
                </a:lnTo>
                <a:lnTo>
                  <a:pt x="2535868" y="54404"/>
                </a:lnTo>
                <a:lnTo>
                  <a:pt x="2379789" y="24179"/>
                </a:lnTo>
                <a:lnTo>
                  <a:pt x="2222208" y="6044"/>
                </a:lnTo>
                <a:lnTo>
                  <a:pt x="2063876" y="0"/>
                </a:lnTo>
                <a:close/>
              </a:path>
            </a:pathLst>
          </a:custGeom>
          <a:solidFill>
            <a:srgbClr val="00A1E0"/>
          </a:solidFill>
        </p:spPr>
        <p:txBody>
          <a:bodyPr wrap="square" lIns="0" tIns="0" rIns="0" bIns="0" rtlCol="0">
            <a:noAutofit/>
          </a:bodyPr>
          <a:lstStyle/>
          <a:p>
            <a:pPr defTabSz="457200"/>
            <a:endParaRPr>
              <a:solidFill>
                <a:srgbClr val="000000"/>
              </a:solidFill>
            </a:endParaRPr>
          </a:p>
        </p:txBody>
      </p:sp>
      <p:sp>
        <p:nvSpPr>
          <p:cNvPr id="21" name="object 9"/>
          <p:cNvSpPr/>
          <p:nvPr userDrawn="1"/>
        </p:nvSpPr>
        <p:spPr>
          <a:xfrm>
            <a:off x="4987213" y="4060012"/>
            <a:ext cx="641535" cy="855381"/>
          </a:xfrm>
          <a:custGeom>
            <a:avLst/>
            <a:gdLst/>
            <a:ahLst/>
            <a:cxnLst/>
            <a:rect l="l" t="t" r="r" b="b"/>
            <a:pathLst>
              <a:path w="1880363" h="1880367">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3"/>
                </a:lnTo>
                <a:lnTo>
                  <a:pt x="2753" y="1012310"/>
                </a:lnTo>
                <a:lnTo>
                  <a:pt x="11014" y="1084095"/>
                </a:lnTo>
                <a:lnTo>
                  <a:pt x="24783" y="1155196"/>
                </a:lnTo>
                <a:lnTo>
                  <a:pt x="44059" y="1225270"/>
                </a:lnTo>
                <a:lnTo>
                  <a:pt x="68843" y="1293975"/>
                </a:lnTo>
                <a:lnTo>
                  <a:pt x="99134" y="1360969"/>
                </a:lnTo>
                <a:lnTo>
                  <a:pt x="134933" y="1425911"/>
                </a:lnTo>
                <a:lnTo>
                  <a:pt x="176239" y="1488456"/>
                </a:lnTo>
                <a:lnTo>
                  <a:pt x="223052" y="1548265"/>
                </a:lnTo>
                <a:lnTo>
                  <a:pt x="275373" y="1604993"/>
                </a:lnTo>
                <a:lnTo>
                  <a:pt x="332102" y="1657314"/>
                </a:lnTo>
                <a:lnTo>
                  <a:pt x="391911" y="1704128"/>
                </a:lnTo>
                <a:lnTo>
                  <a:pt x="454457" y="1745434"/>
                </a:lnTo>
                <a:lnTo>
                  <a:pt x="519398" y="1781232"/>
                </a:lnTo>
                <a:lnTo>
                  <a:pt x="586392" y="1811523"/>
                </a:lnTo>
                <a:lnTo>
                  <a:pt x="655098" y="1836307"/>
                </a:lnTo>
                <a:lnTo>
                  <a:pt x="725172" y="1855583"/>
                </a:lnTo>
                <a:lnTo>
                  <a:pt x="796273" y="1869352"/>
                </a:lnTo>
                <a:lnTo>
                  <a:pt x="868058" y="1877613"/>
                </a:lnTo>
                <a:lnTo>
                  <a:pt x="940185" y="1880367"/>
                </a:lnTo>
                <a:lnTo>
                  <a:pt x="1012312" y="1877613"/>
                </a:lnTo>
                <a:lnTo>
                  <a:pt x="1084097" y="1869352"/>
                </a:lnTo>
                <a:lnTo>
                  <a:pt x="1155197" y="1855583"/>
                </a:lnTo>
                <a:lnTo>
                  <a:pt x="1225271" y="1836307"/>
                </a:lnTo>
                <a:lnTo>
                  <a:pt x="1293976" y="1811523"/>
                </a:lnTo>
                <a:lnTo>
                  <a:pt x="1360970" y="1781232"/>
                </a:lnTo>
                <a:lnTo>
                  <a:pt x="1425911" y="1745434"/>
                </a:lnTo>
                <a:lnTo>
                  <a:pt x="1488456" y="1704128"/>
                </a:lnTo>
                <a:lnTo>
                  <a:pt x="1548264" y="1657314"/>
                </a:lnTo>
                <a:lnTo>
                  <a:pt x="1604992" y="1604993"/>
                </a:lnTo>
                <a:lnTo>
                  <a:pt x="1657313" y="1548265"/>
                </a:lnTo>
                <a:lnTo>
                  <a:pt x="1704126" y="1488456"/>
                </a:lnTo>
                <a:lnTo>
                  <a:pt x="1745432" y="1425911"/>
                </a:lnTo>
                <a:lnTo>
                  <a:pt x="1781230" y="1360969"/>
                </a:lnTo>
                <a:lnTo>
                  <a:pt x="1811521" y="1293975"/>
                </a:lnTo>
                <a:lnTo>
                  <a:pt x="1836304" y="1225270"/>
                </a:lnTo>
                <a:lnTo>
                  <a:pt x="1855580" y="1155196"/>
                </a:lnTo>
                <a:lnTo>
                  <a:pt x="1869349" y="1084095"/>
                </a:lnTo>
                <a:lnTo>
                  <a:pt x="1877610" y="1012310"/>
                </a:lnTo>
                <a:lnTo>
                  <a:pt x="1880363" y="940183"/>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rgbClr val="0D356E"/>
          </a:solidFill>
        </p:spPr>
        <p:txBody>
          <a:bodyPr wrap="square" lIns="0" tIns="0" rIns="0" bIns="0" rtlCol="0">
            <a:noAutofit/>
          </a:bodyPr>
          <a:lstStyle/>
          <a:p>
            <a:pPr defTabSz="457200"/>
            <a:endParaRPr>
              <a:solidFill>
                <a:srgbClr val="000000"/>
              </a:solidFill>
            </a:endParaRPr>
          </a:p>
        </p:txBody>
      </p:sp>
      <p:sp>
        <p:nvSpPr>
          <p:cNvPr id="23" name="object 10"/>
          <p:cNvSpPr/>
          <p:nvPr userDrawn="1"/>
        </p:nvSpPr>
        <p:spPr>
          <a:xfrm>
            <a:off x="6380528" y="3046787"/>
            <a:ext cx="637328" cy="849771"/>
          </a:xfrm>
          <a:custGeom>
            <a:avLst/>
            <a:gdLst/>
            <a:ahLst/>
            <a:cxnLst/>
            <a:rect l="l" t="t" r="r" b="b"/>
            <a:pathLst>
              <a:path w="1390729" h="1390729">
                <a:moveTo>
                  <a:pt x="695364" y="0"/>
                </a:moveTo>
                <a:lnTo>
                  <a:pt x="642019" y="2036"/>
                </a:lnTo>
                <a:lnTo>
                  <a:pt x="588926" y="8146"/>
                </a:lnTo>
                <a:lnTo>
                  <a:pt x="536340" y="18330"/>
                </a:lnTo>
                <a:lnTo>
                  <a:pt x="484512" y="32586"/>
                </a:lnTo>
                <a:lnTo>
                  <a:pt x="433697" y="50916"/>
                </a:lnTo>
                <a:lnTo>
                  <a:pt x="384147" y="73320"/>
                </a:lnTo>
                <a:lnTo>
                  <a:pt x="336116" y="99796"/>
                </a:lnTo>
                <a:lnTo>
                  <a:pt x="289856" y="130346"/>
                </a:lnTo>
                <a:lnTo>
                  <a:pt x="245621" y="164970"/>
                </a:lnTo>
                <a:lnTo>
                  <a:pt x="203663" y="203667"/>
                </a:lnTo>
                <a:lnTo>
                  <a:pt x="164967" y="245623"/>
                </a:lnTo>
                <a:lnTo>
                  <a:pt x="130344" y="289858"/>
                </a:lnTo>
                <a:lnTo>
                  <a:pt x="99795" y="336117"/>
                </a:lnTo>
                <a:lnTo>
                  <a:pt x="73319" y="384148"/>
                </a:lnTo>
                <a:lnTo>
                  <a:pt x="50915" y="433698"/>
                </a:lnTo>
                <a:lnTo>
                  <a:pt x="32586" y="484512"/>
                </a:lnTo>
                <a:lnTo>
                  <a:pt x="18329" y="536339"/>
                </a:lnTo>
                <a:lnTo>
                  <a:pt x="8146" y="588926"/>
                </a:lnTo>
                <a:lnTo>
                  <a:pt x="2036" y="642018"/>
                </a:lnTo>
                <a:lnTo>
                  <a:pt x="0" y="695364"/>
                </a:lnTo>
                <a:lnTo>
                  <a:pt x="2036" y="748710"/>
                </a:lnTo>
                <a:lnTo>
                  <a:pt x="8146" y="801802"/>
                </a:lnTo>
                <a:lnTo>
                  <a:pt x="18329" y="854389"/>
                </a:lnTo>
                <a:lnTo>
                  <a:pt x="32586" y="906216"/>
                </a:lnTo>
                <a:lnTo>
                  <a:pt x="50915" y="957030"/>
                </a:lnTo>
                <a:lnTo>
                  <a:pt x="73319" y="1006580"/>
                </a:lnTo>
                <a:lnTo>
                  <a:pt x="99795" y="1054610"/>
                </a:lnTo>
                <a:lnTo>
                  <a:pt x="130344" y="1100870"/>
                </a:lnTo>
                <a:lnTo>
                  <a:pt x="164967" y="1145104"/>
                </a:lnTo>
                <a:lnTo>
                  <a:pt x="203663" y="1187061"/>
                </a:lnTo>
                <a:lnTo>
                  <a:pt x="245621" y="1225758"/>
                </a:lnTo>
                <a:lnTo>
                  <a:pt x="289856" y="1260381"/>
                </a:lnTo>
                <a:lnTo>
                  <a:pt x="336116" y="1290931"/>
                </a:lnTo>
                <a:lnTo>
                  <a:pt x="384147" y="1317408"/>
                </a:lnTo>
                <a:lnTo>
                  <a:pt x="433697" y="1339812"/>
                </a:lnTo>
                <a:lnTo>
                  <a:pt x="484512" y="1358142"/>
                </a:lnTo>
                <a:lnTo>
                  <a:pt x="536340" y="1372399"/>
                </a:lnTo>
                <a:lnTo>
                  <a:pt x="588926" y="1382582"/>
                </a:lnTo>
                <a:lnTo>
                  <a:pt x="642019" y="1388692"/>
                </a:lnTo>
                <a:lnTo>
                  <a:pt x="695364" y="1390729"/>
                </a:lnTo>
                <a:lnTo>
                  <a:pt x="748710" y="1388692"/>
                </a:lnTo>
                <a:lnTo>
                  <a:pt x="801802" y="1382582"/>
                </a:lnTo>
                <a:lnTo>
                  <a:pt x="854389" y="1372399"/>
                </a:lnTo>
                <a:lnTo>
                  <a:pt x="906215" y="1358142"/>
                </a:lnTo>
                <a:lnTo>
                  <a:pt x="957030" y="1339812"/>
                </a:lnTo>
                <a:lnTo>
                  <a:pt x="1006579" y="1317408"/>
                </a:lnTo>
                <a:lnTo>
                  <a:pt x="1054609" y="1290931"/>
                </a:lnTo>
                <a:lnTo>
                  <a:pt x="1100868" y="1260381"/>
                </a:lnTo>
                <a:lnTo>
                  <a:pt x="1145102" y="1225758"/>
                </a:lnTo>
                <a:lnTo>
                  <a:pt x="1187058" y="1187061"/>
                </a:lnTo>
                <a:lnTo>
                  <a:pt x="1225755" y="1145104"/>
                </a:lnTo>
                <a:lnTo>
                  <a:pt x="1260379" y="1100870"/>
                </a:lnTo>
                <a:lnTo>
                  <a:pt x="1290930" y="1054610"/>
                </a:lnTo>
                <a:lnTo>
                  <a:pt x="1317408" y="1006580"/>
                </a:lnTo>
                <a:lnTo>
                  <a:pt x="1339811" y="957030"/>
                </a:lnTo>
                <a:lnTo>
                  <a:pt x="1358142" y="906216"/>
                </a:lnTo>
                <a:lnTo>
                  <a:pt x="1372399" y="854389"/>
                </a:lnTo>
                <a:lnTo>
                  <a:pt x="1382583" y="801802"/>
                </a:lnTo>
                <a:lnTo>
                  <a:pt x="1388693" y="748710"/>
                </a:lnTo>
                <a:lnTo>
                  <a:pt x="1390729" y="695364"/>
                </a:lnTo>
                <a:lnTo>
                  <a:pt x="1388693" y="642018"/>
                </a:lnTo>
                <a:lnTo>
                  <a:pt x="1382583" y="588926"/>
                </a:lnTo>
                <a:lnTo>
                  <a:pt x="1372399" y="536339"/>
                </a:lnTo>
                <a:lnTo>
                  <a:pt x="1358142" y="484512"/>
                </a:lnTo>
                <a:lnTo>
                  <a:pt x="1339811" y="433698"/>
                </a:lnTo>
                <a:lnTo>
                  <a:pt x="1317408" y="384148"/>
                </a:lnTo>
                <a:lnTo>
                  <a:pt x="1290930" y="336117"/>
                </a:lnTo>
                <a:lnTo>
                  <a:pt x="1260379" y="289858"/>
                </a:lnTo>
                <a:lnTo>
                  <a:pt x="1225755" y="245623"/>
                </a:lnTo>
                <a:lnTo>
                  <a:pt x="1187058" y="203667"/>
                </a:lnTo>
                <a:lnTo>
                  <a:pt x="1145102" y="164970"/>
                </a:lnTo>
                <a:lnTo>
                  <a:pt x="1100868" y="130346"/>
                </a:lnTo>
                <a:lnTo>
                  <a:pt x="1054609" y="99796"/>
                </a:lnTo>
                <a:lnTo>
                  <a:pt x="1006579" y="73320"/>
                </a:lnTo>
                <a:lnTo>
                  <a:pt x="957030" y="50916"/>
                </a:lnTo>
                <a:lnTo>
                  <a:pt x="906215" y="32586"/>
                </a:lnTo>
                <a:lnTo>
                  <a:pt x="854389" y="18330"/>
                </a:lnTo>
                <a:lnTo>
                  <a:pt x="801802" y="8146"/>
                </a:lnTo>
                <a:lnTo>
                  <a:pt x="748710" y="2036"/>
                </a:lnTo>
                <a:lnTo>
                  <a:pt x="695364" y="0"/>
                </a:lnTo>
                <a:close/>
              </a:path>
            </a:pathLst>
          </a:custGeom>
          <a:solidFill>
            <a:srgbClr val="6DC24A"/>
          </a:solidFill>
        </p:spPr>
        <p:txBody>
          <a:bodyPr wrap="square" lIns="0" tIns="0" rIns="0" bIns="0" rtlCol="0">
            <a:noAutofit/>
          </a:bodyPr>
          <a:lstStyle/>
          <a:p>
            <a:pPr defTabSz="457200"/>
            <a:endParaRPr>
              <a:solidFill>
                <a:srgbClr val="000000"/>
              </a:solidFill>
            </a:endParaRPr>
          </a:p>
        </p:txBody>
      </p:sp>
      <p:sp>
        <p:nvSpPr>
          <p:cNvPr id="24" name="object 11"/>
          <p:cNvSpPr/>
          <p:nvPr userDrawn="1"/>
        </p:nvSpPr>
        <p:spPr>
          <a:xfrm>
            <a:off x="5949924" y="481976"/>
            <a:ext cx="579139" cy="772185"/>
          </a:xfrm>
          <a:custGeom>
            <a:avLst/>
            <a:gdLst/>
            <a:ahLst/>
            <a:cxnLst/>
            <a:rect l="l" t="t" r="r" b="b"/>
            <a:pathLst>
              <a:path w="1263752" h="1263753">
                <a:moveTo>
                  <a:pt x="631876" y="0"/>
                </a:moveTo>
                <a:lnTo>
                  <a:pt x="583400" y="1850"/>
                </a:lnTo>
                <a:lnTo>
                  <a:pt x="535155" y="7402"/>
                </a:lnTo>
                <a:lnTo>
                  <a:pt x="487369" y="16656"/>
                </a:lnTo>
                <a:lnTo>
                  <a:pt x="440274" y="29611"/>
                </a:lnTo>
                <a:lnTo>
                  <a:pt x="394098" y="46268"/>
                </a:lnTo>
                <a:lnTo>
                  <a:pt x="349072" y="66626"/>
                </a:lnTo>
                <a:lnTo>
                  <a:pt x="305426" y="90685"/>
                </a:lnTo>
                <a:lnTo>
                  <a:pt x="263390" y="118446"/>
                </a:lnTo>
                <a:lnTo>
                  <a:pt x="223194" y="149908"/>
                </a:lnTo>
                <a:lnTo>
                  <a:pt x="185067" y="185072"/>
                </a:lnTo>
                <a:lnTo>
                  <a:pt x="149904" y="223198"/>
                </a:lnTo>
                <a:lnTo>
                  <a:pt x="118443" y="263394"/>
                </a:lnTo>
                <a:lnTo>
                  <a:pt x="90683" y="305429"/>
                </a:lnTo>
                <a:lnTo>
                  <a:pt x="66624" y="349075"/>
                </a:lnTo>
                <a:lnTo>
                  <a:pt x="46266" y="394100"/>
                </a:lnTo>
                <a:lnTo>
                  <a:pt x="29610" y="440276"/>
                </a:lnTo>
                <a:lnTo>
                  <a:pt x="16656" y="487371"/>
                </a:lnTo>
                <a:lnTo>
                  <a:pt x="7402" y="535156"/>
                </a:lnTo>
                <a:lnTo>
                  <a:pt x="1850" y="583401"/>
                </a:lnTo>
                <a:lnTo>
                  <a:pt x="0" y="631876"/>
                </a:lnTo>
                <a:lnTo>
                  <a:pt x="1850" y="680351"/>
                </a:lnTo>
                <a:lnTo>
                  <a:pt x="7402" y="728596"/>
                </a:lnTo>
                <a:lnTo>
                  <a:pt x="16656" y="776381"/>
                </a:lnTo>
                <a:lnTo>
                  <a:pt x="29610" y="823477"/>
                </a:lnTo>
                <a:lnTo>
                  <a:pt x="46266" y="869652"/>
                </a:lnTo>
                <a:lnTo>
                  <a:pt x="66624" y="914677"/>
                </a:lnTo>
                <a:lnTo>
                  <a:pt x="90683" y="958323"/>
                </a:lnTo>
                <a:lnTo>
                  <a:pt x="118443" y="1000358"/>
                </a:lnTo>
                <a:lnTo>
                  <a:pt x="149904" y="1040554"/>
                </a:lnTo>
                <a:lnTo>
                  <a:pt x="185067" y="1078680"/>
                </a:lnTo>
                <a:lnTo>
                  <a:pt x="223194" y="1113844"/>
                </a:lnTo>
                <a:lnTo>
                  <a:pt x="263390" y="1145306"/>
                </a:lnTo>
                <a:lnTo>
                  <a:pt x="305426" y="1173067"/>
                </a:lnTo>
                <a:lnTo>
                  <a:pt x="349072" y="1197127"/>
                </a:lnTo>
                <a:lnTo>
                  <a:pt x="394098" y="1217485"/>
                </a:lnTo>
                <a:lnTo>
                  <a:pt x="440274" y="1234141"/>
                </a:lnTo>
                <a:lnTo>
                  <a:pt x="487369" y="1247096"/>
                </a:lnTo>
                <a:lnTo>
                  <a:pt x="535155" y="1256350"/>
                </a:lnTo>
                <a:lnTo>
                  <a:pt x="583400" y="1261902"/>
                </a:lnTo>
                <a:lnTo>
                  <a:pt x="631876" y="1263753"/>
                </a:lnTo>
                <a:lnTo>
                  <a:pt x="680351" y="1261902"/>
                </a:lnTo>
                <a:lnTo>
                  <a:pt x="728596" y="1256350"/>
                </a:lnTo>
                <a:lnTo>
                  <a:pt x="776382" y="1247096"/>
                </a:lnTo>
                <a:lnTo>
                  <a:pt x="823477" y="1234141"/>
                </a:lnTo>
                <a:lnTo>
                  <a:pt x="869653" y="1217485"/>
                </a:lnTo>
                <a:lnTo>
                  <a:pt x="914679" y="1197127"/>
                </a:lnTo>
                <a:lnTo>
                  <a:pt x="958325" y="1173067"/>
                </a:lnTo>
                <a:lnTo>
                  <a:pt x="1000361" y="1145306"/>
                </a:lnTo>
                <a:lnTo>
                  <a:pt x="1040557" y="1113844"/>
                </a:lnTo>
                <a:lnTo>
                  <a:pt x="1078684" y="1078680"/>
                </a:lnTo>
                <a:lnTo>
                  <a:pt x="1113847" y="1040554"/>
                </a:lnTo>
                <a:lnTo>
                  <a:pt x="1145308" y="1000358"/>
                </a:lnTo>
                <a:lnTo>
                  <a:pt x="1173068" y="958323"/>
                </a:lnTo>
                <a:lnTo>
                  <a:pt x="1197127" y="914677"/>
                </a:lnTo>
                <a:lnTo>
                  <a:pt x="1217485" y="869652"/>
                </a:lnTo>
                <a:lnTo>
                  <a:pt x="1234141" y="823477"/>
                </a:lnTo>
                <a:lnTo>
                  <a:pt x="1247096" y="776381"/>
                </a:lnTo>
                <a:lnTo>
                  <a:pt x="1256349" y="728596"/>
                </a:lnTo>
                <a:lnTo>
                  <a:pt x="1261901" y="680351"/>
                </a:lnTo>
                <a:lnTo>
                  <a:pt x="1263752" y="631876"/>
                </a:lnTo>
                <a:lnTo>
                  <a:pt x="1261901" y="583401"/>
                </a:lnTo>
                <a:lnTo>
                  <a:pt x="1256349" y="535156"/>
                </a:lnTo>
                <a:lnTo>
                  <a:pt x="1247096" y="487371"/>
                </a:lnTo>
                <a:lnTo>
                  <a:pt x="1234141" y="440276"/>
                </a:lnTo>
                <a:lnTo>
                  <a:pt x="1217485" y="394100"/>
                </a:lnTo>
                <a:lnTo>
                  <a:pt x="1197127" y="349075"/>
                </a:lnTo>
                <a:lnTo>
                  <a:pt x="1173068" y="305429"/>
                </a:lnTo>
                <a:lnTo>
                  <a:pt x="1145308" y="263394"/>
                </a:lnTo>
                <a:lnTo>
                  <a:pt x="1113847" y="223198"/>
                </a:lnTo>
                <a:lnTo>
                  <a:pt x="1078684" y="185072"/>
                </a:lnTo>
                <a:lnTo>
                  <a:pt x="1040557" y="149908"/>
                </a:lnTo>
                <a:lnTo>
                  <a:pt x="1000361" y="118446"/>
                </a:lnTo>
                <a:lnTo>
                  <a:pt x="958325" y="90685"/>
                </a:lnTo>
                <a:lnTo>
                  <a:pt x="914679" y="66626"/>
                </a:lnTo>
                <a:lnTo>
                  <a:pt x="869653" y="46268"/>
                </a:lnTo>
                <a:lnTo>
                  <a:pt x="823477" y="29611"/>
                </a:lnTo>
                <a:lnTo>
                  <a:pt x="776382" y="16656"/>
                </a:lnTo>
                <a:lnTo>
                  <a:pt x="728596" y="7402"/>
                </a:lnTo>
                <a:lnTo>
                  <a:pt x="680351" y="1850"/>
                </a:lnTo>
                <a:lnTo>
                  <a:pt x="631876" y="0"/>
                </a:lnTo>
                <a:close/>
              </a:path>
            </a:pathLst>
          </a:custGeom>
          <a:solidFill>
            <a:srgbClr val="EE3340"/>
          </a:solidFill>
        </p:spPr>
        <p:txBody>
          <a:bodyPr wrap="square" lIns="0" tIns="0" rIns="0" bIns="0" rtlCol="0">
            <a:noAutofit/>
          </a:bodyPr>
          <a:lstStyle/>
          <a:p>
            <a:pPr defTabSz="457200"/>
            <a:endParaRPr>
              <a:solidFill>
                <a:srgbClr val="000000"/>
              </a:solidFill>
            </a:endParaRPr>
          </a:p>
        </p:txBody>
      </p:sp>
      <p:cxnSp>
        <p:nvCxnSpPr>
          <p:cNvPr id="26"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28" name="Picture 2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704547" y="5125860"/>
            <a:ext cx="1306800" cy="1463147"/>
          </a:xfrm>
          <a:prstGeom prst="rect">
            <a:avLst/>
          </a:prstGeom>
        </p:spPr>
      </p:pic>
      <p:sp>
        <p:nvSpPr>
          <p:cNvPr id="16" name="Title 1"/>
          <p:cNvSpPr>
            <a:spLocks noGrp="1"/>
          </p:cNvSpPr>
          <p:nvPr>
            <p:ph type="ctrTitle" hasCustomPrompt="1"/>
          </p:nvPr>
        </p:nvSpPr>
        <p:spPr>
          <a:xfrm>
            <a:off x="713836" y="1219200"/>
            <a:ext cx="6946900" cy="1625600"/>
          </a:xfrm>
          <a:prstGeom prst="rect">
            <a:avLst/>
          </a:prstGeom>
        </p:spPr>
        <p:txBody>
          <a:bodyPr vert="horz" wrap="square" lIns="0" tIns="0" rIns="0" bIns="0" rtlCol="0">
            <a:noAutofit/>
          </a:bodyPr>
          <a:lstStyle>
            <a:lvl1pPr>
              <a:defRPr lang="en-US" sz="3600" spc="-55" dirty="0">
                <a:solidFill>
                  <a:srgbClr val="0D356E"/>
                </a:solidFill>
                <a:latin typeface="+mn-lt"/>
              </a:defRPr>
            </a:lvl1pPr>
          </a:lstStyle>
          <a:p>
            <a:pPr marL="15394"/>
            <a:r>
              <a:rPr lang="en-US" sz="3600" b="1" u="sng" spc="-55">
                <a:solidFill>
                  <a:srgbClr val="0D356E"/>
                </a:solidFill>
                <a:latin typeface="+mn-lt"/>
                <a:cs typeface="Arial"/>
              </a:rPr>
              <a:t>Headline placeholder</a:t>
            </a:r>
            <a:br>
              <a:rPr lang="en-US" sz="3600" b="1" u="sng" spc="-55">
                <a:solidFill>
                  <a:srgbClr val="0D356E"/>
                </a:solidFill>
                <a:latin typeface="+mn-lt"/>
                <a:cs typeface="Arial"/>
              </a:rPr>
            </a:br>
            <a:r>
              <a:rPr lang="en-US" sz="3600" b="1" u="sng" spc="-36">
                <a:solidFill>
                  <a:srgbClr val="0D356E"/>
                </a:solidFill>
                <a:latin typeface="+mn-lt"/>
                <a:cs typeface="Arial"/>
              </a:rPr>
              <a:t>i</a:t>
            </a:r>
            <a:r>
              <a:rPr lang="en-US" sz="3600" b="1" u="sng" spc="-67">
                <a:solidFill>
                  <a:srgbClr val="0D356E"/>
                </a:solidFill>
                <a:latin typeface="+mn-lt"/>
                <a:cs typeface="Arial"/>
              </a:rPr>
              <a:t>n</a:t>
            </a:r>
            <a:r>
              <a:rPr lang="en-US" sz="3600" b="1" u="sng" spc="-6">
                <a:solidFill>
                  <a:srgbClr val="0D356E"/>
                </a:solidFill>
                <a:latin typeface="+mn-lt"/>
                <a:cs typeface="Arial"/>
              </a:rPr>
              <a:t> t</a:t>
            </a:r>
            <a:r>
              <a:rPr lang="en-US" sz="3600" b="1" u="sng" spc="-85">
                <a:solidFill>
                  <a:srgbClr val="0D356E"/>
                </a:solidFill>
                <a:latin typeface="+mn-lt"/>
                <a:cs typeface="Arial"/>
              </a:rPr>
              <a:t>w</a:t>
            </a:r>
            <a:r>
              <a:rPr lang="en-US" sz="3600" b="1" u="sng" spc="-67">
                <a:solidFill>
                  <a:srgbClr val="0D356E"/>
                </a:solidFill>
                <a:latin typeface="+mn-lt"/>
                <a:cs typeface="Arial"/>
              </a:rPr>
              <a:t>o</a:t>
            </a:r>
            <a:r>
              <a:rPr lang="en-US" sz="3600" b="1" u="sng" spc="-6">
                <a:solidFill>
                  <a:srgbClr val="0D356E"/>
                </a:solidFill>
                <a:latin typeface="+mn-lt"/>
                <a:cs typeface="Arial"/>
              </a:rPr>
              <a:t> </a:t>
            </a:r>
            <a:r>
              <a:rPr lang="en-US" sz="3600" b="1" u="sng" spc="-36">
                <a:solidFill>
                  <a:srgbClr val="0D356E"/>
                </a:solidFill>
                <a:latin typeface="+mn-lt"/>
                <a:cs typeface="Arial"/>
              </a:rPr>
              <a:t>li</a:t>
            </a:r>
            <a:r>
              <a:rPr lang="en-US" sz="3600" b="1" u="sng" spc="-73">
                <a:solidFill>
                  <a:srgbClr val="0D356E"/>
                </a:solidFill>
                <a:latin typeface="+mn-lt"/>
                <a:cs typeface="Arial"/>
              </a:rPr>
              <a:t>n</a:t>
            </a:r>
            <a:r>
              <a:rPr lang="en-US" sz="3600" b="1" u="sng" spc="-61">
                <a:solidFill>
                  <a:srgbClr val="0D356E"/>
                </a:solidFill>
                <a:latin typeface="+mn-lt"/>
                <a:cs typeface="Arial"/>
              </a:rPr>
              <a:t>es</a:t>
            </a:r>
            <a:endParaRPr lang="en-US" sz="3600" u="sng">
              <a:latin typeface="+mn-lt"/>
              <a:cs typeface="Arial"/>
            </a:endParaRPr>
          </a:p>
        </p:txBody>
      </p:sp>
      <p:sp>
        <p:nvSpPr>
          <p:cNvPr id="27" name="Text Placeholder 2"/>
          <p:cNvSpPr>
            <a:spLocks noGrp="1"/>
          </p:cNvSpPr>
          <p:nvPr>
            <p:ph type="body" sz="quarter" idx="10" hasCustomPrompt="1"/>
          </p:nvPr>
        </p:nvSpPr>
        <p:spPr>
          <a:xfrm>
            <a:off x="70935" y="3088351"/>
            <a:ext cx="4314029" cy="278304"/>
          </a:xfrm>
        </p:spPr>
        <p:txBody>
          <a:bodyPr/>
          <a:lstStyle>
            <a:lvl1pPr marL="15394" indent="0" algn="ctr" defTabSz="457200" rtl="0" eaLnBrk="1" latinLnBrk="0" hangingPunct="1">
              <a:lnSpc>
                <a:spcPct val="90000"/>
              </a:lnSpc>
              <a:spcBef>
                <a:spcPts val="2000"/>
              </a:spcBef>
              <a:buFont typeface="Arial" panose="020B0604020202020204" pitchFamily="34" charset="0"/>
              <a:buNone/>
              <a:defRPr lang="en-US" sz="1050" b="1" kern="1200" dirty="0">
                <a:solidFill>
                  <a:srgbClr val="0D356E"/>
                </a:solidFill>
                <a:latin typeface="+mn-lt"/>
                <a:ea typeface="+mn-ea"/>
                <a:cs typeface="Arial"/>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marL="15394" algn="ctr"/>
            <a:r>
              <a:rPr lang="en-US" sz="1050" b="1" err="1">
                <a:solidFill>
                  <a:srgbClr val="0D356E"/>
                </a:solidFill>
                <a:latin typeface="+mn-lt"/>
                <a:cs typeface="Arial"/>
              </a:rPr>
              <a:t>Subheadline</a:t>
            </a:r>
            <a:r>
              <a:rPr lang="en-US" sz="1050" b="1" spc="6">
                <a:solidFill>
                  <a:srgbClr val="0D356E"/>
                </a:solidFill>
                <a:latin typeface="+mn-lt"/>
                <a:cs typeface="Arial"/>
              </a:rPr>
              <a:t> </a:t>
            </a:r>
            <a:r>
              <a:rPr lang="en-US" sz="1050" b="1">
                <a:solidFill>
                  <a:srgbClr val="0D356E"/>
                </a:solidFill>
                <a:latin typeface="+mn-lt"/>
                <a:cs typeface="Arial"/>
              </a:rPr>
              <a:t>or</a:t>
            </a:r>
            <a:r>
              <a:rPr lang="en-US" sz="1050" b="1" spc="6">
                <a:solidFill>
                  <a:srgbClr val="0D356E"/>
                </a:solidFill>
                <a:latin typeface="+mn-lt"/>
                <a:cs typeface="Arial"/>
              </a:rPr>
              <a:t> </a:t>
            </a:r>
            <a:r>
              <a:rPr lang="en-US" sz="1050" b="1">
                <a:solidFill>
                  <a:srgbClr val="0D356E"/>
                </a:solidFill>
                <a:latin typeface="+mn-lt"/>
                <a:cs typeface="Arial"/>
              </a:rPr>
              <a:t>supportive</a:t>
            </a:r>
            <a:r>
              <a:rPr lang="en-US" sz="1050" b="1" spc="6">
                <a:solidFill>
                  <a:srgbClr val="0D356E"/>
                </a:solidFill>
                <a:latin typeface="+mn-lt"/>
                <a:cs typeface="Arial"/>
              </a:rPr>
              <a:t> </a:t>
            </a:r>
            <a:r>
              <a:rPr lang="en-US" sz="1050" b="1">
                <a:solidFill>
                  <a:srgbClr val="0D356E"/>
                </a:solidFill>
                <a:latin typeface="+mn-lt"/>
                <a:cs typeface="Arial"/>
              </a:rPr>
              <a:t>text</a:t>
            </a:r>
          </a:p>
        </p:txBody>
      </p:sp>
      <p:sp>
        <p:nvSpPr>
          <p:cNvPr id="29" name="Text Placeholder 2"/>
          <p:cNvSpPr>
            <a:spLocks noGrp="1"/>
          </p:cNvSpPr>
          <p:nvPr>
            <p:ph type="body" sz="quarter" idx="11" hasCustomPrompt="1"/>
          </p:nvPr>
        </p:nvSpPr>
        <p:spPr>
          <a:xfrm>
            <a:off x="190500" y="3409760"/>
            <a:ext cx="4051300" cy="677333"/>
          </a:xfrm>
        </p:spPr>
        <p:txBody>
          <a:bodyPr/>
          <a:lstStyle>
            <a:lvl1pPr marL="15394" indent="0" algn="ctr" defTabSz="1828800" rtl="0" eaLnBrk="1" latinLnBrk="0" hangingPunct="1">
              <a:lnSpc>
                <a:spcPct val="100000"/>
              </a:lnSpc>
              <a:spcBef>
                <a:spcPts val="0"/>
              </a:spcBef>
              <a:buFont typeface="Arial" panose="020B0604020202020204" pitchFamily="34" charset="0"/>
              <a:buNone/>
              <a:defRPr lang="en-US" sz="1050" kern="1200" spc="6" dirty="0">
                <a:solidFill>
                  <a:srgbClr val="0D356E"/>
                </a:solidFill>
                <a:latin typeface="+mn-lt"/>
                <a:ea typeface="+mn-ea"/>
                <a:cs typeface="Arial"/>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marL="15394" algn="ctr"/>
            <a:r>
              <a:rPr lang="en-US" sz="1050">
                <a:solidFill>
                  <a:srgbClr val="0D356E"/>
                </a:solidFill>
                <a:latin typeface="+mn-lt"/>
                <a:cs typeface="Arial"/>
              </a:rPr>
              <a:t>Lorem</a:t>
            </a:r>
            <a:r>
              <a:rPr lang="en-US" sz="1050" spc="6">
                <a:solidFill>
                  <a:srgbClr val="0D356E"/>
                </a:solidFill>
                <a:latin typeface="+mn-lt"/>
                <a:cs typeface="Arial"/>
              </a:rPr>
              <a:t> ipsum </a:t>
            </a:r>
            <a:r>
              <a:rPr lang="en-US" sz="1050">
                <a:solidFill>
                  <a:srgbClr val="0D356E"/>
                </a:solidFill>
                <a:latin typeface="+mn-lt"/>
                <a:cs typeface="Arial"/>
              </a:rPr>
              <a:t>do</a:t>
            </a:r>
            <a:r>
              <a:rPr lang="en-US" sz="1050" spc="6">
                <a:solidFill>
                  <a:srgbClr val="0D356E"/>
                </a:solidFill>
                <a:latin typeface="+mn-lt"/>
                <a:cs typeface="Arial"/>
              </a:rPr>
              <a:t>lor </a:t>
            </a:r>
            <a:r>
              <a:rPr lang="en-US" sz="1050">
                <a:solidFill>
                  <a:srgbClr val="0D356E"/>
                </a:solidFill>
                <a:latin typeface="+mn-lt"/>
                <a:cs typeface="Arial"/>
              </a:rPr>
              <a:t>sit</a:t>
            </a:r>
            <a:r>
              <a:rPr lang="en-US" sz="1050" spc="6">
                <a:solidFill>
                  <a:srgbClr val="0D356E"/>
                </a:solidFill>
                <a:latin typeface="+mn-lt"/>
                <a:cs typeface="Arial"/>
              </a:rPr>
              <a:t> </a:t>
            </a:r>
            <a:r>
              <a:rPr lang="en-US" sz="1050" err="1">
                <a:solidFill>
                  <a:srgbClr val="0D356E"/>
                </a:solidFill>
                <a:latin typeface="+mn-lt"/>
                <a:cs typeface="Arial"/>
              </a:rPr>
              <a:t>amet</a:t>
            </a:r>
            <a:r>
              <a:rPr lang="en-US" sz="1050">
                <a:solidFill>
                  <a:srgbClr val="0D356E"/>
                </a:solidFill>
                <a:latin typeface="+mn-lt"/>
                <a:cs typeface="Arial"/>
              </a:rPr>
              <a:t>,</a:t>
            </a:r>
            <a:r>
              <a:rPr lang="en-US" sz="1050" spc="6">
                <a:solidFill>
                  <a:srgbClr val="0D356E"/>
                </a:solidFill>
                <a:latin typeface="+mn-lt"/>
                <a:cs typeface="Arial"/>
              </a:rPr>
              <a:t> </a:t>
            </a:r>
            <a:r>
              <a:rPr lang="en-US" sz="1050" err="1">
                <a:solidFill>
                  <a:srgbClr val="0D356E"/>
                </a:solidFill>
                <a:latin typeface="+mn-lt"/>
                <a:cs typeface="Arial"/>
              </a:rPr>
              <a:t>consectetur</a:t>
            </a:r>
            <a:r>
              <a:rPr lang="en-US" sz="1050" spc="6">
                <a:solidFill>
                  <a:srgbClr val="0D356E"/>
                </a:solidFill>
                <a:latin typeface="+mn-lt"/>
                <a:cs typeface="Arial"/>
              </a:rPr>
              <a:t> </a:t>
            </a:r>
            <a:r>
              <a:rPr lang="en-US" sz="1050" err="1">
                <a:solidFill>
                  <a:srgbClr val="0D356E"/>
                </a:solidFill>
                <a:latin typeface="+mn-lt"/>
                <a:cs typeface="Arial"/>
              </a:rPr>
              <a:t>ad</a:t>
            </a:r>
            <a:r>
              <a:rPr lang="en-US" sz="1050" spc="6" err="1">
                <a:solidFill>
                  <a:srgbClr val="0D356E"/>
                </a:solidFill>
                <a:latin typeface="+mn-lt"/>
                <a:cs typeface="Arial"/>
              </a:rPr>
              <a:t>ipiscing</a:t>
            </a:r>
            <a:r>
              <a:rPr lang="en-US" sz="1050" spc="6">
                <a:solidFill>
                  <a:srgbClr val="0D356E"/>
                </a:solidFill>
                <a:latin typeface="+mn-lt"/>
                <a:cs typeface="Arial"/>
              </a:rPr>
              <a:t> </a:t>
            </a:r>
            <a:r>
              <a:rPr lang="en-US" sz="1050" err="1">
                <a:solidFill>
                  <a:srgbClr val="0D356E"/>
                </a:solidFill>
                <a:latin typeface="+mn-lt"/>
                <a:cs typeface="Arial"/>
              </a:rPr>
              <a:t>e</a:t>
            </a:r>
            <a:r>
              <a:rPr lang="en-US" sz="1050" spc="6" err="1">
                <a:solidFill>
                  <a:srgbClr val="0D356E"/>
                </a:solidFill>
                <a:latin typeface="+mn-lt"/>
                <a:cs typeface="Arial"/>
              </a:rPr>
              <a:t>lit</a:t>
            </a:r>
            <a:r>
              <a:rPr lang="en-US" sz="1050" spc="6">
                <a:solidFill>
                  <a:srgbClr val="0D356E"/>
                </a:solidFill>
                <a:latin typeface="+mn-lt"/>
                <a:cs typeface="Arial"/>
              </a:rPr>
              <a:t>. </a:t>
            </a:r>
            <a:br>
              <a:rPr lang="en-US" sz="1050" spc="6">
                <a:solidFill>
                  <a:srgbClr val="0D356E"/>
                </a:solidFill>
                <a:latin typeface="+mn-lt"/>
                <a:cs typeface="Arial"/>
              </a:rPr>
            </a:br>
            <a:r>
              <a:rPr lang="en-US" sz="1050" spc="6" err="1">
                <a:solidFill>
                  <a:srgbClr val="0D356E"/>
                </a:solidFill>
                <a:latin typeface="+mn-lt"/>
                <a:cs typeface="Arial"/>
              </a:rPr>
              <a:t>Morbi</a:t>
            </a:r>
            <a:r>
              <a:rPr lang="en-US" sz="1050" spc="6">
                <a:solidFill>
                  <a:srgbClr val="0D356E"/>
                </a:solidFill>
                <a:latin typeface="+mn-lt"/>
                <a:cs typeface="Arial"/>
              </a:rPr>
              <a:t> </a:t>
            </a:r>
            <a:r>
              <a:rPr lang="en-US" sz="1050">
                <a:solidFill>
                  <a:srgbClr val="0D356E"/>
                </a:solidFill>
                <a:latin typeface="+mn-lt"/>
                <a:cs typeface="Arial"/>
              </a:rPr>
              <a:t>at</a:t>
            </a:r>
            <a:r>
              <a:rPr lang="en-US" sz="1050" spc="6">
                <a:solidFill>
                  <a:srgbClr val="0D356E"/>
                </a:solidFill>
                <a:latin typeface="+mn-lt"/>
                <a:cs typeface="Arial"/>
              </a:rPr>
              <a:t> </a:t>
            </a:r>
            <a:r>
              <a:rPr lang="en-US" sz="1050">
                <a:solidFill>
                  <a:srgbClr val="0D356E"/>
                </a:solidFill>
                <a:latin typeface="+mn-lt"/>
                <a:cs typeface="Arial"/>
              </a:rPr>
              <a:t>mi</a:t>
            </a:r>
            <a:r>
              <a:rPr lang="en-US" sz="1050" spc="6">
                <a:solidFill>
                  <a:srgbClr val="0D356E"/>
                </a:solidFill>
                <a:latin typeface="+mn-lt"/>
                <a:cs typeface="Arial"/>
              </a:rPr>
              <a:t> </a:t>
            </a:r>
            <a:r>
              <a:rPr lang="en-US" sz="1050" err="1">
                <a:solidFill>
                  <a:srgbClr val="0D356E"/>
                </a:solidFill>
                <a:latin typeface="+mn-lt"/>
                <a:cs typeface="Arial"/>
              </a:rPr>
              <a:t>suscip</a:t>
            </a:r>
            <a:r>
              <a:rPr lang="en-US" sz="1050" spc="6" err="1">
                <a:solidFill>
                  <a:srgbClr val="0D356E"/>
                </a:solidFill>
                <a:latin typeface="+mn-lt"/>
                <a:cs typeface="Arial"/>
              </a:rPr>
              <a:t>it</a:t>
            </a:r>
            <a:r>
              <a:rPr lang="en-US" sz="1050" spc="6">
                <a:solidFill>
                  <a:srgbClr val="0D356E"/>
                </a:solidFill>
                <a:latin typeface="+mn-lt"/>
                <a:cs typeface="Arial"/>
              </a:rPr>
              <a:t>, </a:t>
            </a:r>
            <a:r>
              <a:rPr lang="en-US" sz="1050" err="1">
                <a:solidFill>
                  <a:srgbClr val="0D356E"/>
                </a:solidFill>
                <a:latin typeface="+mn-lt"/>
                <a:cs typeface="Arial"/>
              </a:rPr>
              <a:t>dap</a:t>
            </a:r>
            <a:r>
              <a:rPr lang="en-US" sz="1050" spc="6" err="1">
                <a:solidFill>
                  <a:srgbClr val="0D356E"/>
                </a:solidFill>
                <a:latin typeface="+mn-lt"/>
                <a:cs typeface="Arial"/>
              </a:rPr>
              <a:t>ibus</a:t>
            </a:r>
            <a:r>
              <a:rPr lang="en-US" sz="1050" spc="6">
                <a:solidFill>
                  <a:srgbClr val="0D356E"/>
                </a:solidFill>
                <a:latin typeface="+mn-lt"/>
                <a:cs typeface="Arial"/>
              </a:rPr>
              <a:t> </a:t>
            </a:r>
            <a:r>
              <a:rPr lang="en-US" sz="1050" err="1">
                <a:solidFill>
                  <a:srgbClr val="0D356E"/>
                </a:solidFill>
                <a:latin typeface="+mn-lt"/>
                <a:cs typeface="Arial"/>
              </a:rPr>
              <a:t>nu</a:t>
            </a:r>
            <a:r>
              <a:rPr lang="en-US" sz="1050" spc="6" err="1">
                <a:solidFill>
                  <a:srgbClr val="0D356E"/>
                </a:solidFill>
                <a:latin typeface="+mn-lt"/>
                <a:cs typeface="Arial"/>
              </a:rPr>
              <a:t>lla</a:t>
            </a:r>
            <a:r>
              <a:rPr lang="en-US" sz="1050" spc="6">
                <a:solidFill>
                  <a:srgbClr val="0D356E"/>
                </a:solidFill>
                <a:latin typeface="+mn-lt"/>
                <a:cs typeface="Arial"/>
              </a:rPr>
              <a:t> </a:t>
            </a:r>
            <a:r>
              <a:rPr lang="en-US" sz="1050" err="1">
                <a:solidFill>
                  <a:srgbClr val="0D356E"/>
                </a:solidFill>
                <a:latin typeface="+mn-lt"/>
                <a:cs typeface="Arial"/>
              </a:rPr>
              <a:t>eu</a:t>
            </a:r>
            <a:r>
              <a:rPr lang="en-US" sz="1050">
                <a:solidFill>
                  <a:srgbClr val="0D356E"/>
                </a:solidFill>
                <a:latin typeface="+mn-lt"/>
                <a:cs typeface="Arial"/>
              </a:rPr>
              <a:t>,</a:t>
            </a:r>
            <a:r>
              <a:rPr lang="en-US" sz="1050" spc="6">
                <a:solidFill>
                  <a:srgbClr val="0D356E"/>
                </a:solidFill>
                <a:latin typeface="+mn-lt"/>
                <a:cs typeface="Arial"/>
              </a:rPr>
              <a:t> </a:t>
            </a:r>
            <a:r>
              <a:rPr lang="en-US" sz="1050" err="1">
                <a:solidFill>
                  <a:srgbClr val="0D356E"/>
                </a:solidFill>
                <a:latin typeface="+mn-lt"/>
                <a:cs typeface="Arial"/>
              </a:rPr>
              <a:t>mo</a:t>
            </a:r>
            <a:r>
              <a:rPr lang="en-US" sz="1050" spc="6" err="1">
                <a:solidFill>
                  <a:srgbClr val="0D356E"/>
                </a:solidFill>
                <a:latin typeface="+mn-lt"/>
                <a:cs typeface="Arial"/>
              </a:rPr>
              <a:t>lestie</a:t>
            </a:r>
            <a:r>
              <a:rPr lang="en-US" sz="1050" spc="6">
                <a:solidFill>
                  <a:srgbClr val="0D356E"/>
                </a:solidFill>
                <a:latin typeface="+mn-lt"/>
                <a:cs typeface="Arial"/>
              </a:rPr>
              <a:t> </a:t>
            </a:r>
            <a:r>
              <a:rPr lang="en-US" sz="1050" err="1">
                <a:solidFill>
                  <a:srgbClr val="0D356E"/>
                </a:solidFill>
                <a:latin typeface="+mn-lt"/>
                <a:cs typeface="Arial"/>
              </a:rPr>
              <a:t>quam</a:t>
            </a:r>
            <a:r>
              <a:rPr lang="en-US" sz="1050">
                <a:solidFill>
                  <a:srgbClr val="0D356E"/>
                </a:solidFill>
                <a:latin typeface="+mn-lt"/>
                <a:cs typeface="Arial"/>
              </a:rPr>
              <a:t>.</a:t>
            </a:r>
            <a:endParaRPr lang="en-US" sz="1050">
              <a:latin typeface="+mn-lt"/>
              <a:cs typeface="Arial"/>
            </a:endParaRPr>
          </a:p>
        </p:txBody>
      </p:sp>
    </p:spTree>
    <p:extLst>
      <p:ext uri="{BB962C8B-B14F-4D97-AF65-F5344CB8AC3E}">
        <p14:creationId xmlns:p14="http://schemas.microsoft.com/office/powerpoint/2010/main" val="1627809427"/>
      </p:ext>
    </p:extLst>
  </p:cSld>
  <p:clrMapOvr>
    <a:masterClrMapping/>
  </p:clrMapOvr>
  <p:extLst mod="1">
    <p:ext uri="{DCECCB84-F9BA-43D5-87BE-67443E8EF086}">
      <p15:sldGuideLst xmlns:p15="http://schemas.microsoft.com/office/powerpoint/2012/main">
        <p15:guide id="1" pos="1656">
          <p15:clr>
            <a:srgbClr val="FBAE40"/>
          </p15:clr>
        </p15:guide>
        <p15:guide id="2" orient="horz" pos="1620">
          <p15:clr>
            <a:srgbClr val="FBAE40"/>
          </p15:clr>
        </p15:guide>
        <p15:guide id="3" orient="horz" pos="2969">
          <p15:clr>
            <a:srgbClr val="FBAE4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5_Content slide">
    <p:spTree>
      <p:nvGrpSpPr>
        <p:cNvPr id="1" name=""/>
        <p:cNvGrpSpPr/>
        <p:nvPr/>
      </p:nvGrpSpPr>
      <p:grpSpPr>
        <a:xfrm>
          <a:off x="0" y="0"/>
          <a:ext cx="0" cy="0"/>
          <a:chOff x="0" y="0"/>
          <a:chExt cx="0" cy="0"/>
        </a:xfrm>
      </p:grpSpPr>
      <p:sp>
        <p:nvSpPr>
          <p:cNvPr id="47" name="Title 1"/>
          <p:cNvSpPr>
            <a:spLocks noGrp="1"/>
          </p:cNvSpPr>
          <p:nvPr>
            <p:ph type="ctrTitle" hasCustomPrompt="1"/>
          </p:nvPr>
        </p:nvSpPr>
        <p:spPr>
          <a:xfrm>
            <a:off x="0" y="345077"/>
            <a:ext cx="3200400" cy="1212791"/>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Click to add title</a:t>
            </a:r>
            <a:br>
              <a:rPr lang="en-US"/>
            </a:br>
            <a:r>
              <a:rPr lang="en-US"/>
              <a:t>in two lines</a:t>
            </a:r>
          </a:p>
        </p:txBody>
      </p:sp>
      <p:sp>
        <p:nvSpPr>
          <p:cNvPr id="8"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49"/>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3" name="Text Placeholder 2"/>
          <p:cNvSpPr>
            <a:spLocks noGrp="1"/>
          </p:cNvSpPr>
          <p:nvPr>
            <p:ph type="body" sz="quarter" idx="10" hasCustomPrompt="1"/>
          </p:nvPr>
        </p:nvSpPr>
        <p:spPr>
          <a:xfrm>
            <a:off x="203200" y="1727199"/>
            <a:ext cx="8681088" cy="338668"/>
          </a:xfrm>
        </p:spPr>
        <p:txBody>
          <a:bodyPr/>
          <a:lstStyle>
            <a:lvl1pPr marL="0" indent="0" algn="l" defTabSz="1828800" rtl="0" eaLnBrk="1" latinLnBrk="0" hangingPunct="1">
              <a:lnSpc>
                <a:spcPct val="90000"/>
              </a:lnSpc>
              <a:spcBef>
                <a:spcPts val="2000"/>
              </a:spcBef>
              <a:buFont typeface="Arial" panose="020B0604020202020204" pitchFamily="34" charset="0"/>
              <a:buNone/>
              <a:defRPr lang="en-US" sz="14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Heading</a:t>
            </a:r>
          </a:p>
        </p:txBody>
      </p:sp>
      <p:sp>
        <p:nvSpPr>
          <p:cNvPr id="15" name="Text Placeholder 2"/>
          <p:cNvSpPr>
            <a:spLocks noGrp="1"/>
          </p:cNvSpPr>
          <p:nvPr>
            <p:ph type="body" sz="quarter" idx="11" hasCustomPrompt="1"/>
          </p:nvPr>
        </p:nvSpPr>
        <p:spPr>
          <a:xfrm>
            <a:off x="203200" y="2232779"/>
            <a:ext cx="8681088" cy="4113468"/>
          </a:xfrm>
        </p:spPr>
        <p:txBody>
          <a:bodyPr/>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err="1"/>
              <a:t>Aenean</a:t>
            </a:r>
            <a:r>
              <a:rPr lang="en-US"/>
              <a:t> </a:t>
            </a:r>
            <a:r>
              <a:rPr lang="en-US" err="1"/>
              <a:t>lacus</a:t>
            </a:r>
            <a:r>
              <a:rPr lang="en-US"/>
              <a:t> </a:t>
            </a:r>
            <a:r>
              <a:rPr lang="en-US" err="1"/>
              <a:t>arcu</a:t>
            </a:r>
            <a:r>
              <a:rPr lang="en-US"/>
              <a: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a:p>
            <a:pPr lvl="0"/>
            <a:r>
              <a:rPr lang="en-US" err="1"/>
              <a:t>Pellentesque</a:t>
            </a:r>
            <a:r>
              <a:rPr lang="en-US"/>
              <a:t> </a:t>
            </a:r>
            <a:r>
              <a:rPr lang="en-US" err="1"/>
              <a:t>sodales</a:t>
            </a:r>
            <a:r>
              <a:rPr lang="en-US"/>
              <a:t> </a:t>
            </a:r>
            <a:r>
              <a:rPr lang="en-US" err="1"/>
              <a:t>purus</a:t>
            </a:r>
            <a:r>
              <a:rPr lang="en-US"/>
              <a:t> et dui convallis, </a:t>
            </a:r>
            <a:r>
              <a:rPr lang="en-US" err="1"/>
              <a:t>sed</a:t>
            </a:r>
            <a:r>
              <a:rPr lang="en-US"/>
              <a:t> </a:t>
            </a:r>
            <a:r>
              <a:rPr lang="en-US" err="1"/>
              <a:t>facilisis</a:t>
            </a:r>
            <a:r>
              <a:rPr lang="en-US"/>
              <a:t> lorem </a:t>
            </a:r>
            <a:r>
              <a:rPr lang="en-US" err="1"/>
              <a:t>volutpat</a:t>
            </a:r>
            <a:r>
              <a:rPr lang="en-US"/>
              <a:t>. Integer non </a:t>
            </a:r>
            <a:r>
              <a:rPr lang="en-US" err="1"/>
              <a:t>elit</a:t>
            </a:r>
            <a:r>
              <a:rPr lang="en-US"/>
              <a:t> </a:t>
            </a:r>
            <a:r>
              <a:rPr lang="en-US" err="1"/>
              <a:t>lacinia</a:t>
            </a:r>
            <a:r>
              <a:rPr lang="en-US"/>
              <a:t> </a:t>
            </a:r>
            <a:r>
              <a:rPr lang="en-US" err="1"/>
              <a:t>diam</a:t>
            </a:r>
            <a:r>
              <a:rPr lang="en-US"/>
              <a:t> </a:t>
            </a:r>
            <a:r>
              <a:rPr lang="en-US" err="1"/>
              <a:t>venenatis</a:t>
            </a:r>
            <a:r>
              <a:rPr lang="en-US"/>
              <a:t> </a:t>
            </a:r>
            <a:r>
              <a:rPr lang="en-US" err="1"/>
              <a:t>consequat</a:t>
            </a:r>
            <a:r>
              <a:rPr lang="en-US"/>
              <a:t>. </a:t>
            </a:r>
          </a:p>
          <a:p>
            <a:pPr lvl="0"/>
            <a:r>
              <a:rPr lang="en-US" err="1"/>
              <a:t>Donec</a:t>
            </a:r>
            <a:r>
              <a:rPr lang="en-US"/>
              <a:t> maximus pharetra </a:t>
            </a:r>
            <a:r>
              <a:rPr lang="en-US" err="1"/>
              <a:t>sapien</a:t>
            </a:r>
            <a:r>
              <a:rPr lang="en-US"/>
              <a:t> sit </a:t>
            </a:r>
            <a:r>
              <a:rPr lang="en-US" err="1"/>
              <a:t>amet</a:t>
            </a:r>
            <a:r>
              <a:rPr lang="en-US"/>
              <a:t> </a:t>
            </a:r>
            <a:r>
              <a:rPr lang="en-US" err="1"/>
              <a:t>rhoncus</a:t>
            </a:r>
            <a:r>
              <a:rPr lang="en-US"/>
              <a:t>. </a:t>
            </a:r>
            <a:r>
              <a:rPr lang="en-US" err="1"/>
              <a:t>Vestibulum</a:t>
            </a:r>
            <a:r>
              <a:rPr lang="en-US"/>
              <a:t> </a:t>
            </a:r>
            <a:r>
              <a:rPr lang="en-US" err="1"/>
              <a:t>consequat</a:t>
            </a:r>
            <a:r>
              <a:rPr lang="en-US"/>
              <a:t> ligula </a:t>
            </a:r>
            <a:r>
              <a:rPr lang="en-US" err="1"/>
              <a:t>nunc</a:t>
            </a:r>
            <a:r>
              <a:rPr lang="en-US"/>
              <a:t>, ac </a:t>
            </a:r>
            <a:r>
              <a:rPr lang="en-US" err="1"/>
              <a:t>auctor</a:t>
            </a:r>
            <a:r>
              <a:rPr lang="en-US"/>
              <a:t> </a:t>
            </a:r>
            <a:r>
              <a:rPr lang="en-US" err="1"/>
              <a:t>massa</a:t>
            </a:r>
            <a:r>
              <a:rPr lang="en-US"/>
              <a:t> </a:t>
            </a:r>
            <a:r>
              <a:rPr lang="en-US" err="1"/>
              <a:t>luctus</a:t>
            </a:r>
            <a:r>
              <a:rPr lang="en-US"/>
              <a:t> a. </a:t>
            </a:r>
            <a:r>
              <a:rPr lang="en-US" err="1"/>
              <a:t>Suspendisse</a:t>
            </a:r>
            <a:r>
              <a:rPr lang="en-US"/>
              <a:t> ex mi, </a:t>
            </a:r>
            <a:r>
              <a:rPr lang="en-US" err="1"/>
              <a:t>imperdiet</a:t>
            </a:r>
            <a:r>
              <a:rPr lang="en-US"/>
              <a:t> et </a:t>
            </a:r>
            <a:r>
              <a:rPr lang="en-US" err="1"/>
              <a:t>risus</a:t>
            </a:r>
            <a:r>
              <a:rPr lang="en-US"/>
              <a:t> </a:t>
            </a:r>
            <a:r>
              <a:rPr lang="en-US" err="1"/>
              <a:t>tincidunt</a:t>
            </a:r>
            <a:r>
              <a:rPr lang="en-US"/>
              <a:t>, </a:t>
            </a:r>
            <a:r>
              <a:rPr lang="en-US" err="1"/>
              <a:t>varius</a:t>
            </a:r>
            <a:r>
              <a:rPr lang="en-US"/>
              <a:t> </a:t>
            </a:r>
            <a:r>
              <a:rPr lang="en-US" err="1"/>
              <a:t>viverra</a:t>
            </a:r>
            <a:r>
              <a:rPr lang="en-US"/>
              <a:t> lorem.</a:t>
            </a:r>
          </a:p>
          <a:p>
            <a:pPr lvl="0"/>
            <a:r>
              <a:rPr lang="en-US"/>
              <a:t>Description text in Dark Grey and 24pt size. </a:t>
            </a:r>
            <a:r>
              <a:rPr lang="en-US" err="1"/>
              <a:t>Aenean</a:t>
            </a:r>
            <a:r>
              <a:rPr lang="en-US"/>
              <a:t> </a:t>
            </a:r>
            <a:r>
              <a:rPr lang="en-US" err="1"/>
              <a:t>lacus</a:t>
            </a:r>
            <a:r>
              <a:rPr lang="en-US"/>
              <a:t> </a:t>
            </a:r>
            <a:r>
              <a:rPr lang="en-US" err="1"/>
              <a:t>arcu</a:t>
            </a:r>
            <a:r>
              <a:rPr lang="en-US"/>
              <a: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a:p>
            <a:pPr lvl="0"/>
            <a:r>
              <a:rPr lang="en-US" err="1"/>
              <a:t>Pellentesque</a:t>
            </a:r>
            <a:r>
              <a:rPr lang="en-US"/>
              <a:t> </a:t>
            </a:r>
            <a:r>
              <a:rPr lang="en-US" err="1"/>
              <a:t>sodales</a:t>
            </a:r>
            <a:r>
              <a:rPr lang="en-US"/>
              <a:t> </a:t>
            </a:r>
            <a:r>
              <a:rPr lang="en-US" err="1"/>
              <a:t>purus</a:t>
            </a:r>
            <a:r>
              <a:rPr lang="en-US"/>
              <a:t> et dui convallis, </a:t>
            </a:r>
            <a:r>
              <a:rPr lang="en-US" err="1"/>
              <a:t>sed</a:t>
            </a:r>
            <a:r>
              <a:rPr lang="en-US"/>
              <a:t> </a:t>
            </a:r>
            <a:r>
              <a:rPr lang="en-US" err="1"/>
              <a:t>facilisis</a:t>
            </a:r>
            <a:r>
              <a:rPr lang="en-US"/>
              <a:t> lorem </a:t>
            </a:r>
            <a:r>
              <a:rPr lang="en-US" err="1"/>
              <a:t>volutpat</a:t>
            </a:r>
            <a:r>
              <a:rPr lang="en-US"/>
              <a:t>. Integer non </a:t>
            </a:r>
            <a:r>
              <a:rPr lang="en-US" err="1"/>
              <a:t>elit</a:t>
            </a:r>
            <a:r>
              <a:rPr lang="en-US"/>
              <a:t> </a:t>
            </a:r>
            <a:r>
              <a:rPr lang="en-US" err="1"/>
              <a:t>lacinia</a:t>
            </a:r>
            <a:r>
              <a:rPr lang="en-US"/>
              <a:t> </a:t>
            </a:r>
            <a:r>
              <a:rPr lang="en-US" err="1"/>
              <a:t>diam</a:t>
            </a:r>
            <a:r>
              <a:rPr lang="en-US"/>
              <a:t> </a:t>
            </a:r>
            <a:r>
              <a:rPr lang="en-US" err="1"/>
              <a:t>venenatis</a:t>
            </a:r>
            <a:r>
              <a:rPr lang="en-US"/>
              <a:t> </a:t>
            </a:r>
            <a:r>
              <a:rPr lang="en-US" err="1"/>
              <a:t>consequat</a:t>
            </a:r>
            <a:r>
              <a:rPr lang="en-US"/>
              <a:t>. </a:t>
            </a:r>
          </a:p>
          <a:p>
            <a:pPr lvl="0"/>
            <a:r>
              <a:rPr lang="en-US" err="1"/>
              <a:t>Donec</a:t>
            </a:r>
            <a:r>
              <a:rPr lang="en-US"/>
              <a:t> maximus pharetra </a:t>
            </a:r>
            <a:r>
              <a:rPr lang="en-US" err="1"/>
              <a:t>sapien</a:t>
            </a:r>
            <a:r>
              <a:rPr lang="en-US"/>
              <a:t> sit </a:t>
            </a:r>
            <a:r>
              <a:rPr lang="en-US" err="1"/>
              <a:t>amet</a:t>
            </a:r>
            <a:r>
              <a:rPr lang="en-US"/>
              <a:t> </a:t>
            </a:r>
            <a:r>
              <a:rPr lang="en-US" err="1"/>
              <a:t>rhoncus</a:t>
            </a:r>
            <a:r>
              <a:rPr lang="en-US"/>
              <a:t>. </a:t>
            </a:r>
            <a:r>
              <a:rPr lang="en-US" err="1"/>
              <a:t>Vestibulum</a:t>
            </a:r>
            <a:r>
              <a:rPr lang="en-US"/>
              <a:t> </a:t>
            </a:r>
            <a:r>
              <a:rPr lang="en-US" err="1"/>
              <a:t>consequat</a:t>
            </a:r>
            <a:r>
              <a:rPr lang="en-US"/>
              <a:t> ligula </a:t>
            </a:r>
            <a:r>
              <a:rPr lang="en-US" err="1"/>
              <a:t>nunc</a:t>
            </a:r>
            <a:r>
              <a:rPr lang="en-US"/>
              <a:t>, ac </a:t>
            </a:r>
            <a:r>
              <a:rPr lang="en-US" err="1"/>
              <a:t>auctor</a:t>
            </a:r>
            <a:r>
              <a:rPr lang="en-US"/>
              <a:t> </a:t>
            </a:r>
            <a:r>
              <a:rPr lang="en-US" err="1"/>
              <a:t>massa</a:t>
            </a:r>
            <a:r>
              <a:rPr lang="en-US"/>
              <a:t> </a:t>
            </a:r>
            <a:r>
              <a:rPr lang="en-US" err="1"/>
              <a:t>luctus</a:t>
            </a:r>
            <a:r>
              <a:rPr lang="en-US"/>
              <a:t> a. </a:t>
            </a:r>
            <a:r>
              <a:rPr lang="en-US" err="1"/>
              <a:t>Suspendisse</a:t>
            </a:r>
            <a:r>
              <a:rPr lang="en-US"/>
              <a:t> ex mi, </a:t>
            </a:r>
            <a:r>
              <a:rPr lang="en-US" err="1"/>
              <a:t>imperdiet</a:t>
            </a:r>
            <a:r>
              <a:rPr lang="en-US"/>
              <a:t> et </a:t>
            </a:r>
            <a:r>
              <a:rPr lang="en-US" err="1"/>
              <a:t>risus</a:t>
            </a:r>
            <a:r>
              <a:rPr lang="en-US"/>
              <a:t> </a:t>
            </a:r>
            <a:r>
              <a:rPr lang="en-US" err="1"/>
              <a:t>tincidunt</a:t>
            </a:r>
            <a:r>
              <a:rPr lang="en-US"/>
              <a:t>, </a:t>
            </a:r>
            <a:r>
              <a:rPr lang="en-US" err="1"/>
              <a:t>varius</a:t>
            </a:r>
            <a:r>
              <a:rPr lang="en-US"/>
              <a:t> </a:t>
            </a:r>
            <a:r>
              <a:rPr lang="en-US" err="1"/>
              <a:t>viverra</a:t>
            </a:r>
            <a:r>
              <a:rPr lang="en-US"/>
              <a:t> lorem.</a:t>
            </a:r>
          </a:p>
          <a:p>
            <a:pPr lvl="0"/>
            <a:r>
              <a:rPr lang="en-US" err="1"/>
              <a:t>Aenean</a:t>
            </a:r>
            <a:r>
              <a:rPr lang="en-US"/>
              <a:t> </a:t>
            </a:r>
            <a:r>
              <a:rPr lang="en-US" err="1"/>
              <a:t>lacus</a:t>
            </a:r>
            <a:r>
              <a:rPr lang="en-US"/>
              <a:t> </a:t>
            </a:r>
            <a:r>
              <a:rPr lang="en-US" err="1"/>
              <a:t>arcu</a:t>
            </a:r>
            <a:r>
              <a:rPr lang="en-US"/>
              <a: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a:p>
            <a:pPr lvl="0"/>
            <a:r>
              <a:rPr lang="en-US" err="1"/>
              <a:t>Pellentesque</a:t>
            </a:r>
            <a:r>
              <a:rPr lang="en-US"/>
              <a:t> </a:t>
            </a:r>
            <a:r>
              <a:rPr lang="en-US" err="1"/>
              <a:t>sodales</a:t>
            </a:r>
            <a:r>
              <a:rPr lang="en-US"/>
              <a:t> </a:t>
            </a:r>
            <a:r>
              <a:rPr lang="en-US" err="1"/>
              <a:t>purus</a:t>
            </a:r>
            <a:r>
              <a:rPr lang="en-US"/>
              <a:t> et dui convallis, </a:t>
            </a:r>
            <a:r>
              <a:rPr lang="en-US" err="1"/>
              <a:t>sed</a:t>
            </a:r>
            <a:r>
              <a:rPr lang="en-US"/>
              <a:t> </a:t>
            </a:r>
            <a:r>
              <a:rPr lang="en-US" err="1"/>
              <a:t>facilisis</a:t>
            </a:r>
            <a:r>
              <a:rPr lang="en-US"/>
              <a:t> lorem </a:t>
            </a:r>
            <a:r>
              <a:rPr lang="en-US" err="1"/>
              <a:t>volutpat</a:t>
            </a:r>
            <a:r>
              <a:rPr lang="en-US"/>
              <a:t>. Integer non </a:t>
            </a:r>
            <a:r>
              <a:rPr lang="en-US" err="1"/>
              <a:t>elit</a:t>
            </a:r>
            <a:r>
              <a:rPr lang="en-US"/>
              <a:t> </a:t>
            </a:r>
            <a:r>
              <a:rPr lang="en-US" err="1"/>
              <a:t>lacinia</a:t>
            </a:r>
            <a:r>
              <a:rPr lang="en-US"/>
              <a:t> </a:t>
            </a:r>
            <a:r>
              <a:rPr lang="en-US" err="1"/>
              <a:t>diam</a:t>
            </a:r>
            <a:r>
              <a:rPr lang="en-US"/>
              <a:t> </a:t>
            </a:r>
            <a:r>
              <a:rPr lang="en-US" err="1"/>
              <a:t>venenatis</a:t>
            </a:r>
            <a:r>
              <a:rPr lang="en-US"/>
              <a:t> </a:t>
            </a:r>
            <a:r>
              <a:rPr lang="en-US" err="1"/>
              <a:t>consequat</a:t>
            </a:r>
            <a:r>
              <a:rPr lang="en-US"/>
              <a:t>. </a:t>
            </a:r>
          </a:p>
          <a:p>
            <a:pPr lvl="0"/>
            <a:r>
              <a:rPr lang="en-US" err="1"/>
              <a:t>Donec</a:t>
            </a:r>
            <a:r>
              <a:rPr lang="en-US"/>
              <a:t> maximus pharetra </a:t>
            </a:r>
            <a:r>
              <a:rPr lang="en-US" err="1"/>
              <a:t>sapien</a:t>
            </a:r>
            <a:r>
              <a:rPr lang="en-US"/>
              <a:t> sit </a:t>
            </a:r>
            <a:r>
              <a:rPr lang="en-US" err="1"/>
              <a:t>amet</a:t>
            </a:r>
            <a:r>
              <a:rPr lang="en-US"/>
              <a:t> </a:t>
            </a:r>
            <a:r>
              <a:rPr lang="en-US" err="1"/>
              <a:t>rhoncus</a:t>
            </a:r>
            <a:r>
              <a:rPr lang="en-US"/>
              <a:t>. </a:t>
            </a:r>
            <a:r>
              <a:rPr lang="en-US" err="1"/>
              <a:t>Vestibulum</a:t>
            </a:r>
            <a:r>
              <a:rPr lang="en-US"/>
              <a:t> </a:t>
            </a:r>
            <a:r>
              <a:rPr lang="en-US" err="1"/>
              <a:t>consequat</a:t>
            </a:r>
            <a:r>
              <a:rPr lang="en-US"/>
              <a:t> ligula </a:t>
            </a:r>
            <a:r>
              <a:rPr lang="en-US" err="1"/>
              <a:t>nunc</a:t>
            </a:r>
            <a:r>
              <a:rPr lang="en-US"/>
              <a:t>, ac </a:t>
            </a:r>
            <a:r>
              <a:rPr lang="en-US" err="1"/>
              <a:t>auctor</a:t>
            </a:r>
            <a:r>
              <a:rPr lang="en-US"/>
              <a:t> </a:t>
            </a:r>
            <a:r>
              <a:rPr lang="en-US" err="1"/>
              <a:t>massa</a:t>
            </a:r>
            <a:r>
              <a:rPr lang="en-US"/>
              <a:t> </a:t>
            </a:r>
            <a:r>
              <a:rPr lang="en-US" err="1"/>
              <a:t>luctus</a:t>
            </a:r>
            <a:r>
              <a:rPr lang="en-US"/>
              <a:t> a. </a:t>
            </a:r>
            <a:r>
              <a:rPr lang="en-US" err="1"/>
              <a:t>Suspendisse</a:t>
            </a:r>
            <a:r>
              <a:rPr lang="en-US"/>
              <a:t> ex mi, </a:t>
            </a:r>
            <a:r>
              <a:rPr lang="en-US" err="1"/>
              <a:t>imperdiet</a:t>
            </a:r>
            <a:r>
              <a:rPr lang="en-US"/>
              <a:t> et </a:t>
            </a:r>
            <a:r>
              <a:rPr lang="en-US" err="1"/>
              <a:t>risus</a:t>
            </a:r>
            <a:r>
              <a:rPr lang="en-US"/>
              <a:t> </a:t>
            </a:r>
            <a:r>
              <a:rPr lang="en-US" err="1"/>
              <a:t>tincidunt</a:t>
            </a:r>
            <a:r>
              <a:rPr lang="en-US"/>
              <a:t>, </a:t>
            </a:r>
            <a:r>
              <a:rPr lang="en-US" err="1"/>
              <a:t>varius</a:t>
            </a:r>
            <a:r>
              <a:rPr lang="en-US"/>
              <a:t> </a:t>
            </a:r>
            <a:r>
              <a:rPr lang="en-US" err="1"/>
              <a:t>viverra</a:t>
            </a:r>
            <a:r>
              <a:rPr lang="en-US"/>
              <a:t> lorem.</a:t>
            </a:r>
          </a:p>
          <a:p>
            <a:pPr lvl="0"/>
            <a:endParaRPr lang="en-US"/>
          </a:p>
        </p:txBody>
      </p:sp>
      <p:sp>
        <p:nvSpPr>
          <p:cNvPr id="16" name="Text Placeholder 2"/>
          <p:cNvSpPr>
            <a:spLocks noGrp="1"/>
          </p:cNvSpPr>
          <p:nvPr>
            <p:ph type="body" sz="quarter" idx="12" hasCustomPrompt="1"/>
          </p:nvPr>
        </p:nvSpPr>
        <p:spPr>
          <a:xfrm>
            <a:off x="203201"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cxnSp>
        <p:nvCxnSpPr>
          <p:cNvPr id="18"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9"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Tree>
    <p:extLst>
      <p:ext uri="{BB962C8B-B14F-4D97-AF65-F5344CB8AC3E}">
        <p14:creationId xmlns:p14="http://schemas.microsoft.com/office/powerpoint/2010/main" val="3002049951"/>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6_Content slide ">
    <p:bg>
      <p:bgPr>
        <a:solidFill>
          <a:schemeClr val="bg1"/>
        </a:solidFill>
        <a:effectLst/>
      </p:bgPr>
    </p:bg>
    <p:spTree>
      <p:nvGrpSpPr>
        <p:cNvPr id="1" name=""/>
        <p:cNvGrpSpPr/>
        <p:nvPr/>
      </p:nvGrpSpPr>
      <p:grpSpPr>
        <a:xfrm>
          <a:off x="0" y="0"/>
          <a:ext cx="0" cy="0"/>
          <a:chOff x="0" y="0"/>
          <a:chExt cx="0" cy="0"/>
        </a:xfrm>
      </p:grpSpPr>
      <p:sp>
        <p:nvSpPr>
          <p:cNvPr id="47" name="Title 1"/>
          <p:cNvSpPr>
            <a:spLocks noGrp="1"/>
          </p:cNvSpPr>
          <p:nvPr>
            <p:ph type="ctrTitle" hasCustomPrompt="1"/>
          </p:nvPr>
        </p:nvSpPr>
        <p:spPr>
          <a:xfrm>
            <a:off x="0" y="345077"/>
            <a:ext cx="3200400" cy="1212791"/>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Click to add title</a:t>
            </a:r>
            <a:br>
              <a:rPr lang="en-US"/>
            </a:br>
            <a:r>
              <a:rPr lang="en-US"/>
              <a:t>in two lines</a:t>
            </a:r>
          </a:p>
        </p:txBody>
      </p:sp>
      <p:sp>
        <p:nvSpPr>
          <p:cNvPr id="8"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49"/>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16" name="Text Placeholder 2"/>
          <p:cNvSpPr>
            <a:spLocks noGrp="1"/>
          </p:cNvSpPr>
          <p:nvPr>
            <p:ph type="body" sz="quarter" idx="12" hasCustomPrompt="1"/>
          </p:nvPr>
        </p:nvSpPr>
        <p:spPr>
          <a:xfrm>
            <a:off x="203201"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cxnSp>
        <p:nvCxnSpPr>
          <p:cNvPr id="17"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8"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Tree>
    <p:extLst>
      <p:ext uri="{BB962C8B-B14F-4D97-AF65-F5344CB8AC3E}">
        <p14:creationId xmlns:p14="http://schemas.microsoft.com/office/powerpoint/2010/main" val="3304174382"/>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4_Content with Circular colored image">
    <p:spTree>
      <p:nvGrpSpPr>
        <p:cNvPr id="1" name=""/>
        <p:cNvGrpSpPr/>
        <p:nvPr/>
      </p:nvGrpSpPr>
      <p:grpSpPr>
        <a:xfrm>
          <a:off x="0" y="0"/>
          <a:ext cx="0" cy="0"/>
          <a:chOff x="0" y="0"/>
          <a:chExt cx="0" cy="0"/>
        </a:xfrm>
      </p:grpSpPr>
      <p:sp>
        <p:nvSpPr>
          <p:cNvPr id="27" name="Oval 26"/>
          <p:cNvSpPr/>
          <p:nvPr userDrawn="1"/>
        </p:nvSpPr>
        <p:spPr>
          <a:xfrm>
            <a:off x="3886688" y="3497599"/>
            <a:ext cx="2231136" cy="2974848"/>
          </a:xfrm>
          <a:prstGeom prst="ellipse">
            <a:avLst/>
          </a:prstGeom>
          <a:solidFill>
            <a:schemeClr val="accent4">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a:solidFill>
                <a:srgbClr val="FFFFFF"/>
              </a:solidFill>
            </a:endParaRPr>
          </a:p>
        </p:txBody>
      </p:sp>
      <p:sp>
        <p:nvSpPr>
          <p:cNvPr id="47" name="Title 1"/>
          <p:cNvSpPr>
            <a:spLocks noGrp="1"/>
          </p:cNvSpPr>
          <p:nvPr userDrawn="1">
            <p:ph type="ctrTitle" hasCustomPrompt="1"/>
          </p:nvPr>
        </p:nvSpPr>
        <p:spPr>
          <a:xfrm>
            <a:off x="0" y="345077"/>
            <a:ext cx="3200400" cy="1212791"/>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Click to add title</a:t>
            </a:r>
            <a:br>
              <a:rPr lang="en-US"/>
            </a:br>
            <a:r>
              <a:rPr lang="en-US"/>
              <a:t>in two lines</a:t>
            </a:r>
          </a:p>
        </p:txBody>
      </p:sp>
      <p:sp>
        <p:nvSpPr>
          <p:cNvPr id="8"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49"/>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3" name="Text Placeholder 2"/>
          <p:cNvSpPr>
            <a:spLocks noGrp="1"/>
          </p:cNvSpPr>
          <p:nvPr userDrawn="1">
            <p:ph type="body" sz="quarter" idx="10" hasCustomPrompt="1"/>
          </p:nvPr>
        </p:nvSpPr>
        <p:spPr>
          <a:xfrm>
            <a:off x="203200" y="1727199"/>
            <a:ext cx="2260600" cy="338668"/>
          </a:xfrm>
        </p:spPr>
        <p:txBody>
          <a:bodyPr/>
          <a:lstStyle>
            <a:lvl1pPr marL="0" indent="0" algn="l" defTabSz="1828800" rtl="0" eaLnBrk="1" latinLnBrk="0" hangingPunct="1">
              <a:lnSpc>
                <a:spcPct val="90000"/>
              </a:lnSpc>
              <a:spcBef>
                <a:spcPts val="2000"/>
              </a:spcBef>
              <a:buFont typeface="Arial" panose="020B0604020202020204" pitchFamily="34" charset="0"/>
              <a:buNone/>
              <a:defRPr lang="en-US" sz="14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Heading</a:t>
            </a:r>
          </a:p>
        </p:txBody>
      </p:sp>
      <p:sp>
        <p:nvSpPr>
          <p:cNvPr id="15" name="Text Placeholder 2"/>
          <p:cNvSpPr>
            <a:spLocks noGrp="1"/>
          </p:cNvSpPr>
          <p:nvPr userDrawn="1">
            <p:ph type="body" sz="quarter" idx="11" hasCustomPrompt="1"/>
          </p:nvPr>
        </p:nvSpPr>
        <p:spPr>
          <a:xfrm>
            <a:off x="203200" y="2232779"/>
            <a:ext cx="2260600" cy="4113468"/>
          </a:xfrm>
        </p:spPr>
        <p:txBody>
          <a:bodyPr/>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Body copy in 30pt.Tempus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a:p>
            <a:pPr lvl="0"/>
            <a:r>
              <a:rPr lang="en-US" err="1"/>
              <a:t>Pellentesque</a:t>
            </a:r>
            <a:r>
              <a:rPr lang="en-US"/>
              <a:t> </a:t>
            </a:r>
            <a:r>
              <a:rPr lang="en-US" err="1"/>
              <a:t>sodales</a:t>
            </a:r>
            <a:r>
              <a:rPr lang="en-US"/>
              <a:t> </a:t>
            </a:r>
            <a:r>
              <a:rPr lang="en-US" err="1"/>
              <a:t>purus</a:t>
            </a:r>
            <a:r>
              <a:rPr lang="en-US"/>
              <a:t> et dui convallis, </a:t>
            </a:r>
            <a:r>
              <a:rPr lang="en-US" err="1"/>
              <a:t>sed</a:t>
            </a:r>
            <a:r>
              <a:rPr lang="en-US"/>
              <a:t> </a:t>
            </a:r>
            <a:r>
              <a:rPr lang="en-US" err="1"/>
              <a:t>facilisis</a:t>
            </a:r>
            <a:r>
              <a:rPr lang="en-US"/>
              <a:t> lorem </a:t>
            </a:r>
            <a:r>
              <a:rPr lang="en-US" err="1"/>
              <a:t>volutpat</a:t>
            </a:r>
            <a:r>
              <a:rPr lang="en-US"/>
              <a:t>. Integer non </a:t>
            </a:r>
            <a:r>
              <a:rPr lang="en-US" err="1"/>
              <a:t>elit</a:t>
            </a:r>
            <a:r>
              <a:rPr lang="en-US"/>
              <a:t> </a:t>
            </a:r>
            <a:r>
              <a:rPr lang="en-US" err="1"/>
              <a:t>lacinia</a:t>
            </a:r>
            <a:r>
              <a:rPr lang="en-US"/>
              <a:t> </a:t>
            </a:r>
            <a:r>
              <a:rPr lang="en-US" err="1"/>
              <a:t>diam</a:t>
            </a:r>
            <a:r>
              <a:rPr lang="en-US"/>
              <a:t> </a:t>
            </a:r>
            <a:r>
              <a:rPr lang="en-US" err="1"/>
              <a:t>venenatis</a:t>
            </a:r>
            <a:r>
              <a:rPr lang="en-US"/>
              <a:t> </a:t>
            </a:r>
            <a:r>
              <a:rPr lang="en-US" err="1"/>
              <a:t>consequat</a:t>
            </a:r>
            <a:r>
              <a:rPr lang="en-US"/>
              <a:t>.</a:t>
            </a:r>
          </a:p>
          <a:p>
            <a:pPr lvl="0"/>
            <a:endParaRPr lang="en-US"/>
          </a:p>
        </p:txBody>
      </p:sp>
      <p:sp>
        <p:nvSpPr>
          <p:cNvPr id="16" name="Text Placeholder 2"/>
          <p:cNvSpPr>
            <a:spLocks noGrp="1"/>
          </p:cNvSpPr>
          <p:nvPr userDrawn="1">
            <p:ph type="body" sz="quarter" idx="12" hasCustomPrompt="1"/>
          </p:nvPr>
        </p:nvSpPr>
        <p:spPr>
          <a:xfrm>
            <a:off x="203201"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cxnSp>
        <p:nvCxnSpPr>
          <p:cNvPr id="17"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8"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
        <p:nvSpPr>
          <p:cNvPr id="14" name="Picture Placeholder 9"/>
          <p:cNvSpPr>
            <a:spLocks noGrp="1"/>
          </p:cNvSpPr>
          <p:nvPr>
            <p:ph type="pic" sz="quarter" idx="14" hasCustomPrompt="1"/>
          </p:nvPr>
        </p:nvSpPr>
        <p:spPr>
          <a:xfrm>
            <a:off x="4928633" y="778933"/>
            <a:ext cx="4064000" cy="5418667"/>
          </a:xfrm>
          <a:prstGeom prst="ellipse">
            <a:avLst/>
          </a:prstGeom>
        </p:spPr>
        <p:txBody>
          <a:bodyPr>
            <a:noAutofit/>
          </a:bodyPr>
          <a:lstStyle>
            <a:lvl1pPr marL="0" indent="0" algn="ctr">
              <a:buNone/>
              <a:defRPr sz="1600" baseline="0">
                <a:solidFill>
                  <a:schemeClr val="accent2"/>
                </a:solidFill>
                <a:latin typeface="+mn-lt"/>
              </a:defRPr>
            </a:lvl1pPr>
          </a:lstStyle>
          <a:p>
            <a:r>
              <a:rPr lang="en-US"/>
              <a:t>Click icon to add color picture</a:t>
            </a:r>
          </a:p>
        </p:txBody>
      </p:sp>
    </p:spTree>
    <p:extLst>
      <p:ext uri="{BB962C8B-B14F-4D97-AF65-F5344CB8AC3E}">
        <p14:creationId xmlns:p14="http://schemas.microsoft.com/office/powerpoint/2010/main" val="2449262719"/>
      </p:ext>
    </p:extLst>
  </p:cSld>
  <p:clrMapOvr>
    <a:masterClrMapping/>
  </p:clrMapOvr>
  <p:extLst mod="1">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4_Content with Square B/W image">
    <p:spTree>
      <p:nvGrpSpPr>
        <p:cNvPr id="1" name=""/>
        <p:cNvGrpSpPr/>
        <p:nvPr/>
      </p:nvGrpSpPr>
      <p:grpSpPr>
        <a:xfrm>
          <a:off x="0" y="0"/>
          <a:ext cx="0" cy="0"/>
          <a:chOff x="0" y="0"/>
          <a:chExt cx="0" cy="0"/>
        </a:xfrm>
      </p:grpSpPr>
      <p:sp>
        <p:nvSpPr>
          <p:cNvPr id="14" name="Picture Placeholder 9"/>
          <p:cNvSpPr>
            <a:spLocks noGrp="1"/>
          </p:cNvSpPr>
          <p:nvPr>
            <p:ph type="pic" sz="quarter" idx="14" hasCustomPrompt="1"/>
          </p:nvPr>
        </p:nvSpPr>
        <p:spPr>
          <a:xfrm>
            <a:off x="3492565" y="0"/>
            <a:ext cx="5638800" cy="5875867"/>
          </a:xfrm>
          <a:prstGeom prst="rect">
            <a:avLst/>
          </a:prstGeom>
        </p:spPr>
        <p:txBody>
          <a:bodyPr>
            <a:noAutofit/>
          </a:bodyPr>
          <a:lstStyle>
            <a:lvl1pPr marL="0" indent="0" algn="ctr">
              <a:buNone/>
              <a:defRPr sz="1600" baseline="0">
                <a:solidFill>
                  <a:schemeClr val="accent2"/>
                </a:solidFill>
                <a:latin typeface="+mn-lt"/>
              </a:defRPr>
            </a:lvl1pPr>
          </a:lstStyle>
          <a:p>
            <a:r>
              <a:rPr lang="en-US"/>
              <a:t>Click icon to add black &amp; white image</a:t>
            </a:r>
          </a:p>
        </p:txBody>
      </p:sp>
      <p:sp>
        <p:nvSpPr>
          <p:cNvPr id="47" name="Title 1"/>
          <p:cNvSpPr>
            <a:spLocks noGrp="1"/>
          </p:cNvSpPr>
          <p:nvPr userDrawn="1">
            <p:ph type="ctrTitle" hasCustomPrompt="1"/>
          </p:nvPr>
        </p:nvSpPr>
        <p:spPr>
          <a:xfrm>
            <a:off x="0" y="345077"/>
            <a:ext cx="3200400" cy="1212791"/>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Click to add title</a:t>
            </a:r>
            <a:br>
              <a:rPr lang="en-US"/>
            </a:br>
            <a:r>
              <a:rPr lang="en-US"/>
              <a:t>in two lines</a:t>
            </a:r>
          </a:p>
        </p:txBody>
      </p:sp>
      <p:sp>
        <p:nvSpPr>
          <p:cNvPr id="8"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49"/>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3" name="Text Placeholder 2"/>
          <p:cNvSpPr>
            <a:spLocks noGrp="1"/>
          </p:cNvSpPr>
          <p:nvPr userDrawn="1">
            <p:ph type="body" sz="quarter" idx="10" hasCustomPrompt="1"/>
          </p:nvPr>
        </p:nvSpPr>
        <p:spPr>
          <a:xfrm>
            <a:off x="203200" y="1727199"/>
            <a:ext cx="2260600" cy="338668"/>
          </a:xfrm>
        </p:spPr>
        <p:txBody>
          <a:bodyPr/>
          <a:lstStyle>
            <a:lvl1pPr marL="0" indent="0" algn="l" defTabSz="1828800" rtl="0" eaLnBrk="1" latinLnBrk="0" hangingPunct="1">
              <a:lnSpc>
                <a:spcPct val="90000"/>
              </a:lnSpc>
              <a:spcBef>
                <a:spcPts val="2000"/>
              </a:spcBef>
              <a:buFont typeface="Arial" panose="020B0604020202020204" pitchFamily="34" charset="0"/>
              <a:buNone/>
              <a:defRPr lang="en-US" sz="14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Heading</a:t>
            </a:r>
          </a:p>
        </p:txBody>
      </p:sp>
      <p:sp>
        <p:nvSpPr>
          <p:cNvPr id="15" name="Text Placeholder 2"/>
          <p:cNvSpPr>
            <a:spLocks noGrp="1"/>
          </p:cNvSpPr>
          <p:nvPr userDrawn="1">
            <p:ph type="body" sz="quarter" idx="11" hasCustomPrompt="1"/>
          </p:nvPr>
        </p:nvSpPr>
        <p:spPr>
          <a:xfrm>
            <a:off x="203200" y="2232779"/>
            <a:ext cx="2260600" cy="4113468"/>
          </a:xfrm>
        </p:spPr>
        <p:txBody>
          <a:bodyPr/>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Body copy in 30pt.Tempus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a:p>
            <a:pPr lvl="0"/>
            <a:r>
              <a:rPr lang="en-US" err="1"/>
              <a:t>Pellentesque</a:t>
            </a:r>
            <a:r>
              <a:rPr lang="en-US"/>
              <a:t> </a:t>
            </a:r>
            <a:r>
              <a:rPr lang="en-US" err="1"/>
              <a:t>sodales</a:t>
            </a:r>
            <a:r>
              <a:rPr lang="en-US"/>
              <a:t> </a:t>
            </a:r>
            <a:r>
              <a:rPr lang="en-US" err="1"/>
              <a:t>purus</a:t>
            </a:r>
            <a:r>
              <a:rPr lang="en-US"/>
              <a:t> et dui convallis, </a:t>
            </a:r>
            <a:r>
              <a:rPr lang="en-US" err="1"/>
              <a:t>sed</a:t>
            </a:r>
            <a:r>
              <a:rPr lang="en-US"/>
              <a:t> </a:t>
            </a:r>
            <a:r>
              <a:rPr lang="en-US" err="1"/>
              <a:t>facilisis</a:t>
            </a:r>
            <a:r>
              <a:rPr lang="en-US"/>
              <a:t> lorem </a:t>
            </a:r>
            <a:r>
              <a:rPr lang="en-US" err="1"/>
              <a:t>volutpat</a:t>
            </a:r>
            <a:r>
              <a:rPr lang="en-US"/>
              <a:t>. Integer non </a:t>
            </a:r>
            <a:r>
              <a:rPr lang="en-US" err="1"/>
              <a:t>elit</a:t>
            </a:r>
            <a:r>
              <a:rPr lang="en-US"/>
              <a:t> </a:t>
            </a:r>
            <a:r>
              <a:rPr lang="en-US" err="1"/>
              <a:t>lacinia</a:t>
            </a:r>
            <a:r>
              <a:rPr lang="en-US"/>
              <a:t> </a:t>
            </a:r>
            <a:r>
              <a:rPr lang="en-US" err="1"/>
              <a:t>diam</a:t>
            </a:r>
            <a:r>
              <a:rPr lang="en-US"/>
              <a:t> </a:t>
            </a:r>
            <a:r>
              <a:rPr lang="en-US" err="1"/>
              <a:t>venenatis</a:t>
            </a:r>
            <a:r>
              <a:rPr lang="en-US"/>
              <a:t> </a:t>
            </a:r>
            <a:r>
              <a:rPr lang="en-US" err="1"/>
              <a:t>consequat</a:t>
            </a:r>
            <a:r>
              <a:rPr lang="en-US"/>
              <a:t>.</a:t>
            </a:r>
          </a:p>
          <a:p>
            <a:pPr lvl="0"/>
            <a:endParaRPr lang="en-US"/>
          </a:p>
        </p:txBody>
      </p:sp>
      <p:sp>
        <p:nvSpPr>
          <p:cNvPr id="16" name="Text Placeholder 2"/>
          <p:cNvSpPr>
            <a:spLocks noGrp="1"/>
          </p:cNvSpPr>
          <p:nvPr userDrawn="1">
            <p:ph type="body" sz="quarter" idx="12" hasCustomPrompt="1"/>
          </p:nvPr>
        </p:nvSpPr>
        <p:spPr>
          <a:xfrm>
            <a:off x="203201"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cxnSp>
        <p:nvCxnSpPr>
          <p:cNvPr id="17"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8"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Tree>
    <p:extLst>
      <p:ext uri="{BB962C8B-B14F-4D97-AF65-F5344CB8AC3E}">
        <p14:creationId xmlns:p14="http://schemas.microsoft.com/office/powerpoint/2010/main" val="1322015572"/>
      </p:ext>
    </p:extLst>
  </p:cSld>
  <p:clrMapOvr>
    <a:masterClrMapping/>
  </p:clrMapOvr>
  <p:extLst mod="1">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4_3 Column content with B/W background image ">
    <p:spTree>
      <p:nvGrpSpPr>
        <p:cNvPr id="1" name=""/>
        <p:cNvGrpSpPr/>
        <p:nvPr/>
      </p:nvGrpSpPr>
      <p:grpSpPr>
        <a:xfrm>
          <a:off x="0" y="0"/>
          <a:ext cx="0" cy="0"/>
          <a:chOff x="0" y="0"/>
          <a:chExt cx="0" cy="0"/>
        </a:xfrm>
      </p:grpSpPr>
      <p:sp>
        <p:nvSpPr>
          <p:cNvPr id="14" name="Picture Placeholder 9"/>
          <p:cNvSpPr>
            <a:spLocks noGrp="1"/>
          </p:cNvSpPr>
          <p:nvPr>
            <p:ph type="pic" sz="quarter" idx="16" hasCustomPrompt="1"/>
          </p:nvPr>
        </p:nvSpPr>
        <p:spPr>
          <a:xfrm>
            <a:off x="0" y="0"/>
            <a:ext cx="9131300" cy="6536267"/>
          </a:xfrm>
          <a:prstGeom prst="rect">
            <a:avLst/>
          </a:prstGeom>
        </p:spPr>
        <p:txBody>
          <a:bodyPr>
            <a:noAutofit/>
          </a:bodyPr>
          <a:lstStyle>
            <a:lvl1pPr marL="0" indent="0" algn="ctr">
              <a:buFontTx/>
              <a:buNone/>
              <a:defRPr sz="1600" baseline="0">
                <a:solidFill>
                  <a:schemeClr val="accent2"/>
                </a:solidFill>
                <a:latin typeface="+mn-lt"/>
              </a:defRPr>
            </a:lvl1pPr>
          </a:lstStyle>
          <a:p>
            <a:pPr marL="0" lvl="0" indent="0" algn="ctr">
              <a:buFontTx/>
              <a:buNone/>
            </a:pPr>
            <a:r>
              <a:rPr lang="en-US"/>
              <a:t>Click icon to add black &amp; white background image</a:t>
            </a:r>
          </a:p>
        </p:txBody>
      </p:sp>
      <p:sp>
        <p:nvSpPr>
          <p:cNvPr id="47" name="Title 1"/>
          <p:cNvSpPr>
            <a:spLocks noGrp="1"/>
          </p:cNvSpPr>
          <p:nvPr userDrawn="1">
            <p:ph type="ctrTitle" hasCustomPrompt="1"/>
          </p:nvPr>
        </p:nvSpPr>
        <p:spPr>
          <a:xfrm>
            <a:off x="0" y="345077"/>
            <a:ext cx="3200400" cy="1212791"/>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Click to add title</a:t>
            </a:r>
            <a:br>
              <a:rPr lang="en-US"/>
            </a:br>
            <a:r>
              <a:rPr lang="en-US"/>
              <a:t>in two lines</a:t>
            </a:r>
          </a:p>
        </p:txBody>
      </p:sp>
      <p:sp>
        <p:nvSpPr>
          <p:cNvPr id="8"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49"/>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15" name="Text Placeholder 2"/>
          <p:cNvSpPr>
            <a:spLocks noGrp="1"/>
          </p:cNvSpPr>
          <p:nvPr userDrawn="1">
            <p:ph type="body" sz="quarter" idx="11" hasCustomPrompt="1"/>
          </p:nvPr>
        </p:nvSpPr>
        <p:spPr>
          <a:xfrm>
            <a:off x="203198" y="1704110"/>
            <a:ext cx="2651760" cy="1330036"/>
          </a:xfrm>
        </p:spPr>
        <p:txBody>
          <a:bodyPr/>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Body copy in 10pt. </a:t>
            </a:r>
            <a:r>
              <a:rPr lang="en-US" err="1"/>
              <a:t>Aenean</a:t>
            </a:r>
            <a:r>
              <a:rPr lang="en-US"/>
              <a:t> </a:t>
            </a:r>
            <a:r>
              <a:rPr lang="en-US" err="1"/>
              <a:t>lacus</a:t>
            </a:r>
            <a:r>
              <a:rPr lang="en-US"/>
              <a:t> </a:t>
            </a:r>
            <a:r>
              <a:rPr lang="en-US" err="1"/>
              <a:t>arcu</a:t>
            </a:r>
            <a:r>
              <a:rPr lang="en-US"/>
              <a: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p:txBody>
      </p:sp>
      <p:sp>
        <p:nvSpPr>
          <p:cNvPr id="16" name="Text Placeholder 2"/>
          <p:cNvSpPr>
            <a:spLocks noGrp="1"/>
          </p:cNvSpPr>
          <p:nvPr userDrawn="1">
            <p:ph type="body" sz="quarter" idx="12" hasCustomPrompt="1"/>
          </p:nvPr>
        </p:nvSpPr>
        <p:spPr>
          <a:xfrm>
            <a:off x="203201"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sp>
        <p:nvSpPr>
          <p:cNvPr id="17" name="Text Placeholder 2"/>
          <p:cNvSpPr>
            <a:spLocks noGrp="1"/>
          </p:cNvSpPr>
          <p:nvPr>
            <p:ph type="body" sz="quarter" idx="13" hasCustomPrompt="1"/>
          </p:nvPr>
        </p:nvSpPr>
        <p:spPr>
          <a:xfrm>
            <a:off x="3188664" y="1704110"/>
            <a:ext cx="2651760" cy="1330036"/>
          </a:xfrm>
        </p:spPr>
        <p:txBody>
          <a:bodyPr/>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err="1"/>
              <a:t>Aenean</a:t>
            </a:r>
            <a:r>
              <a:rPr lang="en-US"/>
              <a:t> </a:t>
            </a:r>
            <a:r>
              <a:rPr lang="en-US" err="1"/>
              <a:t>lacus</a:t>
            </a:r>
            <a:r>
              <a:rPr lang="en-US"/>
              <a:t> </a:t>
            </a:r>
            <a:r>
              <a:rPr lang="en-US" err="1"/>
              <a:t>arcu</a:t>
            </a:r>
            <a:r>
              <a:rPr lang="en-US"/>
              <a: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p:txBody>
      </p:sp>
      <p:sp>
        <p:nvSpPr>
          <p:cNvPr id="18" name="Text Placeholder 2"/>
          <p:cNvSpPr>
            <a:spLocks noGrp="1"/>
          </p:cNvSpPr>
          <p:nvPr>
            <p:ph type="body" sz="quarter" idx="14" hasCustomPrompt="1"/>
          </p:nvPr>
        </p:nvSpPr>
        <p:spPr>
          <a:xfrm>
            <a:off x="6174130" y="1704110"/>
            <a:ext cx="2651760" cy="1330036"/>
          </a:xfrm>
        </p:spPr>
        <p:txBody>
          <a:bodyPr/>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err="1"/>
              <a:t>Aenean</a:t>
            </a:r>
            <a:r>
              <a:rPr lang="en-US"/>
              <a:t> </a:t>
            </a:r>
            <a:r>
              <a:rPr lang="en-US" err="1"/>
              <a:t>lacus</a:t>
            </a:r>
            <a:r>
              <a:rPr lang="en-US"/>
              <a:t> </a:t>
            </a:r>
            <a:r>
              <a:rPr lang="en-US" err="1"/>
              <a:t>arcu</a:t>
            </a:r>
            <a:r>
              <a:rPr lang="en-US"/>
              <a: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p:txBody>
      </p:sp>
      <p:cxnSp>
        <p:nvCxnSpPr>
          <p:cNvPr id="20"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21"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Tree>
    <p:extLst>
      <p:ext uri="{BB962C8B-B14F-4D97-AF65-F5344CB8AC3E}">
        <p14:creationId xmlns:p14="http://schemas.microsoft.com/office/powerpoint/2010/main" val="1941837384"/>
      </p:ext>
    </p:extLst>
  </p:cSld>
  <p:clrMapOvr>
    <a:masterClrMapping/>
  </p:clrMapOvr>
  <p:extLst mod="1">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with Client/Partner Logo">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267200" y="1746831"/>
            <a:ext cx="4635500" cy="1554480"/>
          </a:xfrm>
          <a:prstGeom prst="rect">
            <a:avLst/>
          </a:prstGeom>
          <a:noFill/>
        </p:spPr>
        <p:txBody>
          <a:bodyPr wrap="square" rtlCol="0" anchor="ctr">
            <a:noAutofit/>
          </a:bodyPr>
          <a:lstStyle>
            <a:lvl1pPr marL="0" algn="l">
              <a:defRPr lang="en-US" sz="3800" u="sng" dirty="0">
                <a:solidFill>
                  <a:schemeClr val="accent1"/>
                </a:solidFill>
                <a:latin typeface="+mj-lt"/>
                <a:ea typeface="+mn-ea"/>
                <a:cs typeface="Arial"/>
              </a:defRPr>
            </a:lvl1pPr>
          </a:lstStyle>
          <a:p>
            <a:pPr marL="0" lvl="0" algn="l"/>
            <a:r>
              <a:rPr lang="en-US"/>
              <a:t>Insert Title Here </a:t>
            </a:r>
            <a:br>
              <a:rPr lang="en-US"/>
            </a:br>
            <a:r>
              <a:rPr lang="en-US"/>
              <a:t>in two lines</a:t>
            </a:r>
          </a:p>
        </p:txBody>
      </p:sp>
      <p:cxnSp>
        <p:nvCxnSpPr>
          <p:cNvPr id="9" name="Straight Connector 8"/>
          <p:cNvCxnSpPr>
            <a:cxnSpLocks/>
          </p:cNvCxnSpPr>
          <p:nvPr/>
        </p:nvCxnSpPr>
        <p:spPr>
          <a:xfrm>
            <a:off x="3769835" y="2528305"/>
            <a:ext cx="0" cy="1799491"/>
          </a:xfrm>
          <a:prstGeom prst="line">
            <a:avLst/>
          </a:prstGeom>
          <a:ln w="19050">
            <a:solidFill>
              <a:schemeClr val="bg2">
                <a:lumMod val="50000"/>
              </a:schemeClr>
            </a:solidFill>
            <a:miter lim="400000"/>
          </a:ln>
        </p:spPr>
      </p:cxnSp>
      <p:sp>
        <p:nvSpPr>
          <p:cNvPr id="22" name="Footer Placeholder 4"/>
          <p:cNvSpPr txBox="1">
            <a:spLocks/>
          </p:cNvSpPr>
          <p:nvPr userDrawn="1"/>
        </p:nvSpPr>
        <p:spPr>
          <a:xfrm>
            <a:off x="7137104" y="6639317"/>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23" name="Footer Placeholder 4"/>
          <p:cNvSpPr txBox="1">
            <a:spLocks/>
          </p:cNvSpPr>
          <p:nvPr userDrawn="1"/>
        </p:nvSpPr>
        <p:spPr>
          <a:xfrm>
            <a:off x="7786287" y="6639317"/>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24" name="Footer Placeholder 4"/>
          <p:cNvSpPr txBox="1">
            <a:spLocks/>
          </p:cNvSpPr>
          <p:nvPr userDrawn="1"/>
        </p:nvSpPr>
        <p:spPr>
          <a:xfrm>
            <a:off x="8309214" y="6639317"/>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5" name="Subtitle 2"/>
          <p:cNvSpPr>
            <a:spLocks noGrp="1"/>
          </p:cNvSpPr>
          <p:nvPr>
            <p:ph type="subTitle" idx="1" hasCustomPrompt="1"/>
          </p:nvPr>
        </p:nvSpPr>
        <p:spPr>
          <a:xfrm>
            <a:off x="4267205" y="3807693"/>
            <a:ext cx="3190875" cy="200443"/>
          </a:xfrm>
          <a:prstGeom prst="rect">
            <a:avLst/>
          </a:prstGeom>
          <a:noFill/>
        </p:spPr>
        <p:txBody>
          <a:bodyPr wrap="square" tIns="0" bIns="0" rtlCol="0" anchor="ctr">
            <a:no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lang="en-US" sz="1150" b="1">
                <a:solidFill>
                  <a:schemeClr val="accent2"/>
                </a:solidFill>
                <a:latin typeface="+mj-lt"/>
                <a:cs typeface="Arial"/>
              </a:defRPr>
            </a:lvl1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lang="en-US"/>
              <a:t>Presenter’s first and last name </a:t>
            </a:r>
          </a:p>
        </p:txBody>
      </p:sp>
      <p:sp>
        <p:nvSpPr>
          <p:cNvPr id="18" name="Text Placeholder 16"/>
          <p:cNvSpPr>
            <a:spLocks noGrp="1"/>
          </p:cNvSpPr>
          <p:nvPr>
            <p:ph type="body" sz="quarter" idx="10" hasCustomPrompt="1"/>
          </p:nvPr>
        </p:nvSpPr>
        <p:spPr>
          <a:xfrm>
            <a:off x="4267205" y="4112029"/>
            <a:ext cx="3190875" cy="199083"/>
          </a:xfrm>
          <a:prstGeom prst="rect">
            <a:avLst/>
          </a:prstGeom>
        </p:spPr>
        <p:txBody>
          <a:bodyPr tIns="0" bIns="0" anchor="ctr">
            <a:noAutofit/>
          </a:bodyPr>
          <a:lstStyle>
            <a:lvl1pPr>
              <a:buNone/>
              <a:defRPr kumimoji="0" lang="en-US" sz="950" b="1" i="0" u="none" strike="noStrike" kern="1200" cap="none" spc="0" normalizeH="0" baseline="0" noProof="0" dirty="0" smtClean="0">
                <a:ln>
                  <a:noFill/>
                </a:ln>
                <a:solidFill>
                  <a:schemeClr val="accent2"/>
                </a:solidFill>
                <a:effectLst/>
                <a:uLnTx/>
                <a:uFillTx/>
                <a:latin typeface="+mj-lt"/>
                <a:ea typeface="+mn-ea"/>
                <a:cs typeface="Arial"/>
              </a:defRPr>
            </a:lvl1pPr>
          </a:lstStyle>
          <a:p>
            <a:pPr marL="0" marR="0" lvl="0" indent="0" algn="l" defTabSz="457200" rtl="0" eaLnBrk="1" fontAlgn="auto" latinLnBrk="0" hangingPunct="1">
              <a:lnSpc>
                <a:spcPct val="100000"/>
              </a:lnSpc>
              <a:spcBef>
                <a:spcPct val="20000"/>
              </a:spcBef>
              <a:spcAft>
                <a:spcPts val="0"/>
              </a:spcAft>
              <a:buClrTx/>
              <a:buSzTx/>
              <a:tabLst/>
              <a:defRPr/>
            </a:pPr>
            <a:r>
              <a:rPr lang="en-US"/>
              <a:t>Designation</a:t>
            </a:r>
          </a:p>
        </p:txBody>
      </p:sp>
      <p:sp>
        <p:nvSpPr>
          <p:cNvPr id="19" name="Text Placeholder 16"/>
          <p:cNvSpPr>
            <a:spLocks noGrp="1"/>
          </p:cNvSpPr>
          <p:nvPr>
            <p:ph type="body" sz="quarter" idx="11" hasCustomPrompt="1"/>
          </p:nvPr>
        </p:nvSpPr>
        <p:spPr>
          <a:xfrm>
            <a:off x="4267205" y="4464051"/>
            <a:ext cx="3190875" cy="186360"/>
          </a:xfrm>
          <a:prstGeom prst="rect">
            <a:avLst/>
          </a:prstGeom>
        </p:spPr>
        <p:txBody>
          <a:bodyPr tIns="0" bIns="0" anchor="ctr">
            <a:noAutofit/>
          </a:bodyPr>
          <a:lstStyle>
            <a:lvl1pPr>
              <a:buNone/>
              <a:defRPr kumimoji="0" lang="en-US" sz="900" b="1" i="0" u="none" strike="noStrike" kern="1200" cap="none" spc="0" normalizeH="0" baseline="0" noProof="0" dirty="0" smtClean="0">
                <a:ln>
                  <a:noFill/>
                </a:ln>
                <a:solidFill>
                  <a:schemeClr val="accent2"/>
                </a:solidFill>
                <a:effectLst/>
                <a:uLnTx/>
                <a:uFillTx/>
                <a:latin typeface="+mj-lt"/>
                <a:ea typeface="+mn-ea"/>
                <a:cs typeface="Arial"/>
              </a:defRPr>
            </a:lvl1pPr>
          </a:lstStyle>
          <a:p>
            <a:pPr marL="0" marR="0" lvl="0" indent="0" algn="l" defTabSz="457200" rtl="0" eaLnBrk="1" fontAlgn="auto" latinLnBrk="0" hangingPunct="1">
              <a:lnSpc>
                <a:spcPct val="100000"/>
              </a:lnSpc>
              <a:spcBef>
                <a:spcPct val="20000"/>
              </a:spcBef>
              <a:spcAft>
                <a:spcPts val="0"/>
              </a:spcAft>
              <a:buClrTx/>
              <a:buSzTx/>
              <a:tabLst/>
              <a:defRPr/>
            </a:pPr>
            <a:r>
              <a:rPr lang="en-US"/>
              <a:t>Date</a:t>
            </a:r>
          </a:p>
        </p:txBody>
      </p:sp>
      <p:sp>
        <p:nvSpPr>
          <p:cNvPr id="21" name="Picture Placeholder 9"/>
          <p:cNvSpPr>
            <a:spLocks noGrp="1"/>
          </p:cNvSpPr>
          <p:nvPr>
            <p:ph type="pic" sz="quarter" idx="12" hasCustomPrompt="1"/>
          </p:nvPr>
        </p:nvSpPr>
        <p:spPr>
          <a:xfrm>
            <a:off x="2342673" y="2604940"/>
            <a:ext cx="1181854" cy="1641989"/>
          </a:xfrm>
          <a:prstGeom prst="rect">
            <a:avLst/>
          </a:prstGeom>
        </p:spPr>
        <p:txBody>
          <a:bodyPr>
            <a:noAutofit/>
          </a:bodyPr>
          <a:lstStyle>
            <a:lvl1pPr marL="0" indent="0" algn="ctr">
              <a:buNone/>
              <a:defRPr sz="1100" baseline="0">
                <a:solidFill>
                  <a:schemeClr val="accent2"/>
                </a:solidFill>
                <a:latin typeface="+mj-lt"/>
              </a:defRPr>
            </a:lvl1pPr>
          </a:lstStyle>
          <a:p>
            <a:r>
              <a:rPr lang="en-US"/>
              <a:t>Click here to add Client / Partner Logo</a:t>
            </a:r>
            <a:endParaRPr lang="en-IN"/>
          </a:p>
        </p:txBody>
      </p:sp>
      <p:sp>
        <p:nvSpPr>
          <p:cNvPr id="16" name="Shape 257"/>
          <p:cNvSpPr txBox="1">
            <a:spLocks/>
          </p:cNvSpPr>
          <p:nvPr userDrawn="1"/>
        </p:nvSpPr>
        <p:spPr>
          <a:xfrm>
            <a:off x="8884293" y="6583847"/>
            <a:ext cx="197169" cy="259900"/>
          </a:xfrm>
          <a:prstGeom prst="rect">
            <a:avLst/>
          </a:prstGeom>
          <a:noFill/>
          <a:extLst>
            <a:ext uri="{C572A759-6A51-4108-AA02-DFA0A04FC94B}">
              <ma14:wrappingTextBoxFlag xmlns:ma14="http://schemas.microsoft.com/office/mac/drawingml/2011/main" xmlns=""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cxnSp>
        <p:nvCxnSpPr>
          <p:cNvPr id="27"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29" name="Picture 2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76273" y="2295081"/>
            <a:ext cx="2066400" cy="2313625"/>
          </a:xfrm>
          <a:prstGeom prst="rect">
            <a:avLst/>
          </a:prstGeom>
        </p:spPr>
      </p:pic>
    </p:spTree>
    <p:extLst>
      <p:ext uri="{BB962C8B-B14F-4D97-AF65-F5344CB8AC3E}">
        <p14:creationId xmlns:p14="http://schemas.microsoft.com/office/powerpoint/2010/main" val="1049270741"/>
      </p:ext>
    </p:extLst>
  </p:cSld>
  <p:clrMapOvr>
    <a:masterClrMapping/>
  </p:clrMapOvr>
  <p:extLst mod="1">
    <p:ext uri="{DCECCB84-F9BA-43D5-87BE-67443E8EF086}">
      <p15:sldGuideLst xmlns:p15="http://schemas.microsoft.com/office/powerpoint/2012/main">
        <p15:guide id="1" pos="4513" userDrawn="1">
          <p15:clr>
            <a:srgbClr val="FBAE4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4_Content with Multiple colored images">
    <p:spTree>
      <p:nvGrpSpPr>
        <p:cNvPr id="1" name=""/>
        <p:cNvGrpSpPr/>
        <p:nvPr/>
      </p:nvGrpSpPr>
      <p:grpSpPr>
        <a:xfrm>
          <a:off x="0" y="0"/>
          <a:ext cx="0" cy="0"/>
          <a:chOff x="0" y="0"/>
          <a:chExt cx="0" cy="0"/>
        </a:xfrm>
      </p:grpSpPr>
      <p:sp>
        <p:nvSpPr>
          <p:cNvPr id="47" name="Title 1"/>
          <p:cNvSpPr>
            <a:spLocks noGrp="1"/>
          </p:cNvSpPr>
          <p:nvPr userDrawn="1">
            <p:ph type="ctrTitle" hasCustomPrompt="1"/>
          </p:nvPr>
        </p:nvSpPr>
        <p:spPr>
          <a:xfrm>
            <a:off x="0" y="345077"/>
            <a:ext cx="3200400" cy="1212791"/>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Click to add title</a:t>
            </a:r>
            <a:br>
              <a:rPr lang="en-US"/>
            </a:br>
            <a:r>
              <a:rPr lang="en-US"/>
              <a:t>in two lines</a:t>
            </a:r>
          </a:p>
        </p:txBody>
      </p:sp>
      <p:sp>
        <p:nvSpPr>
          <p:cNvPr id="8"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49"/>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15" name="Text Placeholder 2"/>
          <p:cNvSpPr>
            <a:spLocks noGrp="1"/>
          </p:cNvSpPr>
          <p:nvPr userDrawn="1">
            <p:ph type="body" sz="quarter" idx="11" hasCustomPrompt="1"/>
          </p:nvPr>
        </p:nvSpPr>
        <p:spPr>
          <a:xfrm>
            <a:off x="227234" y="5195319"/>
            <a:ext cx="2061471" cy="245533"/>
          </a:xfrm>
        </p:spPr>
        <p:txBody>
          <a:bodyPr anchor="ctr" anchorCtr="0"/>
          <a:lstStyle>
            <a:lvl1pPr marL="0" indent="0" algn="l" defTabSz="1828800" rtl="0" eaLnBrk="1" latinLnBrk="0" hangingPunct="1">
              <a:lnSpc>
                <a:spcPct val="100000"/>
              </a:lnSpc>
              <a:spcBef>
                <a:spcPts val="600"/>
              </a:spcBef>
              <a:buFont typeface="Arial" panose="020B0604020202020204" pitchFamily="34" charset="0"/>
              <a:buNone/>
              <a:defRPr lang="en-US" sz="12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Image title</a:t>
            </a:r>
          </a:p>
        </p:txBody>
      </p:sp>
      <p:sp>
        <p:nvSpPr>
          <p:cNvPr id="16" name="Text Placeholder 2"/>
          <p:cNvSpPr>
            <a:spLocks noGrp="1"/>
          </p:cNvSpPr>
          <p:nvPr userDrawn="1">
            <p:ph type="body" sz="quarter" idx="12" hasCustomPrompt="1"/>
          </p:nvPr>
        </p:nvSpPr>
        <p:spPr>
          <a:xfrm>
            <a:off x="203201"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sp>
        <p:nvSpPr>
          <p:cNvPr id="26" name="Text Placeholder 2"/>
          <p:cNvSpPr>
            <a:spLocks noGrp="1"/>
          </p:cNvSpPr>
          <p:nvPr>
            <p:ph type="body" sz="quarter" idx="13" hasCustomPrompt="1"/>
          </p:nvPr>
        </p:nvSpPr>
        <p:spPr>
          <a:xfrm>
            <a:off x="227234" y="5558545"/>
            <a:ext cx="2061471" cy="895087"/>
          </a:xfrm>
        </p:spPr>
        <p:txBody>
          <a:bodyPr tIns="0" bIns="0"/>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err="1"/>
              <a:t>Aenean</a:t>
            </a:r>
            <a:r>
              <a:rPr lang="en-US"/>
              <a:t> </a:t>
            </a:r>
            <a:r>
              <a:rPr lang="en-US" err="1"/>
              <a:t>lacus</a:t>
            </a:r>
            <a:r>
              <a:rPr lang="en-US"/>
              <a:t> </a:t>
            </a:r>
            <a:r>
              <a:rPr lang="en-US" err="1"/>
              <a:t>arcu</a:t>
            </a:r>
            <a:r>
              <a:rPr lang="en-US"/>
              <a: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a:t>
            </a:r>
          </a:p>
        </p:txBody>
      </p:sp>
      <p:sp>
        <p:nvSpPr>
          <p:cNvPr id="33" name="Text Placeholder 2"/>
          <p:cNvSpPr>
            <a:spLocks noGrp="1"/>
          </p:cNvSpPr>
          <p:nvPr>
            <p:ph type="body" sz="quarter" idx="14" hasCustomPrompt="1"/>
          </p:nvPr>
        </p:nvSpPr>
        <p:spPr>
          <a:xfrm>
            <a:off x="2432165" y="5195319"/>
            <a:ext cx="2061471" cy="245533"/>
          </a:xfrm>
        </p:spPr>
        <p:txBody>
          <a:bodyPr anchor="ctr" anchorCtr="0"/>
          <a:lstStyle>
            <a:lvl1pPr marL="0" indent="0" algn="l" defTabSz="1828800" rtl="0" eaLnBrk="1" latinLnBrk="0" hangingPunct="1">
              <a:lnSpc>
                <a:spcPct val="100000"/>
              </a:lnSpc>
              <a:spcBef>
                <a:spcPts val="600"/>
              </a:spcBef>
              <a:buFont typeface="Arial" panose="020B0604020202020204" pitchFamily="34" charset="0"/>
              <a:buNone/>
              <a:defRPr lang="en-US" sz="12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Image title</a:t>
            </a:r>
          </a:p>
        </p:txBody>
      </p:sp>
      <p:sp>
        <p:nvSpPr>
          <p:cNvPr id="34" name="Text Placeholder 2"/>
          <p:cNvSpPr>
            <a:spLocks noGrp="1"/>
          </p:cNvSpPr>
          <p:nvPr>
            <p:ph type="body" sz="quarter" idx="15" hasCustomPrompt="1"/>
          </p:nvPr>
        </p:nvSpPr>
        <p:spPr>
          <a:xfrm>
            <a:off x="2432165" y="5558545"/>
            <a:ext cx="2061471" cy="895087"/>
          </a:xfrm>
        </p:spPr>
        <p:txBody>
          <a:bodyPr tIns="0" bIns="0"/>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err="1"/>
              <a:t>Aenean</a:t>
            </a:r>
            <a:r>
              <a:rPr lang="en-US"/>
              <a:t> </a:t>
            </a:r>
            <a:r>
              <a:rPr lang="en-US" err="1"/>
              <a:t>lacus</a:t>
            </a:r>
            <a:r>
              <a:rPr lang="en-US"/>
              <a:t> </a:t>
            </a:r>
            <a:r>
              <a:rPr lang="en-US" err="1"/>
              <a:t>arcu</a:t>
            </a:r>
            <a:r>
              <a:rPr lang="en-US"/>
              <a: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a:t>
            </a:r>
          </a:p>
        </p:txBody>
      </p:sp>
      <p:sp>
        <p:nvSpPr>
          <p:cNvPr id="35" name="Text Placeholder 2"/>
          <p:cNvSpPr>
            <a:spLocks noGrp="1"/>
          </p:cNvSpPr>
          <p:nvPr>
            <p:ph type="body" sz="quarter" idx="16" hasCustomPrompt="1"/>
          </p:nvPr>
        </p:nvSpPr>
        <p:spPr>
          <a:xfrm>
            <a:off x="4637096" y="5195319"/>
            <a:ext cx="2061471" cy="245533"/>
          </a:xfrm>
        </p:spPr>
        <p:txBody>
          <a:bodyPr anchor="ctr" anchorCtr="0"/>
          <a:lstStyle>
            <a:lvl1pPr marL="0" indent="0" algn="l" defTabSz="1828800" rtl="0" eaLnBrk="1" latinLnBrk="0" hangingPunct="1">
              <a:lnSpc>
                <a:spcPct val="100000"/>
              </a:lnSpc>
              <a:spcBef>
                <a:spcPts val="600"/>
              </a:spcBef>
              <a:buFont typeface="Arial" panose="020B0604020202020204" pitchFamily="34" charset="0"/>
              <a:buNone/>
              <a:defRPr lang="en-US" sz="12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Image title</a:t>
            </a:r>
          </a:p>
        </p:txBody>
      </p:sp>
      <p:sp>
        <p:nvSpPr>
          <p:cNvPr id="36" name="Text Placeholder 2"/>
          <p:cNvSpPr>
            <a:spLocks noGrp="1"/>
          </p:cNvSpPr>
          <p:nvPr>
            <p:ph type="body" sz="quarter" idx="17" hasCustomPrompt="1"/>
          </p:nvPr>
        </p:nvSpPr>
        <p:spPr>
          <a:xfrm>
            <a:off x="4637096" y="5558545"/>
            <a:ext cx="2061471" cy="895087"/>
          </a:xfrm>
        </p:spPr>
        <p:txBody>
          <a:bodyPr tIns="0" bIns="0"/>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err="1"/>
              <a:t>Aenean</a:t>
            </a:r>
            <a:r>
              <a:rPr lang="en-US"/>
              <a:t> </a:t>
            </a:r>
            <a:r>
              <a:rPr lang="en-US" err="1"/>
              <a:t>lacus</a:t>
            </a:r>
            <a:r>
              <a:rPr lang="en-US"/>
              <a:t> </a:t>
            </a:r>
            <a:r>
              <a:rPr lang="en-US" err="1"/>
              <a:t>arcu</a:t>
            </a:r>
            <a:r>
              <a:rPr lang="en-US"/>
              <a: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a:t>
            </a:r>
          </a:p>
        </p:txBody>
      </p:sp>
      <p:sp>
        <p:nvSpPr>
          <p:cNvPr id="37" name="Text Placeholder 2"/>
          <p:cNvSpPr>
            <a:spLocks noGrp="1"/>
          </p:cNvSpPr>
          <p:nvPr>
            <p:ph type="body" sz="quarter" idx="18" hasCustomPrompt="1"/>
          </p:nvPr>
        </p:nvSpPr>
        <p:spPr>
          <a:xfrm>
            <a:off x="6842026" y="5195319"/>
            <a:ext cx="2061471" cy="245533"/>
          </a:xfrm>
        </p:spPr>
        <p:txBody>
          <a:bodyPr anchor="ctr" anchorCtr="0"/>
          <a:lstStyle>
            <a:lvl1pPr marL="0" indent="0" algn="l" defTabSz="1828800" rtl="0" eaLnBrk="1" latinLnBrk="0" hangingPunct="1">
              <a:lnSpc>
                <a:spcPct val="100000"/>
              </a:lnSpc>
              <a:spcBef>
                <a:spcPts val="600"/>
              </a:spcBef>
              <a:buFont typeface="Arial" panose="020B0604020202020204" pitchFamily="34" charset="0"/>
              <a:buNone/>
              <a:defRPr lang="en-US" sz="12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Image title</a:t>
            </a:r>
          </a:p>
        </p:txBody>
      </p:sp>
      <p:sp>
        <p:nvSpPr>
          <p:cNvPr id="38" name="Text Placeholder 2"/>
          <p:cNvSpPr>
            <a:spLocks noGrp="1"/>
          </p:cNvSpPr>
          <p:nvPr>
            <p:ph type="body" sz="quarter" idx="19" hasCustomPrompt="1"/>
          </p:nvPr>
        </p:nvSpPr>
        <p:spPr>
          <a:xfrm>
            <a:off x="6842026" y="5558545"/>
            <a:ext cx="2061471" cy="895087"/>
          </a:xfrm>
        </p:spPr>
        <p:txBody>
          <a:bodyPr tIns="0" bIns="0"/>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err="1"/>
              <a:t>Aenean</a:t>
            </a:r>
            <a:r>
              <a:rPr lang="en-US"/>
              <a:t> </a:t>
            </a:r>
            <a:r>
              <a:rPr lang="en-US" err="1"/>
              <a:t>lacus</a:t>
            </a:r>
            <a:r>
              <a:rPr lang="en-US"/>
              <a:t> </a:t>
            </a:r>
            <a:r>
              <a:rPr lang="en-US" err="1"/>
              <a:t>arcu</a:t>
            </a:r>
            <a:r>
              <a:rPr lang="en-US"/>
              <a: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a:t>
            </a:r>
          </a:p>
        </p:txBody>
      </p:sp>
      <p:cxnSp>
        <p:nvCxnSpPr>
          <p:cNvPr id="23"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24"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
        <p:nvSpPr>
          <p:cNvPr id="25" name="Picture Placeholder 9"/>
          <p:cNvSpPr>
            <a:spLocks noGrp="1"/>
          </p:cNvSpPr>
          <p:nvPr>
            <p:ph type="pic" sz="quarter" idx="24" hasCustomPrompt="1"/>
          </p:nvPr>
        </p:nvSpPr>
        <p:spPr>
          <a:xfrm>
            <a:off x="237556" y="2269067"/>
            <a:ext cx="2057400" cy="2743200"/>
          </a:xfrm>
          <a:prstGeom prst="rect">
            <a:avLst/>
          </a:prstGeom>
        </p:spPr>
        <p:txBody>
          <a:bodyPr>
            <a:noAutofit/>
          </a:bodyPr>
          <a:lstStyle>
            <a:lvl1pPr marL="0" indent="0" algn="ctr">
              <a:buFontTx/>
              <a:buNone/>
              <a:defRPr sz="1600" baseline="0">
                <a:solidFill>
                  <a:schemeClr val="accent2"/>
                </a:solidFill>
                <a:latin typeface="+mn-lt"/>
              </a:defRPr>
            </a:lvl1pPr>
          </a:lstStyle>
          <a:p>
            <a:pPr marL="0" lvl="0" indent="0" algn="ctr">
              <a:buFontTx/>
              <a:buNone/>
            </a:pPr>
            <a:r>
              <a:rPr lang="en-US"/>
              <a:t>Click icon to add color image</a:t>
            </a:r>
          </a:p>
        </p:txBody>
      </p:sp>
      <p:sp>
        <p:nvSpPr>
          <p:cNvPr id="27" name="Picture Placeholder 9"/>
          <p:cNvSpPr>
            <a:spLocks noGrp="1"/>
          </p:cNvSpPr>
          <p:nvPr>
            <p:ph type="pic" sz="quarter" idx="25" hasCustomPrompt="1"/>
          </p:nvPr>
        </p:nvSpPr>
        <p:spPr>
          <a:xfrm>
            <a:off x="2442487" y="2269067"/>
            <a:ext cx="2057400" cy="2743200"/>
          </a:xfrm>
          <a:prstGeom prst="rect">
            <a:avLst/>
          </a:prstGeom>
        </p:spPr>
        <p:txBody>
          <a:bodyPr>
            <a:noAutofit/>
          </a:bodyPr>
          <a:lstStyle>
            <a:lvl1pPr marL="0" indent="0" algn="ctr">
              <a:buFontTx/>
              <a:buNone/>
              <a:defRPr sz="1600" baseline="0">
                <a:solidFill>
                  <a:schemeClr val="accent2"/>
                </a:solidFill>
                <a:latin typeface="+mn-lt"/>
              </a:defRPr>
            </a:lvl1pPr>
          </a:lstStyle>
          <a:p>
            <a:pPr marL="0" lvl="0" indent="0" algn="ctr">
              <a:buFontTx/>
              <a:buNone/>
            </a:pPr>
            <a:r>
              <a:rPr lang="en-US"/>
              <a:t>Click icon to add color image</a:t>
            </a:r>
          </a:p>
        </p:txBody>
      </p:sp>
      <p:sp>
        <p:nvSpPr>
          <p:cNvPr id="28" name="Picture Placeholder 9"/>
          <p:cNvSpPr>
            <a:spLocks noGrp="1"/>
          </p:cNvSpPr>
          <p:nvPr>
            <p:ph type="pic" sz="quarter" idx="26" hasCustomPrompt="1"/>
          </p:nvPr>
        </p:nvSpPr>
        <p:spPr>
          <a:xfrm>
            <a:off x="4647418" y="2269067"/>
            <a:ext cx="2057400" cy="2743200"/>
          </a:xfrm>
          <a:prstGeom prst="rect">
            <a:avLst/>
          </a:prstGeom>
        </p:spPr>
        <p:txBody>
          <a:bodyPr>
            <a:noAutofit/>
          </a:bodyPr>
          <a:lstStyle>
            <a:lvl1pPr marL="0" indent="0" algn="ctr">
              <a:buFontTx/>
              <a:buNone/>
              <a:defRPr sz="1600" baseline="0">
                <a:solidFill>
                  <a:schemeClr val="accent2"/>
                </a:solidFill>
                <a:latin typeface="+mn-lt"/>
              </a:defRPr>
            </a:lvl1pPr>
          </a:lstStyle>
          <a:p>
            <a:pPr marL="0" lvl="0" indent="0" algn="ctr">
              <a:buFontTx/>
              <a:buNone/>
            </a:pPr>
            <a:r>
              <a:rPr lang="en-US"/>
              <a:t>Click icon to add color image</a:t>
            </a:r>
          </a:p>
        </p:txBody>
      </p:sp>
      <p:sp>
        <p:nvSpPr>
          <p:cNvPr id="29" name="Picture Placeholder 9"/>
          <p:cNvSpPr>
            <a:spLocks noGrp="1"/>
          </p:cNvSpPr>
          <p:nvPr>
            <p:ph type="pic" sz="quarter" idx="27" hasCustomPrompt="1"/>
          </p:nvPr>
        </p:nvSpPr>
        <p:spPr>
          <a:xfrm>
            <a:off x="6852349" y="2269067"/>
            <a:ext cx="2057400" cy="2743200"/>
          </a:xfrm>
          <a:prstGeom prst="rect">
            <a:avLst/>
          </a:prstGeom>
        </p:spPr>
        <p:txBody>
          <a:bodyPr>
            <a:noAutofit/>
          </a:bodyPr>
          <a:lstStyle>
            <a:lvl1pPr marL="0" indent="0" algn="ctr">
              <a:buFontTx/>
              <a:buNone/>
              <a:defRPr sz="1600" baseline="0">
                <a:solidFill>
                  <a:schemeClr val="accent2"/>
                </a:solidFill>
                <a:latin typeface="+mn-lt"/>
              </a:defRPr>
            </a:lvl1pPr>
          </a:lstStyle>
          <a:p>
            <a:pPr marL="0" lvl="0" indent="0" algn="ctr">
              <a:buFontTx/>
              <a:buNone/>
            </a:pPr>
            <a:r>
              <a:rPr lang="en-US"/>
              <a:t>Click icon to add color image</a:t>
            </a:r>
          </a:p>
        </p:txBody>
      </p:sp>
    </p:spTree>
    <p:extLst>
      <p:ext uri="{BB962C8B-B14F-4D97-AF65-F5344CB8AC3E}">
        <p14:creationId xmlns:p14="http://schemas.microsoft.com/office/powerpoint/2010/main" val="3592226480"/>
      </p:ext>
    </p:extLst>
  </p:cSld>
  <p:clrMapOvr>
    <a:masterClrMapping/>
  </p:clrMapOvr>
  <p:extLst mod="1">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4_Content with Bullet points and colored image">
    <p:spTree>
      <p:nvGrpSpPr>
        <p:cNvPr id="1" name=""/>
        <p:cNvGrpSpPr/>
        <p:nvPr/>
      </p:nvGrpSpPr>
      <p:grpSpPr>
        <a:xfrm>
          <a:off x="0" y="0"/>
          <a:ext cx="0" cy="0"/>
          <a:chOff x="0" y="0"/>
          <a:chExt cx="0" cy="0"/>
        </a:xfrm>
      </p:grpSpPr>
      <p:sp>
        <p:nvSpPr>
          <p:cNvPr id="47" name="Title 1"/>
          <p:cNvSpPr>
            <a:spLocks noGrp="1"/>
          </p:cNvSpPr>
          <p:nvPr userDrawn="1">
            <p:ph type="ctrTitle" hasCustomPrompt="1"/>
          </p:nvPr>
        </p:nvSpPr>
        <p:spPr>
          <a:xfrm>
            <a:off x="0" y="345077"/>
            <a:ext cx="3200400" cy="1212791"/>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Click to add title</a:t>
            </a:r>
            <a:br>
              <a:rPr lang="en-US"/>
            </a:br>
            <a:r>
              <a:rPr lang="en-US"/>
              <a:t>in two lines</a:t>
            </a:r>
          </a:p>
        </p:txBody>
      </p:sp>
      <p:sp>
        <p:nvSpPr>
          <p:cNvPr id="8"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49"/>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16" name="Text Placeholder 2"/>
          <p:cNvSpPr>
            <a:spLocks noGrp="1"/>
          </p:cNvSpPr>
          <p:nvPr userDrawn="1">
            <p:ph type="body" sz="quarter" idx="12" hasCustomPrompt="1"/>
          </p:nvPr>
        </p:nvSpPr>
        <p:spPr>
          <a:xfrm>
            <a:off x="203201"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sp>
        <p:nvSpPr>
          <p:cNvPr id="24" name="Text Placeholder 38"/>
          <p:cNvSpPr>
            <a:spLocks noGrp="1"/>
          </p:cNvSpPr>
          <p:nvPr>
            <p:ph type="body" sz="quarter" idx="15" hasCustomPrompt="1"/>
          </p:nvPr>
        </p:nvSpPr>
        <p:spPr>
          <a:xfrm>
            <a:off x="203199" y="3741523"/>
            <a:ext cx="337820" cy="449240"/>
          </a:xfrm>
          <a:prstGeom prst="ellipse">
            <a:avLst/>
          </a:prstGeom>
          <a:solidFill>
            <a:schemeClr val="tx2"/>
          </a:solidFill>
        </p:spPr>
        <p:txBody>
          <a:bodyPr anchor="ctr">
            <a:noAutofit/>
          </a:bodyPr>
          <a:lstStyle>
            <a:lvl1pPr marL="0" indent="0" algn="ctr">
              <a:buFont typeface="Arial" pitchFamily="34" charset="0"/>
              <a:buNone/>
              <a:defRPr sz="1200" b="1">
                <a:solidFill>
                  <a:schemeClr val="bg1"/>
                </a:solidFill>
                <a:latin typeface="+mn-lt"/>
              </a:defRPr>
            </a:lvl1pPr>
            <a:lvl2pPr>
              <a:buNone/>
              <a:defRPr/>
            </a:lvl2pPr>
            <a:lvl3pPr>
              <a:buNone/>
              <a:defRPr/>
            </a:lvl3pPr>
            <a:lvl4pPr>
              <a:buNone/>
              <a:defRPr/>
            </a:lvl4pPr>
            <a:lvl5pPr>
              <a:buNone/>
              <a:defRPr/>
            </a:lvl5pPr>
          </a:lstStyle>
          <a:p>
            <a:pPr lvl="0"/>
            <a:r>
              <a:rPr lang="en-US"/>
              <a:t>1</a:t>
            </a:r>
          </a:p>
        </p:txBody>
      </p:sp>
      <p:sp>
        <p:nvSpPr>
          <p:cNvPr id="27" name="Text Placeholder 2"/>
          <p:cNvSpPr>
            <a:spLocks noGrp="1"/>
          </p:cNvSpPr>
          <p:nvPr>
            <p:ph type="body" sz="quarter" idx="11" hasCustomPrompt="1"/>
          </p:nvPr>
        </p:nvSpPr>
        <p:spPr>
          <a:xfrm>
            <a:off x="579282" y="3871086"/>
            <a:ext cx="2089075" cy="521191"/>
          </a:xfrm>
        </p:spPr>
        <p:txBody>
          <a:bodyPr tIns="0"/>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pt-BR"/>
              <a:t>Duis rutrum vestibulum ornare. Integer cursus eu elit mollis suscipit</a:t>
            </a:r>
          </a:p>
        </p:txBody>
      </p:sp>
      <p:sp>
        <p:nvSpPr>
          <p:cNvPr id="28" name="Text Placeholder 38"/>
          <p:cNvSpPr>
            <a:spLocks noGrp="1"/>
          </p:cNvSpPr>
          <p:nvPr>
            <p:ph type="body" sz="quarter" idx="16" hasCustomPrompt="1"/>
          </p:nvPr>
        </p:nvSpPr>
        <p:spPr>
          <a:xfrm>
            <a:off x="2794448" y="3741523"/>
            <a:ext cx="337820" cy="449240"/>
          </a:xfrm>
          <a:prstGeom prst="ellipse">
            <a:avLst/>
          </a:prstGeom>
          <a:solidFill>
            <a:schemeClr val="tx2"/>
          </a:solidFill>
        </p:spPr>
        <p:txBody>
          <a:bodyPr anchor="ctr">
            <a:noAutofit/>
          </a:bodyPr>
          <a:lstStyle>
            <a:lvl1pPr marL="0" indent="0" algn="ctr">
              <a:buFont typeface="Arial" pitchFamily="34" charset="0"/>
              <a:buNone/>
              <a:defRPr sz="1200" b="1">
                <a:solidFill>
                  <a:schemeClr val="bg1"/>
                </a:solidFill>
                <a:latin typeface="+mn-lt"/>
              </a:defRPr>
            </a:lvl1pPr>
            <a:lvl2pPr>
              <a:buNone/>
              <a:defRPr/>
            </a:lvl2pPr>
            <a:lvl3pPr>
              <a:buNone/>
              <a:defRPr/>
            </a:lvl3pPr>
            <a:lvl4pPr>
              <a:buNone/>
              <a:defRPr/>
            </a:lvl4pPr>
            <a:lvl5pPr>
              <a:buNone/>
              <a:defRPr/>
            </a:lvl5pPr>
          </a:lstStyle>
          <a:p>
            <a:pPr lvl="0"/>
            <a:r>
              <a:rPr lang="en-US"/>
              <a:t>3</a:t>
            </a:r>
          </a:p>
        </p:txBody>
      </p:sp>
      <p:sp>
        <p:nvSpPr>
          <p:cNvPr id="29" name="Text Placeholder 2"/>
          <p:cNvSpPr>
            <a:spLocks noGrp="1"/>
          </p:cNvSpPr>
          <p:nvPr>
            <p:ph type="body" sz="quarter" idx="17" hasCustomPrompt="1"/>
          </p:nvPr>
        </p:nvSpPr>
        <p:spPr>
          <a:xfrm>
            <a:off x="3170531" y="3583213"/>
            <a:ext cx="2089075" cy="243417"/>
          </a:xfrm>
        </p:spPr>
        <p:txBody>
          <a:bodyPr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12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Bullet point</a:t>
            </a:r>
          </a:p>
        </p:txBody>
      </p:sp>
      <p:sp>
        <p:nvSpPr>
          <p:cNvPr id="30" name="Text Placeholder 2"/>
          <p:cNvSpPr>
            <a:spLocks noGrp="1"/>
          </p:cNvSpPr>
          <p:nvPr>
            <p:ph type="body" sz="quarter" idx="18" hasCustomPrompt="1"/>
          </p:nvPr>
        </p:nvSpPr>
        <p:spPr>
          <a:xfrm>
            <a:off x="3170531" y="3871086"/>
            <a:ext cx="2089075" cy="521191"/>
          </a:xfrm>
        </p:spPr>
        <p:txBody>
          <a:bodyPr tIns="0"/>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pt-BR"/>
              <a:t>Duis rutrum vestibulum ornare. Integer cursus eu elit mollis suscipit</a:t>
            </a:r>
          </a:p>
        </p:txBody>
      </p:sp>
      <p:sp>
        <p:nvSpPr>
          <p:cNvPr id="31" name="Text Placeholder 38"/>
          <p:cNvSpPr>
            <a:spLocks noGrp="1"/>
          </p:cNvSpPr>
          <p:nvPr>
            <p:ph type="body" sz="quarter" idx="19" hasCustomPrompt="1"/>
          </p:nvPr>
        </p:nvSpPr>
        <p:spPr>
          <a:xfrm>
            <a:off x="203199" y="5186707"/>
            <a:ext cx="337820" cy="449240"/>
          </a:xfrm>
          <a:prstGeom prst="ellipse">
            <a:avLst/>
          </a:prstGeom>
          <a:solidFill>
            <a:schemeClr val="tx2"/>
          </a:solidFill>
        </p:spPr>
        <p:txBody>
          <a:bodyPr anchor="ctr">
            <a:noAutofit/>
          </a:bodyPr>
          <a:lstStyle>
            <a:lvl1pPr marL="0" indent="0" algn="ctr">
              <a:buFont typeface="Arial" pitchFamily="34" charset="0"/>
              <a:buNone/>
              <a:defRPr sz="1200" b="1">
                <a:solidFill>
                  <a:schemeClr val="bg1"/>
                </a:solidFill>
                <a:latin typeface="+mn-lt"/>
              </a:defRPr>
            </a:lvl1pPr>
            <a:lvl2pPr>
              <a:buNone/>
              <a:defRPr/>
            </a:lvl2pPr>
            <a:lvl3pPr>
              <a:buNone/>
              <a:defRPr/>
            </a:lvl3pPr>
            <a:lvl4pPr>
              <a:buNone/>
              <a:defRPr/>
            </a:lvl4pPr>
            <a:lvl5pPr>
              <a:buNone/>
              <a:defRPr/>
            </a:lvl5pPr>
          </a:lstStyle>
          <a:p>
            <a:pPr lvl="0"/>
            <a:r>
              <a:rPr lang="en-US"/>
              <a:t>2</a:t>
            </a:r>
          </a:p>
        </p:txBody>
      </p:sp>
      <p:sp>
        <p:nvSpPr>
          <p:cNvPr id="32" name="Text Placeholder 2"/>
          <p:cNvSpPr>
            <a:spLocks noGrp="1"/>
          </p:cNvSpPr>
          <p:nvPr>
            <p:ph type="body" sz="quarter" idx="20" hasCustomPrompt="1"/>
          </p:nvPr>
        </p:nvSpPr>
        <p:spPr>
          <a:xfrm>
            <a:off x="579282" y="5028397"/>
            <a:ext cx="2089075" cy="243417"/>
          </a:xfrm>
        </p:spPr>
        <p:txBody>
          <a:bodyPr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12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Bullet point</a:t>
            </a:r>
          </a:p>
        </p:txBody>
      </p:sp>
      <p:sp>
        <p:nvSpPr>
          <p:cNvPr id="43" name="Text Placeholder 2"/>
          <p:cNvSpPr>
            <a:spLocks noGrp="1"/>
          </p:cNvSpPr>
          <p:nvPr>
            <p:ph type="body" sz="quarter" idx="21" hasCustomPrompt="1"/>
          </p:nvPr>
        </p:nvSpPr>
        <p:spPr>
          <a:xfrm>
            <a:off x="579282" y="5316270"/>
            <a:ext cx="2089075" cy="521191"/>
          </a:xfrm>
        </p:spPr>
        <p:txBody>
          <a:bodyPr tIns="0"/>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pt-BR"/>
              <a:t>Duis rutrum vestibulum ornare. Integer cursus eu elit mollis suscipit</a:t>
            </a:r>
          </a:p>
        </p:txBody>
      </p:sp>
      <p:sp>
        <p:nvSpPr>
          <p:cNvPr id="44" name="Text Placeholder 38"/>
          <p:cNvSpPr>
            <a:spLocks noGrp="1"/>
          </p:cNvSpPr>
          <p:nvPr>
            <p:ph type="body" sz="quarter" idx="22" hasCustomPrompt="1"/>
          </p:nvPr>
        </p:nvSpPr>
        <p:spPr>
          <a:xfrm>
            <a:off x="2794448" y="5186707"/>
            <a:ext cx="337820" cy="449240"/>
          </a:xfrm>
          <a:prstGeom prst="ellipse">
            <a:avLst/>
          </a:prstGeom>
          <a:solidFill>
            <a:schemeClr val="tx2"/>
          </a:solidFill>
        </p:spPr>
        <p:txBody>
          <a:bodyPr anchor="ctr">
            <a:noAutofit/>
          </a:bodyPr>
          <a:lstStyle>
            <a:lvl1pPr marL="0" indent="0" algn="ctr">
              <a:buFont typeface="Arial" pitchFamily="34" charset="0"/>
              <a:buNone/>
              <a:defRPr sz="1200" b="1">
                <a:solidFill>
                  <a:schemeClr val="bg1"/>
                </a:solidFill>
                <a:latin typeface="+mn-lt"/>
              </a:defRPr>
            </a:lvl1pPr>
            <a:lvl2pPr>
              <a:buNone/>
              <a:defRPr/>
            </a:lvl2pPr>
            <a:lvl3pPr>
              <a:buNone/>
              <a:defRPr/>
            </a:lvl3pPr>
            <a:lvl4pPr>
              <a:buNone/>
              <a:defRPr/>
            </a:lvl4pPr>
            <a:lvl5pPr>
              <a:buNone/>
              <a:defRPr/>
            </a:lvl5pPr>
          </a:lstStyle>
          <a:p>
            <a:pPr lvl="0"/>
            <a:r>
              <a:rPr lang="en-US"/>
              <a:t>4</a:t>
            </a:r>
          </a:p>
        </p:txBody>
      </p:sp>
      <p:sp>
        <p:nvSpPr>
          <p:cNvPr id="45" name="Text Placeholder 2"/>
          <p:cNvSpPr>
            <a:spLocks noGrp="1"/>
          </p:cNvSpPr>
          <p:nvPr>
            <p:ph type="body" sz="quarter" idx="23" hasCustomPrompt="1"/>
          </p:nvPr>
        </p:nvSpPr>
        <p:spPr>
          <a:xfrm>
            <a:off x="3170531" y="5028397"/>
            <a:ext cx="2089075" cy="243417"/>
          </a:xfrm>
        </p:spPr>
        <p:txBody>
          <a:bodyPr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12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Bullet point</a:t>
            </a:r>
          </a:p>
        </p:txBody>
      </p:sp>
      <p:sp>
        <p:nvSpPr>
          <p:cNvPr id="46" name="Text Placeholder 2"/>
          <p:cNvSpPr>
            <a:spLocks noGrp="1"/>
          </p:cNvSpPr>
          <p:nvPr>
            <p:ph type="body" sz="quarter" idx="24" hasCustomPrompt="1"/>
          </p:nvPr>
        </p:nvSpPr>
        <p:spPr>
          <a:xfrm>
            <a:off x="3170531" y="5316270"/>
            <a:ext cx="2089075" cy="521191"/>
          </a:xfrm>
        </p:spPr>
        <p:txBody>
          <a:bodyPr tIns="0"/>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pt-BR"/>
              <a:t>Duis rutrum vestibulum ornare. Integer cursus eu elit mollis suscipit</a:t>
            </a:r>
          </a:p>
        </p:txBody>
      </p:sp>
      <p:sp>
        <p:nvSpPr>
          <p:cNvPr id="48" name="Text Placeholder 2"/>
          <p:cNvSpPr>
            <a:spLocks noGrp="1"/>
          </p:cNvSpPr>
          <p:nvPr>
            <p:ph type="body" sz="quarter" idx="10" hasCustomPrompt="1"/>
          </p:nvPr>
        </p:nvSpPr>
        <p:spPr>
          <a:xfrm>
            <a:off x="203199" y="1727200"/>
            <a:ext cx="5056406" cy="914401"/>
          </a:xfrm>
        </p:spPr>
        <p:txBody>
          <a:bodyPr/>
          <a:lstStyle>
            <a:lvl1pPr marL="0" indent="0" algn="l" defTabSz="1828800" rtl="0" eaLnBrk="1" latinLnBrk="0" hangingPunct="1">
              <a:lnSpc>
                <a:spcPct val="90000"/>
              </a:lnSpc>
              <a:spcBef>
                <a:spcPts val="2000"/>
              </a:spcBef>
              <a:buFont typeface="Arial" panose="020B0604020202020204" pitchFamily="34" charset="0"/>
              <a:buNone/>
              <a:defRPr lang="en-US" sz="12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a:t>
            </a:r>
          </a:p>
        </p:txBody>
      </p:sp>
      <p:sp>
        <p:nvSpPr>
          <p:cNvPr id="49" name="Text Placeholder 2"/>
          <p:cNvSpPr>
            <a:spLocks noGrp="1"/>
          </p:cNvSpPr>
          <p:nvPr>
            <p:ph type="body" sz="quarter" idx="25" hasCustomPrompt="1"/>
          </p:nvPr>
        </p:nvSpPr>
        <p:spPr>
          <a:xfrm>
            <a:off x="579282" y="3583213"/>
            <a:ext cx="2089075" cy="243417"/>
          </a:xfrm>
        </p:spPr>
        <p:txBody>
          <a:bodyPr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12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Bullet point</a:t>
            </a:r>
          </a:p>
        </p:txBody>
      </p:sp>
      <p:cxnSp>
        <p:nvCxnSpPr>
          <p:cNvPr id="25"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26"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
        <p:nvSpPr>
          <p:cNvPr id="33" name="Picture Placeholder 9"/>
          <p:cNvSpPr>
            <a:spLocks noGrp="1"/>
          </p:cNvSpPr>
          <p:nvPr>
            <p:ph type="pic" sz="quarter" idx="27" hasCustomPrompt="1"/>
          </p:nvPr>
        </p:nvSpPr>
        <p:spPr>
          <a:xfrm>
            <a:off x="5562600" y="338667"/>
            <a:ext cx="3568700" cy="6096000"/>
          </a:xfrm>
          <a:prstGeom prst="rect">
            <a:avLst/>
          </a:prstGeom>
        </p:spPr>
        <p:txBody>
          <a:bodyPr>
            <a:noAutofit/>
          </a:bodyPr>
          <a:lstStyle>
            <a:lvl1pPr marL="0" indent="0" algn="ctr">
              <a:buFontTx/>
              <a:buNone/>
              <a:defRPr sz="1600" baseline="0">
                <a:solidFill>
                  <a:schemeClr val="accent2"/>
                </a:solidFill>
                <a:latin typeface="+mn-lt"/>
              </a:defRPr>
            </a:lvl1pPr>
          </a:lstStyle>
          <a:p>
            <a:pPr marL="0" lvl="0" indent="0" algn="ctr">
              <a:buFontTx/>
              <a:buNone/>
            </a:pPr>
            <a:r>
              <a:rPr lang="en-US"/>
              <a:t>Click icon to add image</a:t>
            </a:r>
          </a:p>
        </p:txBody>
      </p:sp>
    </p:spTree>
    <p:extLst>
      <p:ext uri="{BB962C8B-B14F-4D97-AF65-F5344CB8AC3E}">
        <p14:creationId xmlns:p14="http://schemas.microsoft.com/office/powerpoint/2010/main" val="2635776941"/>
      </p:ext>
    </p:extLst>
  </p:cSld>
  <p:clrMapOvr>
    <a:masterClrMapping/>
  </p:clrMapOvr>
  <p:extLst mod="1">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4_Quote Slide">
    <p:spTree>
      <p:nvGrpSpPr>
        <p:cNvPr id="1" name=""/>
        <p:cNvGrpSpPr/>
        <p:nvPr/>
      </p:nvGrpSpPr>
      <p:grpSpPr>
        <a:xfrm>
          <a:off x="0" y="0"/>
          <a:ext cx="0" cy="0"/>
          <a:chOff x="0" y="0"/>
          <a:chExt cx="0" cy="0"/>
        </a:xfrm>
      </p:grpSpPr>
      <p:sp>
        <p:nvSpPr>
          <p:cNvPr id="33" name="Oval 32"/>
          <p:cNvSpPr/>
          <p:nvPr userDrawn="1"/>
        </p:nvSpPr>
        <p:spPr>
          <a:xfrm>
            <a:off x="-1305083" y="109145"/>
            <a:ext cx="4954598" cy="6606131"/>
          </a:xfrm>
          <a:prstGeom prst="ellipse">
            <a:avLst/>
          </a:prstGeom>
          <a:solidFill>
            <a:schemeClr val="accent4">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a:solidFill>
                <a:srgbClr val="FFFFFF"/>
              </a:solidFill>
            </a:endParaRPr>
          </a:p>
        </p:txBody>
      </p:sp>
      <p:sp>
        <p:nvSpPr>
          <p:cNvPr id="47" name="Title 1"/>
          <p:cNvSpPr>
            <a:spLocks noGrp="1"/>
          </p:cNvSpPr>
          <p:nvPr userDrawn="1">
            <p:ph type="ctrTitle" hasCustomPrompt="1"/>
          </p:nvPr>
        </p:nvSpPr>
        <p:spPr>
          <a:xfrm>
            <a:off x="0" y="345077"/>
            <a:ext cx="3200400" cy="1212791"/>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Click to add Quote</a:t>
            </a:r>
            <a:br>
              <a:rPr lang="en-US"/>
            </a:br>
            <a:r>
              <a:rPr lang="en-US"/>
              <a:t>in two lines</a:t>
            </a:r>
          </a:p>
        </p:txBody>
      </p:sp>
      <p:sp>
        <p:nvSpPr>
          <p:cNvPr id="8"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49"/>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48" name="Text Placeholder 2"/>
          <p:cNvSpPr>
            <a:spLocks noGrp="1"/>
          </p:cNvSpPr>
          <p:nvPr>
            <p:ph type="body" sz="quarter" idx="10" hasCustomPrompt="1"/>
          </p:nvPr>
        </p:nvSpPr>
        <p:spPr>
          <a:xfrm>
            <a:off x="203199" y="2912533"/>
            <a:ext cx="3794374" cy="1168401"/>
          </a:xfrm>
        </p:spPr>
        <p:txBody>
          <a:bodyPr/>
          <a:lstStyle>
            <a:lvl1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a:t>
            </a:r>
            <a:r>
              <a:rPr lang="en-US" err="1"/>
              <a:t>Pellentesque</a:t>
            </a:r>
            <a:r>
              <a:rPr lang="en-US"/>
              <a:t> </a:t>
            </a:r>
            <a:r>
              <a:rPr lang="en-US" err="1"/>
              <a:t>sodales</a:t>
            </a:r>
            <a:r>
              <a:rPr lang="en-US"/>
              <a:t> </a:t>
            </a:r>
            <a:r>
              <a:rPr lang="en-US" err="1"/>
              <a:t>purus</a:t>
            </a:r>
            <a:r>
              <a:rPr lang="en-US"/>
              <a:t> et dui convallis, </a:t>
            </a:r>
            <a:r>
              <a:rPr lang="en-US" err="1"/>
              <a:t>sed</a:t>
            </a:r>
            <a:r>
              <a:rPr lang="en-US"/>
              <a:t> </a:t>
            </a:r>
            <a:r>
              <a:rPr lang="en-US" err="1"/>
              <a:t>facilisis</a:t>
            </a:r>
            <a:r>
              <a:rPr lang="en-US"/>
              <a:t> lorem </a:t>
            </a:r>
            <a:r>
              <a:rPr lang="en-US" err="1"/>
              <a:t>volutpat</a:t>
            </a:r>
            <a:r>
              <a:rPr lang="en-US"/>
              <a:t>. Integer non </a:t>
            </a:r>
            <a:r>
              <a:rPr lang="en-US" err="1"/>
              <a:t>elit</a:t>
            </a:r>
            <a:r>
              <a:rPr lang="en-US"/>
              <a:t> </a:t>
            </a:r>
            <a:r>
              <a:rPr lang="en-US" err="1"/>
              <a:t>lacinia</a:t>
            </a:r>
            <a:r>
              <a:rPr lang="en-US"/>
              <a:t> </a:t>
            </a:r>
            <a:r>
              <a:rPr lang="en-US" err="1"/>
              <a:t>diam</a:t>
            </a:r>
            <a:r>
              <a:rPr lang="en-US"/>
              <a:t> </a:t>
            </a:r>
            <a:r>
              <a:rPr lang="en-US" err="1"/>
              <a:t>venenatis</a:t>
            </a:r>
            <a:r>
              <a:rPr lang="en-US"/>
              <a:t> </a:t>
            </a:r>
            <a:r>
              <a:rPr lang="en-US" err="1"/>
              <a:t>consequat</a:t>
            </a:r>
            <a:r>
              <a:rPr lang="en-US"/>
              <a:t>.”</a:t>
            </a:r>
          </a:p>
        </p:txBody>
      </p:sp>
      <p:sp>
        <p:nvSpPr>
          <p:cNvPr id="25" name="Text Placeholder 2"/>
          <p:cNvSpPr>
            <a:spLocks noGrp="1"/>
          </p:cNvSpPr>
          <p:nvPr>
            <p:ph type="body" sz="quarter" idx="11" hasCustomPrompt="1"/>
          </p:nvPr>
        </p:nvSpPr>
        <p:spPr>
          <a:xfrm>
            <a:off x="203199" y="4233332"/>
            <a:ext cx="3794374" cy="270936"/>
          </a:xfrm>
        </p:spPr>
        <p:txBody>
          <a:bodyPr/>
          <a:lstStyle>
            <a:lvl1pPr marL="0" indent="0" algn="l" defTabSz="1828800" rtl="0" eaLnBrk="1" latinLnBrk="0" hangingPunct="1">
              <a:lnSpc>
                <a:spcPct val="90000"/>
              </a:lnSpc>
              <a:spcBef>
                <a:spcPts val="2000"/>
              </a:spcBef>
              <a:buFont typeface="Arial" panose="020B0604020202020204" pitchFamily="34" charset="0"/>
              <a:buNone/>
              <a:defRPr lang="en-US" sz="9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Author name</a:t>
            </a:r>
          </a:p>
        </p:txBody>
      </p:sp>
      <p:sp>
        <p:nvSpPr>
          <p:cNvPr id="26" name="Text Placeholder 2"/>
          <p:cNvSpPr>
            <a:spLocks noGrp="1"/>
          </p:cNvSpPr>
          <p:nvPr>
            <p:ph type="body" sz="quarter" idx="12" hasCustomPrompt="1"/>
          </p:nvPr>
        </p:nvSpPr>
        <p:spPr>
          <a:xfrm>
            <a:off x="4455886" y="2912532"/>
            <a:ext cx="4428402" cy="2467429"/>
          </a:xfrm>
        </p:spPr>
        <p:txBody>
          <a:bodyPr/>
          <a:lstStyle>
            <a:lvl1pPr marL="0" indent="0" algn="l" defTabSz="1828800" rtl="0" eaLnBrk="1" latinLnBrk="0" hangingPunct="1">
              <a:lnSpc>
                <a:spcPct val="90000"/>
              </a:lnSpc>
              <a:spcBef>
                <a:spcPts val="2000"/>
              </a:spcBef>
              <a:buFont typeface="Arial" panose="020B0604020202020204" pitchFamily="34" charset="0"/>
              <a:buNone/>
              <a:defRPr lang="en-US" sz="11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err="1"/>
              <a:t>Aenean</a:t>
            </a:r>
            <a:r>
              <a:rPr lang="en-US"/>
              <a:t> </a:t>
            </a:r>
            <a:r>
              <a:rPr lang="en-US" err="1"/>
              <a:t>lacus</a:t>
            </a:r>
            <a:r>
              <a:rPr lang="en-US"/>
              <a:t> </a:t>
            </a:r>
            <a:r>
              <a:rPr lang="en-US" err="1"/>
              <a:t>arcu</a:t>
            </a:r>
            <a:r>
              <a:rPr lang="en-US"/>
              <a: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a:p>
            <a:pPr lvl="0"/>
            <a:r>
              <a:rPr lang="en-US" err="1"/>
              <a:t>Pellentesque</a:t>
            </a:r>
            <a:r>
              <a:rPr lang="en-US"/>
              <a:t> </a:t>
            </a:r>
            <a:r>
              <a:rPr lang="en-US" err="1"/>
              <a:t>sodales</a:t>
            </a:r>
            <a:r>
              <a:rPr lang="en-US"/>
              <a:t> </a:t>
            </a:r>
            <a:r>
              <a:rPr lang="en-US" err="1"/>
              <a:t>purus</a:t>
            </a:r>
            <a:r>
              <a:rPr lang="en-US"/>
              <a:t> et dui convallis, </a:t>
            </a:r>
            <a:r>
              <a:rPr lang="en-US" err="1"/>
              <a:t>sed</a:t>
            </a:r>
            <a:r>
              <a:rPr lang="en-US"/>
              <a:t> </a:t>
            </a:r>
            <a:r>
              <a:rPr lang="en-US" err="1"/>
              <a:t>facilisis</a:t>
            </a:r>
            <a:r>
              <a:rPr lang="en-US"/>
              <a:t> lorem </a:t>
            </a:r>
            <a:r>
              <a:rPr lang="en-US" err="1"/>
              <a:t>volutpat</a:t>
            </a:r>
            <a:r>
              <a:rPr lang="en-US"/>
              <a:t>. Integer non </a:t>
            </a:r>
            <a:r>
              <a:rPr lang="en-US" err="1"/>
              <a:t>elit</a:t>
            </a:r>
            <a:r>
              <a:rPr lang="en-US"/>
              <a:t> </a:t>
            </a:r>
            <a:r>
              <a:rPr lang="en-US" err="1"/>
              <a:t>lacinia</a:t>
            </a:r>
            <a:r>
              <a:rPr lang="en-US"/>
              <a:t> </a:t>
            </a:r>
            <a:r>
              <a:rPr lang="en-US" err="1"/>
              <a:t>diam</a:t>
            </a:r>
            <a:r>
              <a:rPr lang="en-US"/>
              <a:t> </a:t>
            </a:r>
            <a:r>
              <a:rPr lang="en-US" err="1"/>
              <a:t>venenatis</a:t>
            </a:r>
            <a:r>
              <a:rPr lang="en-US"/>
              <a:t> </a:t>
            </a:r>
            <a:r>
              <a:rPr lang="en-US" err="1"/>
              <a:t>consequat</a:t>
            </a:r>
            <a:r>
              <a:rPr lang="en-US"/>
              <a:t>. </a:t>
            </a:r>
          </a:p>
          <a:p>
            <a:pPr lvl="0"/>
            <a:r>
              <a:rPr lang="en-US" err="1"/>
              <a:t>Donec</a:t>
            </a:r>
            <a:r>
              <a:rPr lang="en-US"/>
              <a:t> maximus pharetra </a:t>
            </a:r>
            <a:r>
              <a:rPr lang="en-US" err="1"/>
              <a:t>sapien</a:t>
            </a:r>
            <a:r>
              <a:rPr lang="en-US"/>
              <a:t> sit </a:t>
            </a:r>
            <a:r>
              <a:rPr lang="en-US" err="1"/>
              <a:t>amet</a:t>
            </a:r>
            <a:r>
              <a:rPr lang="en-US"/>
              <a:t> </a:t>
            </a:r>
            <a:r>
              <a:rPr lang="en-US" err="1"/>
              <a:t>rhoncus</a:t>
            </a:r>
            <a:r>
              <a:rPr lang="en-US"/>
              <a:t>. </a:t>
            </a:r>
            <a:r>
              <a:rPr lang="en-US" err="1"/>
              <a:t>Vestibulum</a:t>
            </a:r>
            <a:r>
              <a:rPr lang="en-US"/>
              <a:t> </a:t>
            </a:r>
            <a:r>
              <a:rPr lang="en-US" err="1"/>
              <a:t>consequat</a:t>
            </a:r>
            <a:r>
              <a:rPr lang="en-US"/>
              <a:t> ligula </a:t>
            </a:r>
            <a:r>
              <a:rPr lang="en-US" err="1"/>
              <a:t>nunc</a:t>
            </a:r>
            <a:r>
              <a:rPr lang="en-US"/>
              <a:t>, ac </a:t>
            </a:r>
            <a:r>
              <a:rPr lang="en-US" err="1"/>
              <a:t>auctor</a:t>
            </a:r>
            <a:r>
              <a:rPr lang="en-US"/>
              <a:t> </a:t>
            </a:r>
            <a:r>
              <a:rPr lang="en-US" err="1"/>
              <a:t>massa</a:t>
            </a:r>
            <a:r>
              <a:rPr lang="en-US"/>
              <a:t> </a:t>
            </a:r>
            <a:r>
              <a:rPr lang="en-US" err="1"/>
              <a:t>luctus</a:t>
            </a:r>
            <a:r>
              <a:rPr lang="en-US"/>
              <a:t> a. </a:t>
            </a:r>
            <a:r>
              <a:rPr lang="en-US" err="1"/>
              <a:t>Suspendisse</a:t>
            </a:r>
            <a:r>
              <a:rPr lang="en-US"/>
              <a:t> ex mi, </a:t>
            </a:r>
            <a:r>
              <a:rPr lang="en-US" err="1"/>
              <a:t>imperdiet</a:t>
            </a:r>
            <a:r>
              <a:rPr lang="en-US"/>
              <a:t> et </a:t>
            </a:r>
            <a:r>
              <a:rPr lang="en-US" err="1"/>
              <a:t>risus</a:t>
            </a:r>
            <a:r>
              <a:rPr lang="en-US"/>
              <a:t> </a:t>
            </a:r>
            <a:r>
              <a:rPr lang="en-US" err="1"/>
              <a:t>tincidunt</a:t>
            </a:r>
            <a:r>
              <a:rPr lang="en-US"/>
              <a:t>, </a:t>
            </a:r>
            <a:r>
              <a:rPr lang="en-US" err="1"/>
              <a:t>varius</a:t>
            </a:r>
            <a:r>
              <a:rPr lang="en-US"/>
              <a:t> </a:t>
            </a:r>
            <a:r>
              <a:rPr lang="en-US" err="1"/>
              <a:t>viverra</a:t>
            </a:r>
            <a:r>
              <a:rPr lang="en-US"/>
              <a:t> lorem.</a:t>
            </a:r>
          </a:p>
        </p:txBody>
      </p:sp>
      <p:cxnSp>
        <p:nvCxnSpPr>
          <p:cNvPr id="15"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6"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Tree>
    <p:extLst>
      <p:ext uri="{BB962C8B-B14F-4D97-AF65-F5344CB8AC3E}">
        <p14:creationId xmlns:p14="http://schemas.microsoft.com/office/powerpoint/2010/main" val="3190510317"/>
      </p:ext>
    </p:extLst>
  </p:cSld>
  <p:clrMapOvr>
    <a:masterClrMapping/>
  </p:clrMapOvr>
  <p:extLst mod="1">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4_Content with Table">
    <p:spTree>
      <p:nvGrpSpPr>
        <p:cNvPr id="1" name=""/>
        <p:cNvGrpSpPr/>
        <p:nvPr/>
      </p:nvGrpSpPr>
      <p:grpSpPr>
        <a:xfrm>
          <a:off x="0" y="0"/>
          <a:ext cx="0" cy="0"/>
          <a:chOff x="0" y="0"/>
          <a:chExt cx="0" cy="0"/>
        </a:xfrm>
      </p:grpSpPr>
      <p:sp>
        <p:nvSpPr>
          <p:cNvPr id="47" name="Title 1"/>
          <p:cNvSpPr>
            <a:spLocks noGrp="1"/>
          </p:cNvSpPr>
          <p:nvPr>
            <p:ph type="ctrTitle" hasCustomPrompt="1"/>
          </p:nvPr>
        </p:nvSpPr>
        <p:spPr>
          <a:xfrm>
            <a:off x="-1" y="345077"/>
            <a:ext cx="3759201" cy="1212791"/>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Click to add quote title</a:t>
            </a:r>
            <a:br>
              <a:rPr lang="en-US"/>
            </a:br>
            <a:r>
              <a:rPr lang="en-US"/>
              <a:t>in two lines</a:t>
            </a:r>
          </a:p>
        </p:txBody>
      </p:sp>
      <p:sp>
        <p:nvSpPr>
          <p:cNvPr id="8"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49"/>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3" name="Text Placeholder 2"/>
          <p:cNvSpPr>
            <a:spLocks noGrp="1"/>
          </p:cNvSpPr>
          <p:nvPr>
            <p:ph type="body" sz="quarter" idx="10" hasCustomPrompt="1"/>
          </p:nvPr>
        </p:nvSpPr>
        <p:spPr>
          <a:xfrm>
            <a:off x="203201" y="1727199"/>
            <a:ext cx="3556000" cy="633792"/>
          </a:xfrm>
        </p:spPr>
        <p:txBody>
          <a:bodyPr/>
          <a:lstStyle>
            <a:lvl1pPr marL="0" indent="0" algn="l" defTabSz="1828800" rtl="0" eaLnBrk="1" latinLnBrk="0" hangingPunct="1">
              <a:lnSpc>
                <a:spcPct val="90000"/>
              </a:lnSpc>
              <a:spcBef>
                <a:spcPts val="2000"/>
              </a:spcBef>
              <a:buFont typeface="Arial" panose="020B0604020202020204" pitchFamily="34" charset="0"/>
              <a:buNone/>
              <a:defRPr lang="en-US" sz="14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Small table with optional highlight column</a:t>
            </a:r>
          </a:p>
        </p:txBody>
      </p:sp>
      <p:sp>
        <p:nvSpPr>
          <p:cNvPr id="15" name="Text Placeholder 2"/>
          <p:cNvSpPr>
            <a:spLocks noGrp="1"/>
          </p:cNvSpPr>
          <p:nvPr>
            <p:ph type="body" sz="quarter" idx="11" hasCustomPrompt="1"/>
          </p:nvPr>
        </p:nvSpPr>
        <p:spPr>
          <a:xfrm>
            <a:off x="203201" y="2481530"/>
            <a:ext cx="3556000" cy="3768989"/>
          </a:xfrm>
        </p:spPr>
        <p:txBody>
          <a:bodyPr/>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a:p>
            <a:pPr lvl="0"/>
            <a:r>
              <a:rPr lang="en-US" err="1"/>
              <a:t>Pellentesque</a:t>
            </a:r>
            <a:r>
              <a:rPr lang="en-US"/>
              <a:t> </a:t>
            </a:r>
            <a:r>
              <a:rPr lang="en-US" err="1"/>
              <a:t>sodales</a:t>
            </a:r>
            <a:r>
              <a:rPr lang="en-US"/>
              <a:t> </a:t>
            </a:r>
            <a:r>
              <a:rPr lang="en-US" err="1"/>
              <a:t>purus</a:t>
            </a:r>
            <a:r>
              <a:rPr lang="en-US"/>
              <a:t> et dui convallis, </a:t>
            </a:r>
            <a:r>
              <a:rPr lang="en-US" err="1"/>
              <a:t>sed</a:t>
            </a:r>
            <a:r>
              <a:rPr lang="en-US"/>
              <a:t> </a:t>
            </a:r>
            <a:r>
              <a:rPr lang="en-US" err="1"/>
              <a:t>facilisis</a:t>
            </a:r>
            <a:r>
              <a:rPr lang="en-US"/>
              <a:t> lorem </a:t>
            </a:r>
            <a:r>
              <a:rPr lang="en-US" err="1"/>
              <a:t>volutpat</a:t>
            </a:r>
            <a:r>
              <a:rPr lang="en-US"/>
              <a:t>. Integer non </a:t>
            </a:r>
            <a:r>
              <a:rPr lang="en-US" err="1"/>
              <a:t>elit</a:t>
            </a:r>
            <a:r>
              <a:rPr lang="en-US"/>
              <a:t> </a:t>
            </a:r>
            <a:r>
              <a:rPr lang="en-US" err="1"/>
              <a:t>lacinia</a:t>
            </a:r>
            <a:r>
              <a:rPr lang="en-US"/>
              <a:t> </a:t>
            </a:r>
            <a:r>
              <a:rPr lang="en-US" err="1"/>
              <a:t>diam</a:t>
            </a:r>
            <a:r>
              <a:rPr lang="en-US"/>
              <a:t> </a:t>
            </a:r>
            <a:r>
              <a:rPr lang="en-US" err="1"/>
              <a:t>venenatis</a:t>
            </a:r>
            <a:r>
              <a:rPr lang="en-US"/>
              <a:t> </a:t>
            </a:r>
            <a:r>
              <a:rPr lang="en-US" err="1"/>
              <a:t>consequat</a:t>
            </a:r>
            <a:r>
              <a:rPr lang="en-US"/>
              <a:t>. </a:t>
            </a:r>
          </a:p>
          <a:p>
            <a:pPr lvl="0"/>
            <a:r>
              <a:rPr lang="en-US" err="1"/>
              <a:t>Donec</a:t>
            </a:r>
            <a:r>
              <a:rPr lang="en-US"/>
              <a:t> maximus pharetra </a:t>
            </a:r>
            <a:r>
              <a:rPr lang="en-US" err="1"/>
              <a:t>sapien</a:t>
            </a:r>
            <a:r>
              <a:rPr lang="en-US"/>
              <a:t> sit </a:t>
            </a:r>
            <a:r>
              <a:rPr lang="en-US" err="1"/>
              <a:t>amet</a:t>
            </a:r>
            <a:r>
              <a:rPr lang="en-US"/>
              <a:t> </a:t>
            </a:r>
            <a:r>
              <a:rPr lang="en-US" err="1"/>
              <a:t>rhoncus</a:t>
            </a:r>
            <a:r>
              <a:rPr lang="en-US"/>
              <a:t>. </a:t>
            </a:r>
            <a:r>
              <a:rPr lang="en-US" err="1"/>
              <a:t>Vestibulum</a:t>
            </a:r>
            <a:r>
              <a:rPr lang="en-US"/>
              <a:t> </a:t>
            </a:r>
            <a:r>
              <a:rPr lang="en-US" err="1"/>
              <a:t>consequat</a:t>
            </a:r>
            <a:r>
              <a:rPr lang="en-US"/>
              <a:t> ligula </a:t>
            </a:r>
            <a:r>
              <a:rPr lang="en-US" err="1"/>
              <a:t>nunc</a:t>
            </a:r>
            <a:r>
              <a:rPr lang="en-US"/>
              <a:t>, ac </a:t>
            </a:r>
            <a:r>
              <a:rPr lang="en-US" err="1"/>
              <a:t>auctor</a:t>
            </a:r>
            <a:r>
              <a:rPr lang="en-US"/>
              <a:t> </a:t>
            </a:r>
            <a:r>
              <a:rPr lang="en-US" err="1"/>
              <a:t>massa</a:t>
            </a:r>
            <a:r>
              <a:rPr lang="en-US"/>
              <a:t> </a:t>
            </a:r>
            <a:r>
              <a:rPr lang="en-US" err="1"/>
              <a:t>luctus</a:t>
            </a:r>
            <a:r>
              <a:rPr lang="en-US"/>
              <a:t> a. </a:t>
            </a:r>
            <a:r>
              <a:rPr lang="en-US" err="1"/>
              <a:t>Suspendisse</a:t>
            </a:r>
            <a:r>
              <a:rPr lang="en-US"/>
              <a:t> ex mi, </a:t>
            </a:r>
            <a:r>
              <a:rPr lang="en-US" err="1"/>
              <a:t>imperdiet</a:t>
            </a:r>
            <a:r>
              <a:rPr lang="en-US"/>
              <a:t> et </a:t>
            </a:r>
            <a:r>
              <a:rPr lang="en-US" err="1"/>
              <a:t>risus</a:t>
            </a:r>
            <a:r>
              <a:rPr lang="en-US"/>
              <a:t> </a:t>
            </a:r>
            <a:r>
              <a:rPr lang="en-US" err="1"/>
              <a:t>tincidunt</a:t>
            </a:r>
            <a:r>
              <a:rPr lang="en-US"/>
              <a:t>, </a:t>
            </a:r>
            <a:r>
              <a:rPr lang="en-US" err="1"/>
              <a:t>varius</a:t>
            </a:r>
            <a:r>
              <a:rPr lang="en-US"/>
              <a:t> </a:t>
            </a:r>
            <a:r>
              <a:rPr lang="en-US" err="1"/>
              <a:t>viverra</a:t>
            </a:r>
            <a:r>
              <a:rPr lang="en-US"/>
              <a:t> lorem.</a:t>
            </a:r>
          </a:p>
          <a:p>
            <a:pPr lvl="0"/>
            <a:endParaRPr lang="en-US"/>
          </a:p>
        </p:txBody>
      </p:sp>
      <p:sp>
        <p:nvSpPr>
          <p:cNvPr id="16" name="Text Placeholder 2"/>
          <p:cNvSpPr>
            <a:spLocks noGrp="1"/>
          </p:cNvSpPr>
          <p:nvPr>
            <p:ph type="body" sz="quarter" idx="12" hasCustomPrompt="1"/>
          </p:nvPr>
        </p:nvSpPr>
        <p:spPr>
          <a:xfrm>
            <a:off x="203201"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sp>
        <p:nvSpPr>
          <p:cNvPr id="4" name="Table Placeholder 3"/>
          <p:cNvSpPr>
            <a:spLocks noGrp="1"/>
          </p:cNvSpPr>
          <p:nvPr>
            <p:ph type="tbl" sz="quarter" idx="13" hasCustomPrompt="1"/>
          </p:nvPr>
        </p:nvSpPr>
        <p:spPr>
          <a:xfrm>
            <a:off x="4035425" y="1727200"/>
            <a:ext cx="4889500" cy="4523317"/>
          </a:xfrm>
        </p:spPr>
        <p:txBody>
          <a:bodyPr/>
          <a:lstStyle>
            <a:lvl1pPr marL="0" indent="0" algn="ctr">
              <a:buNone/>
              <a:defRPr sz="1400"/>
            </a:lvl1pPr>
          </a:lstStyle>
          <a:p>
            <a:r>
              <a:rPr lang="en-US"/>
              <a:t>Click to add table</a:t>
            </a:r>
          </a:p>
        </p:txBody>
      </p:sp>
      <p:cxnSp>
        <p:nvCxnSpPr>
          <p:cNvPr id="17"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8"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Tree>
    <p:extLst>
      <p:ext uri="{BB962C8B-B14F-4D97-AF65-F5344CB8AC3E}">
        <p14:creationId xmlns:p14="http://schemas.microsoft.com/office/powerpoint/2010/main" val="1036715837"/>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4_Content with Graph ">
    <p:bg>
      <p:bgPr>
        <a:solidFill>
          <a:schemeClr val="bg1"/>
        </a:solidFill>
        <a:effectLst/>
      </p:bgPr>
    </p:bg>
    <p:spTree>
      <p:nvGrpSpPr>
        <p:cNvPr id="1" name=""/>
        <p:cNvGrpSpPr/>
        <p:nvPr/>
      </p:nvGrpSpPr>
      <p:grpSpPr>
        <a:xfrm>
          <a:off x="0" y="0"/>
          <a:ext cx="0" cy="0"/>
          <a:chOff x="0" y="0"/>
          <a:chExt cx="0" cy="0"/>
        </a:xfrm>
      </p:grpSpPr>
      <p:sp>
        <p:nvSpPr>
          <p:cNvPr id="47" name="Title 1"/>
          <p:cNvSpPr>
            <a:spLocks noGrp="1"/>
          </p:cNvSpPr>
          <p:nvPr>
            <p:ph type="ctrTitle" hasCustomPrompt="1"/>
          </p:nvPr>
        </p:nvSpPr>
        <p:spPr>
          <a:xfrm>
            <a:off x="0" y="345077"/>
            <a:ext cx="3200400" cy="1212791"/>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Click to add title</a:t>
            </a:r>
            <a:br>
              <a:rPr lang="en-US"/>
            </a:br>
            <a:r>
              <a:rPr lang="en-US"/>
              <a:t>in two lines</a:t>
            </a:r>
          </a:p>
        </p:txBody>
      </p:sp>
      <p:sp>
        <p:nvSpPr>
          <p:cNvPr id="8"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49"/>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15" name="Text Placeholder 2"/>
          <p:cNvSpPr>
            <a:spLocks noGrp="1"/>
          </p:cNvSpPr>
          <p:nvPr>
            <p:ph type="body" sz="quarter" idx="11" hasCustomPrompt="1"/>
          </p:nvPr>
        </p:nvSpPr>
        <p:spPr>
          <a:xfrm>
            <a:off x="203201" y="1727201"/>
            <a:ext cx="3556000" cy="4523319"/>
          </a:xfrm>
        </p:spPr>
        <p:txBody>
          <a:bodyPr/>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Body copy in 24pt.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a:p>
            <a:pPr lvl="0"/>
            <a:r>
              <a:rPr lang="en-US" err="1"/>
              <a:t>Pellentesque</a:t>
            </a:r>
            <a:r>
              <a:rPr lang="en-US"/>
              <a:t> </a:t>
            </a:r>
            <a:r>
              <a:rPr lang="en-US" err="1"/>
              <a:t>sodales</a:t>
            </a:r>
            <a:r>
              <a:rPr lang="en-US"/>
              <a:t> </a:t>
            </a:r>
            <a:r>
              <a:rPr lang="en-US" err="1"/>
              <a:t>purus</a:t>
            </a:r>
            <a:r>
              <a:rPr lang="en-US"/>
              <a:t> et dui convallis, </a:t>
            </a:r>
            <a:r>
              <a:rPr lang="en-US" err="1"/>
              <a:t>sed</a:t>
            </a:r>
            <a:r>
              <a:rPr lang="en-US"/>
              <a:t> </a:t>
            </a:r>
            <a:r>
              <a:rPr lang="en-US" err="1"/>
              <a:t>facilisis</a:t>
            </a:r>
            <a:r>
              <a:rPr lang="en-US"/>
              <a:t> lorem </a:t>
            </a:r>
            <a:r>
              <a:rPr lang="en-US" err="1"/>
              <a:t>volutpat</a:t>
            </a:r>
            <a:r>
              <a:rPr lang="en-US"/>
              <a:t>. Integer non </a:t>
            </a:r>
            <a:r>
              <a:rPr lang="en-US" err="1"/>
              <a:t>elit</a:t>
            </a:r>
            <a:r>
              <a:rPr lang="en-US"/>
              <a:t> </a:t>
            </a:r>
            <a:r>
              <a:rPr lang="en-US" err="1"/>
              <a:t>lacinia</a:t>
            </a:r>
            <a:r>
              <a:rPr lang="en-US"/>
              <a:t> </a:t>
            </a:r>
            <a:r>
              <a:rPr lang="en-US" err="1"/>
              <a:t>diam</a:t>
            </a:r>
            <a:r>
              <a:rPr lang="en-US"/>
              <a:t> </a:t>
            </a:r>
            <a:r>
              <a:rPr lang="en-US" err="1"/>
              <a:t>venenatis</a:t>
            </a:r>
            <a:r>
              <a:rPr lang="en-US"/>
              <a:t> </a:t>
            </a:r>
            <a:r>
              <a:rPr lang="en-US" err="1"/>
              <a:t>consequat</a:t>
            </a:r>
            <a:endParaRPr lang="en-US"/>
          </a:p>
        </p:txBody>
      </p:sp>
      <p:sp>
        <p:nvSpPr>
          <p:cNvPr id="16" name="Text Placeholder 2"/>
          <p:cNvSpPr>
            <a:spLocks noGrp="1"/>
          </p:cNvSpPr>
          <p:nvPr>
            <p:ph type="body" sz="quarter" idx="12" hasCustomPrompt="1"/>
          </p:nvPr>
        </p:nvSpPr>
        <p:spPr>
          <a:xfrm>
            <a:off x="203201"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sp>
        <p:nvSpPr>
          <p:cNvPr id="17" name="Chart Placeholder 2"/>
          <p:cNvSpPr>
            <a:spLocks noGrp="1"/>
          </p:cNvSpPr>
          <p:nvPr>
            <p:ph type="chart" sz="quarter" idx="14" hasCustomPrompt="1"/>
          </p:nvPr>
        </p:nvSpPr>
        <p:spPr>
          <a:xfrm>
            <a:off x="4035425" y="1727200"/>
            <a:ext cx="4889500" cy="4523317"/>
          </a:xfrm>
        </p:spPr>
        <p:txBody>
          <a:bodyPr/>
          <a:lstStyle>
            <a:lvl1pPr marL="1714500" marR="0" indent="0" algn="ctr" defTabSz="457200" rtl="0" eaLnBrk="1" fontAlgn="auto" latinLnBrk="0" hangingPunct="1">
              <a:lnSpc>
                <a:spcPct val="100000"/>
              </a:lnSpc>
              <a:spcBef>
                <a:spcPts val="600"/>
              </a:spcBef>
              <a:spcAft>
                <a:spcPts val="0"/>
              </a:spcAft>
              <a:buClr>
                <a:srgbClr val="00B0F0"/>
              </a:buClr>
              <a:buSzTx/>
              <a:buFont typeface="Wingdings" pitchFamily="2" charset="2"/>
              <a:buNone/>
              <a:tabLst/>
              <a:defRPr sz="1400">
                <a:solidFill>
                  <a:schemeClr val="accent2"/>
                </a:solidFill>
              </a:defRPr>
            </a:lvl1pPr>
          </a:lstStyle>
          <a:p>
            <a:pPr marL="0" marR="0" lvl="0" indent="0" algn="l" defTabSz="457200" rtl="0" eaLnBrk="1" fontAlgn="auto" latinLnBrk="0" hangingPunct="1">
              <a:lnSpc>
                <a:spcPct val="100000"/>
              </a:lnSpc>
              <a:spcBef>
                <a:spcPts val="600"/>
              </a:spcBef>
              <a:spcAft>
                <a:spcPts val="0"/>
              </a:spcAft>
              <a:buClr>
                <a:srgbClr val="00B0F0"/>
              </a:buClr>
              <a:buSzTx/>
              <a:buFont typeface="Wingdings" pitchFamily="2" charset="2"/>
              <a:buNone/>
              <a:tabLst/>
              <a:defRPr/>
            </a:pPr>
            <a:r>
              <a:rPr lang="en-US"/>
              <a:t>Click to add chart/graph</a:t>
            </a:r>
          </a:p>
        </p:txBody>
      </p:sp>
      <p:cxnSp>
        <p:nvCxnSpPr>
          <p:cNvPr id="18"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9"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Tree>
    <p:extLst>
      <p:ext uri="{BB962C8B-B14F-4D97-AF65-F5344CB8AC3E}">
        <p14:creationId xmlns:p14="http://schemas.microsoft.com/office/powerpoint/2010/main" val="1062303658"/>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4_Content with SmartArt">
    <p:bg>
      <p:bgPr>
        <a:solidFill>
          <a:schemeClr val="bg1"/>
        </a:solidFill>
        <a:effectLst/>
      </p:bgPr>
    </p:bg>
    <p:spTree>
      <p:nvGrpSpPr>
        <p:cNvPr id="1" name=""/>
        <p:cNvGrpSpPr/>
        <p:nvPr/>
      </p:nvGrpSpPr>
      <p:grpSpPr>
        <a:xfrm>
          <a:off x="0" y="0"/>
          <a:ext cx="0" cy="0"/>
          <a:chOff x="0" y="0"/>
          <a:chExt cx="0" cy="0"/>
        </a:xfrm>
      </p:grpSpPr>
      <p:sp>
        <p:nvSpPr>
          <p:cNvPr id="47" name="Title 1"/>
          <p:cNvSpPr>
            <a:spLocks noGrp="1"/>
          </p:cNvSpPr>
          <p:nvPr>
            <p:ph type="ctrTitle" hasCustomPrompt="1"/>
          </p:nvPr>
        </p:nvSpPr>
        <p:spPr>
          <a:xfrm>
            <a:off x="0" y="345077"/>
            <a:ext cx="3200400" cy="1212791"/>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Click to add title</a:t>
            </a:r>
            <a:br>
              <a:rPr lang="en-US"/>
            </a:br>
            <a:r>
              <a:rPr lang="en-US"/>
              <a:t>in two lines</a:t>
            </a:r>
          </a:p>
        </p:txBody>
      </p:sp>
      <p:sp>
        <p:nvSpPr>
          <p:cNvPr id="8"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49"/>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15" name="Text Placeholder 2"/>
          <p:cNvSpPr>
            <a:spLocks noGrp="1"/>
          </p:cNvSpPr>
          <p:nvPr>
            <p:ph type="body" sz="quarter" idx="11" hasCustomPrompt="1"/>
          </p:nvPr>
        </p:nvSpPr>
        <p:spPr>
          <a:xfrm>
            <a:off x="203200" y="1727201"/>
            <a:ext cx="4673600" cy="4081928"/>
          </a:xfrm>
        </p:spPr>
        <p:txBody>
          <a:bodyPr numCol="2" spcCol="274320"/>
          <a:lstStyle>
            <a:lvl1pPr marL="0" indent="0" algn="l" defTabSz="1828800" rtl="0" eaLnBrk="1" latinLnBrk="0" hangingPunct="1">
              <a:lnSpc>
                <a:spcPct val="100000"/>
              </a:lnSpc>
              <a:spcBef>
                <a:spcPts val="600"/>
              </a:spcBef>
              <a:spcAft>
                <a:spcPts val="600"/>
              </a:spcAft>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Two column body copy in size 12pt or 10pt as minimum.</a:t>
            </a:r>
          </a:p>
          <a:p>
            <a:pPr lvl="0"/>
            <a:r>
              <a:rPr lang="en-US" err="1"/>
              <a:t>Aenean</a:t>
            </a:r>
            <a:r>
              <a:rPr lang="en-US"/>
              <a:t> </a:t>
            </a:r>
            <a:r>
              <a:rPr lang="en-US" err="1"/>
              <a:t>lacus</a:t>
            </a:r>
            <a:r>
              <a:rPr lang="en-US"/>
              <a:t> </a:t>
            </a:r>
            <a:r>
              <a:rPr lang="en-US" err="1"/>
              <a:t>arcu</a:t>
            </a:r>
            <a:r>
              <a:rPr lang="en-US"/>
              <a: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a:p>
            <a:pPr lvl="0"/>
            <a:r>
              <a:rPr lang="en-US" err="1"/>
              <a:t>Pellentesque</a:t>
            </a:r>
            <a:r>
              <a:rPr lang="en-US"/>
              <a:t> </a:t>
            </a:r>
            <a:r>
              <a:rPr lang="en-US" err="1"/>
              <a:t>sodales</a:t>
            </a:r>
            <a:r>
              <a:rPr lang="en-US"/>
              <a:t> </a:t>
            </a:r>
            <a:r>
              <a:rPr lang="en-US" err="1"/>
              <a:t>purus</a:t>
            </a:r>
            <a:r>
              <a:rPr lang="en-US"/>
              <a:t> et dui convallis, </a:t>
            </a:r>
            <a:r>
              <a:rPr lang="en-US" err="1"/>
              <a:t>sed</a:t>
            </a:r>
            <a:r>
              <a:rPr lang="en-US"/>
              <a:t> </a:t>
            </a:r>
            <a:r>
              <a:rPr lang="en-US" err="1"/>
              <a:t>facilisis</a:t>
            </a:r>
            <a:r>
              <a:rPr lang="en-US"/>
              <a:t> lorem </a:t>
            </a:r>
            <a:r>
              <a:rPr lang="en-US" err="1"/>
              <a:t>volutpat</a:t>
            </a:r>
            <a:r>
              <a:rPr lang="en-US"/>
              <a:t>. Integer non </a:t>
            </a:r>
            <a:r>
              <a:rPr lang="en-US" err="1"/>
              <a:t>elit</a:t>
            </a:r>
            <a:r>
              <a:rPr lang="en-US"/>
              <a:t> </a:t>
            </a:r>
            <a:r>
              <a:rPr lang="en-US" err="1"/>
              <a:t>lacinia</a:t>
            </a:r>
            <a:r>
              <a:rPr lang="en-US"/>
              <a:t> </a:t>
            </a:r>
            <a:r>
              <a:rPr lang="en-US" err="1"/>
              <a:t>diam</a:t>
            </a:r>
            <a:r>
              <a:rPr lang="en-US"/>
              <a:t> </a:t>
            </a:r>
            <a:r>
              <a:rPr lang="en-US" err="1"/>
              <a:t>venenatis</a:t>
            </a:r>
            <a:r>
              <a:rPr lang="en-US"/>
              <a:t> </a:t>
            </a:r>
            <a:r>
              <a:rPr lang="en-US" err="1"/>
              <a:t>consequat</a:t>
            </a:r>
            <a:r>
              <a:rPr lang="en-US"/>
              <a:t>. </a:t>
            </a:r>
          </a:p>
          <a:p>
            <a:pPr lvl="0"/>
            <a:r>
              <a:rPr lang="en-US" err="1"/>
              <a:t>Dnec</a:t>
            </a:r>
            <a:r>
              <a:rPr lang="en-US"/>
              <a:t> maximus pharetra </a:t>
            </a:r>
            <a:r>
              <a:rPr lang="en-US" err="1"/>
              <a:t>sapien</a:t>
            </a:r>
            <a:r>
              <a:rPr lang="en-US"/>
              <a:t> sit </a:t>
            </a:r>
            <a:r>
              <a:rPr lang="en-US" err="1"/>
              <a:t>amet</a:t>
            </a:r>
            <a:r>
              <a:rPr lang="en-US"/>
              <a:t> </a:t>
            </a:r>
            <a:r>
              <a:rPr lang="en-US" err="1"/>
              <a:t>rhoncus</a:t>
            </a:r>
            <a:r>
              <a:rPr lang="en-US"/>
              <a:t>. </a:t>
            </a:r>
            <a:r>
              <a:rPr lang="en-US" err="1"/>
              <a:t>Vestibulum</a:t>
            </a:r>
            <a:r>
              <a:rPr lang="en-US"/>
              <a:t> </a:t>
            </a:r>
            <a:r>
              <a:rPr lang="en-US" err="1"/>
              <a:t>consequat</a:t>
            </a:r>
            <a:r>
              <a:rPr lang="en-US"/>
              <a:t> ligula </a:t>
            </a:r>
            <a:r>
              <a:rPr lang="en-US" err="1"/>
              <a:t>nunc</a:t>
            </a:r>
            <a:r>
              <a:rPr lang="en-US"/>
              <a:t>, ac </a:t>
            </a:r>
            <a:r>
              <a:rPr lang="en-US" err="1"/>
              <a:t>auctor</a:t>
            </a:r>
            <a:r>
              <a:rPr lang="en-US"/>
              <a:t> </a:t>
            </a:r>
            <a:r>
              <a:rPr lang="en-US" err="1"/>
              <a:t>massa</a:t>
            </a:r>
            <a:r>
              <a:rPr lang="en-US"/>
              <a:t> </a:t>
            </a:r>
            <a:r>
              <a:rPr lang="en-US" err="1"/>
              <a:t>luctus</a:t>
            </a:r>
            <a:r>
              <a:rPr lang="en-US"/>
              <a:t> a. </a:t>
            </a:r>
            <a:r>
              <a:rPr lang="en-US" err="1"/>
              <a:t>Suspendisse</a:t>
            </a:r>
            <a:r>
              <a:rPr lang="en-US"/>
              <a:t> ex mi, </a:t>
            </a:r>
            <a:r>
              <a:rPr lang="en-US" err="1"/>
              <a:t>imperdiet</a:t>
            </a:r>
            <a:r>
              <a:rPr lang="en-US"/>
              <a:t> et </a:t>
            </a:r>
            <a:r>
              <a:rPr lang="en-US" err="1"/>
              <a:t>risus</a:t>
            </a:r>
            <a:r>
              <a:rPr lang="en-US"/>
              <a:t> </a:t>
            </a:r>
            <a:r>
              <a:rPr lang="en-US" err="1"/>
              <a:t>tincidunt</a:t>
            </a:r>
            <a:r>
              <a:rPr lang="en-US"/>
              <a:t>, </a:t>
            </a:r>
            <a:r>
              <a:rPr lang="en-US" err="1"/>
              <a:t>varius</a:t>
            </a:r>
            <a:r>
              <a:rPr lang="en-US"/>
              <a:t> </a:t>
            </a:r>
            <a:r>
              <a:rPr lang="en-US" err="1"/>
              <a:t>viverra</a:t>
            </a:r>
            <a:r>
              <a:rPr lang="en-US"/>
              <a:t> lorem.</a:t>
            </a:r>
          </a:p>
          <a:p>
            <a:pPr lvl="0"/>
            <a:r>
              <a:rPr lang="en-US" err="1"/>
              <a:t>Aenean</a:t>
            </a:r>
            <a:r>
              <a:rPr lang="en-US"/>
              <a:t> </a:t>
            </a:r>
            <a:r>
              <a:rPr lang="en-US" err="1"/>
              <a:t>lacus</a:t>
            </a:r>
            <a:r>
              <a:rPr lang="en-US"/>
              <a:t> </a:t>
            </a:r>
            <a:r>
              <a:rPr lang="en-US" err="1"/>
              <a:t>arcu</a:t>
            </a:r>
            <a:r>
              <a:rPr lang="en-US"/>
              <a: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a:p>
            <a:pPr lvl="0"/>
            <a:r>
              <a:rPr lang="en-US" err="1"/>
              <a:t>Pellentesque</a:t>
            </a:r>
            <a:r>
              <a:rPr lang="en-US"/>
              <a:t> </a:t>
            </a:r>
            <a:r>
              <a:rPr lang="en-US" err="1"/>
              <a:t>sodales</a:t>
            </a:r>
            <a:r>
              <a:rPr lang="en-US"/>
              <a:t> </a:t>
            </a:r>
            <a:r>
              <a:rPr lang="en-US" err="1"/>
              <a:t>purus</a:t>
            </a:r>
            <a:r>
              <a:rPr lang="en-US"/>
              <a:t> et dui convallis, </a:t>
            </a:r>
            <a:r>
              <a:rPr lang="en-US" err="1"/>
              <a:t>sed</a:t>
            </a:r>
            <a:r>
              <a:rPr lang="en-US"/>
              <a:t> </a:t>
            </a:r>
            <a:r>
              <a:rPr lang="en-US" err="1"/>
              <a:t>facilisis</a:t>
            </a:r>
            <a:r>
              <a:rPr lang="en-US"/>
              <a:t> lorem </a:t>
            </a:r>
            <a:r>
              <a:rPr lang="en-US" err="1"/>
              <a:t>volutpat</a:t>
            </a:r>
            <a:r>
              <a:rPr lang="en-US"/>
              <a:t>. Integer non </a:t>
            </a:r>
            <a:r>
              <a:rPr lang="en-US" err="1"/>
              <a:t>elit</a:t>
            </a:r>
            <a:r>
              <a:rPr lang="en-US"/>
              <a:t> </a:t>
            </a:r>
            <a:r>
              <a:rPr lang="en-US" err="1"/>
              <a:t>lacinia</a:t>
            </a:r>
            <a:r>
              <a:rPr lang="en-US"/>
              <a:t> </a:t>
            </a:r>
            <a:r>
              <a:rPr lang="en-US" err="1"/>
              <a:t>diam</a:t>
            </a:r>
            <a:r>
              <a:rPr lang="en-US"/>
              <a:t> </a:t>
            </a:r>
            <a:r>
              <a:rPr lang="en-US" err="1"/>
              <a:t>venenatis</a:t>
            </a:r>
            <a:r>
              <a:rPr lang="en-US"/>
              <a:t> </a:t>
            </a:r>
            <a:r>
              <a:rPr lang="en-US" err="1"/>
              <a:t>consequat</a:t>
            </a:r>
            <a:r>
              <a:rPr lang="en-US"/>
              <a:t>. </a:t>
            </a:r>
          </a:p>
          <a:p>
            <a:pPr lvl="0"/>
            <a:r>
              <a:rPr lang="en-US" err="1"/>
              <a:t>Donec</a:t>
            </a:r>
            <a:r>
              <a:rPr lang="en-US"/>
              <a:t> maximus pharetra </a:t>
            </a:r>
            <a:r>
              <a:rPr lang="en-US" err="1"/>
              <a:t>sapien</a:t>
            </a:r>
            <a:r>
              <a:rPr lang="en-US"/>
              <a:t> sit </a:t>
            </a:r>
            <a:r>
              <a:rPr lang="en-US" err="1"/>
              <a:t>amet</a:t>
            </a:r>
            <a:r>
              <a:rPr lang="en-US"/>
              <a:t> </a:t>
            </a:r>
            <a:r>
              <a:rPr lang="en-US" err="1"/>
              <a:t>rhoncus</a:t>
            </a:r>
            <a:r>
              <a:rPr lang="en-US"/>
              <a:t>. </a:t>
            </a:r>
            <a:r>
              <a:rPr lang="en-US" err="1"/>
              <a:t>Vestibulum</a:t>
            </a:r>
            <a:r>
              <a:rPr lang="en-US"/>
              <a:t> </a:t>
            </a:r>
            <a:r>
              <a:rPr lang="en-US" err="1"/>
              <a:t>consequat</a:t>
            </a:r>
            <a:r>
              <a:rPr lang="en-US"/>
              <a:t> ligula </a:t>
            </a:r>
            <a:r>
              <a:rPr lang="en-US" err="1"/>
              <a:t>nunc</a:t>
            </a:r>
            <a:r>
              <a:rPr lang="en-US"/>
              <a:t>, ac </a:t>
            </a:r>
            <a:r>
              <a:rPr lang="en-US" err="1"/>
              <a:t>auctor</a:t>
            </a:r>
            <a:r>
              <a:rPr lang="en-US"/>
              <a:t> </a:t>
            </a:r>
            <a:r>
              <a:rPr lang="en-US" err="1"/>
              <a:t>massa</a:t>
            </a:r>
            <a:r>
              <a:rPr lang="en-US"/>
              <a:t> </a:t>
            </a:r>
            <a:r>
              <a:rPr lang="en-US" err="1"/>
              <a:t>luctus</a:t>
            </a:r>
            <a:r>
              <a:rPr lang="en-US"/>
              <a:t> a. </a:t>
            </a:r>
            <a:r>
              <a:rPr lang="en-US" err="1"/>
              <a:t>Suspendisse</a:t>
            </a:r>
            <a:r>
              <a:rPr lang="en-US"/>
              <a:t> ex mi, </a:t>
            </a:r>
            <a:r>
              <a:rPr lang="en-US" err="1"/>
              <a:t>imperdiet</a:t>
            </a:r>
            <a:r>
              <a:rPr lang="en-US"/>
              <a:t> et </a:t>
            </a:r>
            <a:r>
              <a:rPr lang="en-US" err="1"/>
              <a:t>risus</a:t>
            </a:r>
            <a:r>
              <a:rPr lang="en-US"/>
              <a:t> </a:t>
            </a:r>
            <a:r>
              <a:rPr lang="en-US" err="1"/>
              <a:t>tincidunt</a:t>
            </a:r>
            <a:r>
              <a:rPr lang="en-US"/>
              <a:t>, </a:t>
            </a:r>
            <a:r>
              <a:rPr lang="en-US" err="1"/>
              <a:t>varius</a:t>
            </a:r>
            <a:r>
              <a:rPr lang="en-US"/>
              <a:t> </a:t>
            </a:r>
            <a:r>
              <a:rPr lang="en-US" err="1"/>
              <a:t>viverra</a:t>
            </a:r>
            <a:r>
              <a:rPr lang="en-US"/>
              <a:t> lorem.</a:t>
            </a:r>
          </a:p>
        </p:txBody>
      </p:sp>
      <p:sp>
        <p:nvSpPr>
          <p:cNvPr id="16" name="Text Placeholder 2"/>
          <p:cNvSpPr>
            <a:spLocks noGrp="1"/>
          </p:cNvSpPr>
          <p:nvPr>
            <p:ph type="body" sz="quarter" idx="12" hasCustomPrompt="1"/>
          </p:nvPr>
        </p:nvSpPr>
        <p:spPr>
          <a:xfrm>
            <a:off x="203201"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sp>
        <p:nvSpPr>
          <p:cNvPr id="3" name="SmartArt Placeholder 2"/>
          <p:cNvSpPr>
            <a:spLocks noGrp="1"/>
          </p:cNvSpPr>
          <p:nvPr>
            <p:ph type="dgm" sz="quarter" idx="13" hasCustomPrompt="1"/>
          </p:nvPr>
        </p:nvSpPr>
        <p:spPr>
          <a:xfrm>
            <a:off x="5225143" y="929218"/>
            <a:ext cx="3699782" cy="5245100"/>
          </a:xfrm>
        </p:spPr>
        <p:txBody>
          <a:bodyPr/>
          <a:lstStyle>
            <a:lvl1pPr marL="0" indent="0" algn="ctr">
              <a:buNone/>
              <a:defRPr sz="1400"/>
            </a:lvl1pPr>
          </a:lstStyle>
          <a:p>
            <a:r>
              <a:rPr lang="en-US"/>
              <a:t>Click to add Infographics/SmartArt</a:t>
            </a:r>
          </a:p>
        </p:txBody>
      </p:sp>
      <p:cxnSp>
        <p:nvCxnSpPr>
          <p:cNvPr id="17"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8"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Tree>
    <p:extLst>
      <p:ext uri="{BB962C8B-B14F-4D97-AF65-F5344CB8AC3E}">
        <p14:creationId xmlns:p14="http://schemas.microsoft.com/office/powerpoint/2010/main" val="3644355265"/>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4_Content with Map">
    <p:spTree>
      <p:nvGrpSpPr>
        <p:cNvPr id="1" name=""/>
        <p:cNvGrpSpPr/>
        <p:nvPr/>
      </p:nvGrpSpPr>
      <p:grpSpPr>
        <a:xfrm>
          <a:off x="0" y="0"/>
          <a:ext cx="0" cy="0"/>
          <a:chOff x="0" y="0"/>
          <a:chExt cx="0" cy="0"/>
        </a:xfrm>
      </p:grpSpPr>
      <p:sp>
        <p:nvSpPr>
          <p:cNvPr id="47" name="Title 1"/>
          <p:cNvSpPr>
            <a:spLocks noGrp="1"/>
          </p:cNvSpPr>
          <p:nvPr userDrawn="1">
            <p:ph type="ctrTitle" hasCustomPrompt="1"/>
          </p:nvPr>
        </p:nvSpPr>
        <p:spPr>
          <a:xfrm>
            <a:off x="0" y="345077"/>
            <a:ext cx="3200400" cy="621363"/>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Map</a:t>
            </a:r>
          </a:p>
        </p:txBody>
      </p:sp>
      <p:sp>
        <p:nvSpPr>
          <p:cNvPr id="8"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49"/>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15" name="Text Placeholder 2"/>
          <p:cNvSpPr>
            <a:spLocks noGrp="1"/>
          </p:cNvSpPr>
          <p:nvPr userDrawn="1">
            <p:ph type="body" sz="quarter" idx="11" hasCustomPrompt="1"/>
          </p:nvPr>
        </p:nvSpPr>
        <p:spPr>
          <a:xfrm>
            <a:off x="116115" y="1165980"/>
            <a:ext cx="4025901" cy="1257552"/>
          </a:xfrm>
        </p:spPr>
        <p:txBody>
          <a:bodyPr/>
          <a:lstStyle>
            <a:lvl1pPr marL="0" indent="0" algn="l" defTabSz="1828800" rtl="0" eaLnBrk="1" latinLnBrk="0" hangingPunct="1">
              <a:lnSpc>
                <a:spcPct val="100000"/>
              </a:lnSpc>
              <a:spcBef>
                <a:spcPts val="600"/>
              </a:spcBef>
              <a:buFont typeface="Arial" panose="020B0604020202020204" pitchFamily="34" charset="0"/>
              <a:buNone/>
              <a:defRPr lang="en-US" sz="12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Body copy in 30pt.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p:txBody>
      </p:sp>
      <p:sp>
        <p:nvSpPr>
          <p:cNvPr id="16" name="Text Placeholder 2"/>
          <p:cNvSpPr>
            <a:spLocks noGrp="1"/>
          </p:cNvSpPr>
          <p:nvPr userDrawn="1">
            <p:ph type="body" sz="quarter" idx="12" hasCustomPrompt="1"/>
          </p:nvPr>
        </p:nvSpPr>
        <p:spPr>
          <a:xfrm>
            <a:off x="203201"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pic>
        <p:nvPicPr>
          <p:cNvPr id="17" name="Map.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346905" y="723168"/>
            <a:ext cx="4720038" cy="4153633"/>
          </a:xfrm>
          <a:prstGeom prst="rect">
            <a:avLst/>
          </a:prstGeom>
          <a:ln w="12700">
            <a:miter lim="400000"/>
          </a:ln>
        </p:spPr>
      </p:pic>
      <p:sp>
        <p:nvSpPr>
          <p:cNvPr id="4" name="Text Placeholder 3"/>
          <p:cNvSpPr>
            <a:spLocks noGrp="1"/>
          </p:cNvSpPr>
          <p:nvPr>
            <p:ph type="body" sz="quarter" idx="27" hasCustomPrompt="1"/>
          </p:nvPr>
        </p:nvSpPr>
        <p:spPr>
          <a:xfrm>
            <a:off x="4541202" y="5077702"/>
            <a:ext cx="1392568" cy="164148"/>
          </a:xfrm>
        </p:spPr>
        <p:txBody>
          <a:bodyPr wrap="square" lIns="0" tIns="0" rIns="0" bIns="0">
            <a:noAutofit/>
          </a:bodyPr>
          <a:lstStyle>
            <a:lvl1pPr marL="0" indent="0">
              <a:spcBef>
                <a:spcPts val="0"/>
              </a:spcBef>
              <a:buClr>
                <a:schemeClr val="tx2"/>
              </a:buClr>
              <a:buFont typeface="Arial" panose="020B0604020202020204" pitchFamily="34" charset="0"/>
              <a:buNone/>
              <a:defRPr sz="800" b="1"/>
            </a:lvl1pPr>
          </a:lstStyle>
          <a:p>
            <a:pPr lvl="0"/>
            <a:r>
              <a:rPr lang="en-US"/>
              <a:t>Country</a:t>
            </a:r>
          </a:p>
        </p:txBody>
      </p:sp>
      <p:sp>
        <p:nvSpPr>
          <p:cNvPr id="23" name="Text Placeholder 3"/>
          <p:cNvSpPr>
            <a:spLocks noGrp="1"/>
          </p:cNvSpPr>
          <p:nvPr>
            <p:ph type="body" sz="quarter" idx="28" hasCustomPrompt="1"/>
          </p:nvPr>
        </p:nvSpPr>
        <p:spPr>
          <a:xfrm>
            <a:off x="4572000" y="5268202"/>
            <a:ext cx="1361770" cy="164148"/>
          </a:xfrm>
        </p:spPr>
        <p:txBody>
          <a:bodyPr wrap="square" lIns="0" tIns="0" rIns="0" bIns="0">
            <a:noAutofit/>
          </a:bodyPr>
          <a:lstStyle>
            <a:lvl1pPr marL="0" indent="0">
              <a:spcBef>
                <a:spcPts val="0"/>
              </a:spcBef>
              <a:buClr>
                <a:schemeClr val="tx2"/>
              </a:buClr>
              <a:buFont typeface="Arial" panose="020B0604020202020204" pitchFamily="34" charset="0"/>
              <a:buNone/>
              <a:defRPr sz="800" b="0"/>
            </a:lvl1pPr>
          </a:lstStyle>
          <a:p>
            <a:pPr lvl="0"/>
            <a:r>
              <a:rPr lang="en-US"/>
              <a:t>Tempus </a:t>
            </a:r>
            <a:r>
              <a:rPr lang="en-US" err="1"/>
              <a:t>eu</a:t>
            </a:r>
            <a:r>
              <a:rPr lang="en-US"/>
              <a:t> </a:t>
            </a:r>
            <a:r>
              <a:rPr lang="en-US" err="1"/>
              <a:t>orci</a:t>
            </a:r>
            <a:r>
              <a:rPr lang="en-US"/>
              <a:t> in.</a:t>
            </a:r>
          </a:p>
        </p:txBody>
      </p:sp>
      <p:sp>
        <p:nvSpPr>
          <p:cNvPr id="25" name="Text Placeholder 3"/>
          <p:cNvSpPr>
            <a:spLocks noGrp="1"/>
          </p:cNvSpPr>
          <p:nvPr>
            <p:ph type="body" sz="quarter" idx="29" hasCustomPrompt="1"/>
          </p:nvPr>
        </p:nvSpPr>
        <p:spPr>
          <a:xfrm>
            <a:off x="6008052" y="5077702"/>
            <a:ext cx="1392568" cy="164148"/>
          </a:xfrm>
        </p:spPr>
        <p:txBody>
          <a:bodyPr wrap="square" lIns="0" tIns="0" rIns="0" bIns="0">
            <a:noAutofit/>
          </a:bodyPr>
          <a:lstStyle>
            <a:lvl1pPr marL="0" indent="0">
              <a:spcBef>
                <a:spcPts val="0"/>
              </a:spcBef>
              <a:buClr>
                <a:schemeClr val="tx2"/>
              </a:buClr>
              <a:buFont typeface="Arial" panose="020B0604020202020204" pitchFamily="34" charset="0"/>
              <a:buNone/>
              <a:defRPr sz="800" b="1"/>
            </a:lvl1pPr>
          </a:lstStyle>
          <a:p>
            <a:pPr lvl="0"/>
            <a:r>
              <a:rPr lang="en-US"/>
              <a:t>Country</a:t>
            </a:r>
          </a:p>
        </p:txBody>
      </p:sp>
      <p:sp>
        <p:nvSpPr>
          <p:cNvPr id="26" name="Text Placeholder 3"/>
          <p:cNvSpPr>
            <a:spLocks noGrp="1"/>
          </p:cNvSpPr>
          <p:nvPr>
            <p:ph type="body" sz="quarter" idx="30" hasCustomPrompt="1"/>
          </p:nvPr>
        </p:nvSpPr>
        <p:spPr>
          <a:xfrm>
            <a:off x="6038850" y="5268202"/>
            <a:ext cx="1361770" cy="164148"/>
          </a:xfrm>
        </p:spPr>
        <p:txBody>
          <a:bodyPr wrap="square" lIns="0" tIns="0" rIns="0" bIns="0">
            <a:noAutofit/>
          </a:bodyPr>
          <a:lstStyle>
            <a:lvl1pPr marL="0" indent="0">
              <a:spcBef>
                <a:spcPts val="0"/>
              </a:spcBef>
              <a:buClr>
                <a:schemeClr val="tx2"/>
              </a:buClr>
              <a:buFont typeface="Arial" panose="020B0604020202020204" pitchFamily="34" charset="0"/>
              <a:buNone/>
              <a:defRPr sz="800" b="0"/>
            </a:lvl1pPr>
          </a:lstStyle>
          <a:p>
            <a:pPr lvl="0"/>
            <a:r>
              <a:rPr lang="en-US"/>
              <a:t>Tempus </a:t>
            </a:r>
            <a:r>
              <a:rPr lang="en-US" err="1"/>
              <a:t>eu</a:t>
            </a:r>
            <a:r>
              <a:rPr lang="en-US"/>
              <a:t> </a:t>
            </a:r>
            <a:r>
              <a:rPr lang="en-US" err="1"/>
              <a:t>orci</a:t>
            </a:r>
            <a:r>
              <a:rPr lang="en-US"/>
              <a:t> in.</a:t>
            </a:r>
          </a:p>
        </p:txBody>
      </p:sp>
      <p:sp>
        <p:nvSpPr>
          <p:cNvPr id="27" name="Text Placeholder 3"/>
          <p:cNvSpPr>
            <a:spLocks noGrp="1"/>
          </p:cNvSpPr>
          <p:nvPr>
            <p:ph type="body" sz="quarter" idx="31" hasCustomPrompt="1"/>
          </p:nvPr>
        </p:nvSpPr>
        <p:spPr>
          <a:xfrm>
            <a:off x="7493952" y="5077702"/>
            <a:ext cx="1392568" cy="164148"/>
          </a:xfrm>
        </p:spPr>
        <p:txBody>
          <a:bodyPr wrap="square" lIns="0" tIns="0" rIns="0" bIns="0">
            <a:noAutofit/>
          </a:bodyPr>
          <a:lstStyle>
            <a:lvl1pPr marL="0" indent="0">
              <a:spcBef>
                <a:spcPts val="0"/>
              </a:spcBef>
              <a:buClr>
                <a:schemeClr val="tx2"/>
              </a:buClr>
              <a:buFont typeface="Arial" panose="020B0604020202020204" pitchFamily="34" charset="0"/>
              <a:buNone/>
              <a:defRPr sz="800" b="1"/>
            </a:lvl1pPr>
          </a:lstStyle>
          <a:p>
            <a:pPr lvl="0"/>
            <a:r>
              <a:rPr lang="en-US"/>
              <a:t>Country</a:t>
            </a:r>
          </a:p>
        </p:txBody>
      </p:sp>
      <p:sp>
        <p:nvSpPr>
          <p:cNvPr id="28" name="Text Placeholder 3"/>
          <p:cNvSpPr>
            <a:spLocks noGrp="1"/>
          </p:cNvSpPr>
          <p:nvPr>
            <p:ph type="body" sz="quarter" idx="32" hasCustomPrompt="1"/>
          </p:nvPr>
        </p:nvSpPr>
        <p:spPr>
          <a:xfrm>
            <a:off x="7524750" y="5268202"/>
            <a:ext cx="1361770" cy="164148"/>
          </a:xfrm>
        </p:spPr>
        <p:txBody>
          <a:bodyPr wrap="square" lIns="0" tIns="0" rIns="0" bIns="0">
            <a:noAutofit/>
          </a:bodyPr>
          <a:lstStyle>
            <a:lvl1pPr marL="0" indent="0">
              <a:spcBef>
                <a:spcPts val="0"/>
              </a:spcBef>
              <a:buClr>
                <a:schemeClr val="tx2"/>
              </a:buClr>
              <a:buFont typeface="Arial" panose="020B0604020202020204" pitchFamily="34" charset="0"/>
              <a:buNone/>
              <a:defRPr sz="800" b="0"/>
            </a:lvl1pPr>
          </a:lstStyle>
          <a:p>
            <a:pPr lvl="0"/>
            <a:r>
              <a:rPr lang="en-US"/>
              <a:t>Tempus </a:t>
            </a:r>
            <a:r>
              <a:rPr lang="en-US" err="1"/>
              <a:t>eu</a:t>
            </a:r>
            <a:r>
              <a:rPr lang="en-US"/>
              <a:t> </a:t>
            </a:r>
            <a:r>
              <a:rPr lang="en-US" err="1"/>
              <a:t>orci</a:t>
            </a:r>
            <a:r>
              <a:rPr lang="en-US"/>
              <a:t> in.</a:t>
            </a:r>
          </a:p>
        </p:txBody>
      </p:sp>
      <p:sp>
        <p:nvSpPr>
          <p:cNvPr id="29" name="Text Placeholder 3"/>
          <p:cNvSpPr>
            <a:spLocks noGrp="1"/>
          </p:cNvSpPr>
          <p:nvPr>
            <p:ph type="body" sz="quarter" idx="33" hasCustomPrompt="1"/>
          </p:nvPr>
        </p:nvSpPr>
        <p:spPr>
          <a:xfrm>
            <a:off x="4541202" y="5534902"/>
            <a:ext cx="1392568" cy="164148"/>
          </a:xfrm>
        </p:spPr>
        <p:txBody>
          <a:bodyPr wrap="square" lIns="0" tIns="0" rIns="0" bIns="0">
            <a:noAutofit/>
          </a:bodyPr>
          <a:lstStyle>
            <a:lvl1pPr marL="0" indent="0">
              <a:spcBef>
                <a:spcPts val="0"/>
              </a:spcBef>
              <a:buClr>
                <a:schemeClr val="tx2"/>
              </a:buClr>
              <a:buFont typeface="Arial" panose="020B0604020202020204" pitchFamily="34" charset="0"/>
              <a:buNone/>
              <a:defRPr sz="800" b="1"/>
            </a:lvl1pPr>
          </a:lstStyle>
          <a:p>
            <a:pPr lvl="0"/>
            <a:r>
              <a:rPr lang="en-US"/>
              <a:t>Country</a:t>
            </a:r>
          </a:p>
        </p:txBody>
      </p:sp>
      <p:sp>
        <p:nvSpPr>
          <p:cNvPr id="30" name="Text Placeholder 3"/>
          <p:cNvSpPr>
            <a:spLocks noGrp="1"/>
          </p:cNvSpPr>
          <p:nvPr>
            <p:ph type="body" sz="quarter" idx="34" hasCustomPrompt="1"/>
          </p:nvPr>
        </p:nvSpPr>
        <p:spPr>
          <a:xfrm>
            <a:off x="4572000" y="5725402"/>
            <a:ext cx="1361770" cy="164148"/>
          </a:xfrm>
        </p:spPr>
        <p:txBody>
          <a:bodyPr wrap="square" lIns="0" tIns="0" rIns="0" bIns="0">
            <a:noAutofit/>
          </a:bodyPr>
          <a:lstStyle>
            <a:lvl1pPr marL="0" indent="0">
              <a:spcBef>
                <a:spcPts val="0"/>
              </a:spcBef>
              <a:buClr>
                <a:schemeClr val="tx2"/>
              </a:buClr>
              <a:buFont typeface="Arial" panose="020B0604020202020204" pitchFamily="34" charset="0"/>
              <a:buNone/>
              <a:defRPr sz="800" b="0"/>
            </a:lvl1pPr>
          </a:lstStyle>
          <a:p>
            <a:pPr lvl="0"/>
            <a:r>
              <a:rPr lang="en-US"/>
              <a:t>Tempus </a:t>
            </a:r>
            <a:r>
              <a:rPr lang="en-US" err="1"/>
              <a:t>eu</a:t>
            </a:r>
            <a:r>
              <a:rPr lang="en-US"/>
              <a:t> </a:t>
            </a:r>
            <a:r>
              <a:rPr lang="en-US" err="1"/>
              <a:t>orci</a:t>
            </a:r>
            <a:r>
              <a:rPr lang="en-US"/>
              <a:t> in.</a:t>
            </a:r>
          </a:p>
        </p:txBody>
      </p:sp>
      <p:sp>
        <p:nvSpPr>
          <p:cNvPr id="31" name="Text Placeholder 3"/>
          <p:cNvSpPr>
            <a:spLocks noGrp="1"/>
          </p:cNvSpPr>
          <p:nvPr>
            <p:ph type="body" sz="quarter" idx="35" hasCustomPrompt="1"/>
          </p:nvPr>
        </p:nvSpPr>
        <p:spPr>
          <a:xfrm>
            <a:off x="6008052" y="5534902"/>
            <a:ext cx="1392568" cy="164148"/>
          </a:xfrm>
        </p:spPr>
        <p:txBody>
          <a:bodyPr wrap="square" lIns="0" tIns="0" rIns="0" bIns="0">
            <a:noAutofit/>
          </a:bodyPr>
          <a:lstStyle>
            <a:lvl1pPr marL="0" indent="0">
              <a:spcBef>
                <a:spcPts val="0"/>
              </a:spcBef>
              <a:buClr>
                <a:schemeClr val="tx2"/>
              </a:buClr>
              <a:buFont typeface="Arial" panose="020B0604020202020204" pitchFamily="34" charset="0"/>
              <a:buNone/>
              <a:defRPr sz="800" b="1"/>
            </a:lvl1pPr>
          </a:lstStyle>
          <a:p>
            <a:pPr lvl="0"/>
            <a:r>
              <a:rPr lang="en-US"/>
              <a:t>Country</a:t>
            </a:r>
          </a:p>
        </p:txBody>
      </p:sp>
      <p:sp>
        <p:nvSpPr>
          <p:cNvPr id="32" name="Text Placeholder 3"/>
          <p:cNvSpPr>
            <a:spLocks noGrp="1"/>
          </p:cNvSpPr>
          <p:nvPr>
            <p:ph type="body" sz="quarter" idx="36" hasCustomPrompt="1"/>
          </p:nvPr>
        </p:nvSpPr>
        <p:spPr>
          <a:xfrm>
            <a:off x="6038850" y="5725402"/>
            <a:ext cx="1361770" cy="164148"/>
          </a:xfrm>
        </p:spPr>
        <p:txBody>
          <a:bodyPr wrap="square" lIns="0" tIns="0" rIns="0" bIns="0">
            <a:noAutofit/>
          </a:bodyPr>
          <a:lstStyle>
            <a:lvl1pPr marL="0" indent="0">
              <a:spcBef>
                <a:spcPts val="0"/>
              </a:spcBef>
              <a:buClr>
                <a:schemeClr val="tx2"/>
              </a:buClr>
              <a:buFont typeface="Arial" panose="020B0604020202020204" pitchFamily="34" charset="0"/>
              <a:buNone/>
              <a:defRPr sz="800" b="0"/>
            </a:lvl1pPr>
          </a:lstStyle>
          <a:p>
            <a:pPr lvl="0"/>
            <a:r>
              <a:rPr lang="en-US"/>
              <a:t>Tempus </a:t>
            </a:r>
            <a:r>
              <a:rPr lang="en-US" err="1"/>
              <a:t>eu</a:t>
            </a:r>
            <a:r>
              <a:rPr lang="en-US"/>
              <a:t> </a:t>
            </a:r>
            <a:r>
              <a:rPr lang="en-US" err="1"/>
              <a:t>orci</a:t>
            </a:r>
            <a:r>
              <a:rPr lang="en-US"/>
              <a:t> in.</a:t>
            </a:r>
          </a:p>
        </p:txBody>
      </p:sp>
      <p:sp>
        <p:nvSpPr>
          <p:cNvPr id="33" name="Text Placeholder 3"/>
          <p:cNvSpPr>
            <a:spLocks noGrp="1"/>
          </p:cNvSpPr>
          <p:nvPr>
            <p:ph type="body" sz="quarter" idx="37" hasCustomPrompt="1"/>
          </p:nvPr>
        </p:nvSpPr>
        <p:spPr>
          <a:xfrm>
            <a:off x="7493952" y="5534902"/>
            <a:ext cx="1392568" cy="164148"/>
          </a:xfrm>
        </p:spPr>
        <p:txBody>
          <a:bodyPr wrap="square" lIns="0" tIns="0" rIns="0" bIns="0">
            <a:noAutofit/>
          </a:bodyPr>
          <a:lstStyle>
            <a:lvl1pPr marL="0" indent="0">
              <a:spcBef>
                <a:spcPts val="0"/>
              </a:spcBef>
              <a:buClr>
                <a:schemeClr val="tx2"/>
              </a:buClr>
              <a:buFont typeface="Arial" panose="020B0604020202020204" pitchFamily="34" charset="0"/>
              <a:buNone/>
              <a:defRPr sz="800" b="1"/>
            </a:lvl1pPr>
          </a:lstStyle>
          <a:p>
            <a:pPr lvl="0"/>
            <a:r>
              <a:rPr lang="en-US"/>
              <a:t>Country</a:t>
            </a:r>
          </a:p>
        </p:txBody>
      </p:sp>
      <p:sp>
        <p:nvSpPr>
          <p:cNvPr id="34" name="Text Placeholder 3"/>
          <p:cNvSpPr>
            <a:spLocks noGrp="1"/>
          </p:cNvSpPr>
          <p:nvPr>
            <p:ph type="body" sz="quarter" idx="38" hasCustomPrompt="1"/>
          </p:nvPr>
        </p:nvSpPr>
        <p:spPr>
          <a:xfrm>
            <a:off x="7524750" y="5725402"/>
            <a:ext cx="1361770" cy="164148"/>
          </a:xfrm>
        </p:spPr>
        <p:txBody>
          <a:bodyPr wrap="square" lIns="0" tIns="0" rIns="0" bIns="0">
            <a:noAutofit/>
          </a:bodyPr>
          <a:lstStyle>
            <a:lvl1pPr marL="0" indent="0">
              <a:spcBef>
                <a:spcPts val="0"/>
              </a:spcBef>
              <a:buClr>
                <a:schemeClr val="tx2"/>
              </a:buClr>
              <a:buFont typeface="Arial" panose="020B0604020202020204" pitchFamily="34" charset="0"/>
              <a:buNone/>
              <a:defRPr sz="800" b="0"/>
            </a:lvl1pPr>
          </a:lstStyle>
          <a:p>
            <a:pPr lvl="0"/>
            <a:r>
              <a:rPr lang="en-US"/>
              <a:t>Tempus </a:t>
            </a:r>
            <a:r>
              <a:rPr lang="en-US" err="1"/>
              <a:t>eu</a:t>
            </a:r>
            <a:r>
              <a:rPr lang="en-US"/>
              <a:t> </a:t>
            </a:r>
            <a:r>
              <a:rPr lang="en-US" err="1"/>
              <a:t>orci</a:t>
            </a:r>
            <a:r>
              <a:rPr lang="en-US"/>
              <a:t> in.</a:t>
            </a:r>
          </a:p>
        </p:txBody>
      </p:sp>
      <p:sp>
        <p:nvSpPr>
          <p:cNvPr id="35" name="Text Placeholder 2"/>
          <p:cNvSpPr>
            <a:spLocks noGrp="1"/>
          </p:cNvSpPr>
          <p:nvPr>
            <p:ph type="body" sz="quarter" idx="39" hasCustomPrompt="1"/>
          </p:nvPr>
        </p:nvSpPr>
        <p:spPr>
          <a:xfrm>
            <a:off x="116115" y="3594055"/>
            <a:ext cx="1963055" cy="574765"/>
          </a:xfrm>
        </p:spPr>
        <p:txBody>
          <a:bodyPr lIns="0" tIns="0" rIns="0" bIns="0"/>
          <a:lstStyle>
            <a:lvl1pPr marL="171450" indent="-171450" algn="l" defTabSz="1828800" rtl="0" eaLnBrk="1" latinLnBrk="0" hangingPunct="1">
              <a:lnSpc>
                <a:spcPct val="100000"/>
              </a:lnSpc>
              <a:spcBef>
                <a:spcPts val="600"/>
              </a:spcBef>
              <a:buClr>
                <a:schemeClr val="accent6"/>
              </a:buClr>
              <a:buFont typeface="Arial" panose="020B0604020202020204" pitchFamily="34" charset="0"/>
              <a:buChar char="•"/>
              <a:defRPr lang="en-US" sz="9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err="1"/>
              <a:t>Bulletpoints</a:t>
            </a:r>
            <a:r>
              <a:rPr lang="en-US"/>
              <a:t> in minimum of 18pt.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p>
        </p:txBody>
      </p:sp>
      <p:sp>
        <p:nvSpPr>
          <p:cNvPr id="37" name="Text Placeholder 2"/>
          <p:cNvSpPr>
            <a:spLocks noGrp="1"/>
          </p:cNvSpPr>
          <p:nvPr>
            <p:ph type="body" sz="quarter" idx="41" hasCustomPrompt="1"/>
          </p:nvPr>
        </p:nvSpPr>
        <p:spPr>
          <a:xfrm>
            <a:off x="4776470" y="1703668"/>
            <a:ext cx="390843" cy="517341"/>
          </a:xfrm>
          <a:prstGeom prst="ellipse">
            <a:avLst/>
          </a:prstGeom>
          <a:solidFill>
            <a:schemeClr val="accent1"/>
          </a:solidFill>
        </p:spPr>
        <p:txBody>
          <a:bodyPr lIns="0" rIns="0" anchor="ctr" anchorCtr="0"/>
          <a:lstStyle>
            <a:lvl1pPr marL="0" indent="0" algn="ctr" defTabSz="1828800" rtl="0" eaLnBrk="1" latinLnBrk="0" hangingPunct="1">
              <a:lnSpc>
                <a:spcPct val="100000"/>
              </a:lnSpc>
              <a:spcBef>
                <a:spcPts val="600"/>
              </a:spcBef>
              <a:buClr>
                <a:schemeClr val="accent2"/>
              </a:buClr>
              <a:buFont typeface="Arial" panose="020B0604020202020204" pitchFamily="34" charset="0"/>
              <a:buNone/>
              <a:defRPr lang="en-US" sz="800" b="0" u="sng" kern="1200" dirty="0" smtClean="0">
                <a:solidFill>
                  <a:schemeClr val="bg1"/>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Text</a:t>
            </a:r>
          </a:p>
        </p:txBody>
      </p:sp>
      <p:sp>
        <p:nvSpPr>
          <p:cNvPr id="39" name="Text Placeholder 2"/>
          <p:cNvSpPr>
            <a:spLocks noGrp="1"/>
          </p:cNvSpPr>
          <p:nvPr>
            <p:ph type="body" sz="quarter" idx="42" hasCustomPrompt="1"/>
          </p:nvPr>
        </p:nvSpPr>
        <p:spPr>
          <a:xfrm>
            <a:off x="6552295" y="1596422"/>
            <a:ext cx="390843" cy="517341"/>
          </a:xfrm>
          <a:prstGeom prst="ellipse">
            <a:avLst/>
          </a:prstGeom>
          <a:solidFill>
            <a:schemeClr val="accent5"/>
          </a:solidFill>
        </p:spPr>
        <p:txBody>
          <a:bodyPr lIns="0" rIns="0" anchor="ctr" anchorCtr="0"/>
          <a:lstStyle>
            <a:lvl1pPr marL="0" indent="0" algn="ctr" defTabSz="1828800" rtl="0" eaLnBrk="1" latinLnBrk="0" hangingPunct="1">
              <a:lnSpc>
                <a:spcPct val="100000"/>
              </a:lnSpc>
              <a:spcBef>
                <a:spcPts val="600"/>
              </a:spcBef>
              <a:buClr>
                <a:schemeClr val="accent2"/>
              </a:buClr>
              <a:buFont typeface="Arial" panose="020B0604020202020204" pitchFamily="34" charset="0"/>
              <a:buNone/>
              <a:defRPr lang="en-US" sz="800" b="0" u="sng" kern="1200" dirty="0" smtClean="0">
                <a:solidFill>
                  <a:schemeClr val="bg1"/>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Text</a:t>
            </a:r>
          </a:p>
        </p:txBody>
      </p:sp>
      <p:sp>
        <p:nvSpPr>
          <p:cNvPr id="40" name="Text Placeholder 2"/>
          <p:cNvSpPr>
            <a:spLocks noGrp="1"/>
          </p:cNvSpPr>
          <p:nvPr>
            <p:ph type="body" sz="quarter" idx="43" hasCustomPrompt="1"/>
          </p:nvPr>
        </p:nvSpPr>
        <p:spPr>
          <a:xfrm>
            <a:off x="7044206" y="1962339"/>
            <a:ext cx="390843" cy="517341"/>
          </a:xfrm>
          <a:prstGeom prst="ellipse">
            <a:avLst/>
          </a:prstGeom>
          <a:solidFill>
            <a:schemeClr val="accent2"/>
          </a:solidFill>
        </p:spPr>
        <p:txBody>
          <a:bodyPr lIns="0" rIns="0" anchor="ctr" anchorCtr="0"/>
          <a:lstStyle>
            <a:lvl1pPr marL="0" indent="0" algn="ctr" defTabSz="1828800" rtl="0" eaLnBrk="1" latinLnBrk="0" hangingPunct="1">
              <a:lnSpc>
                <a:spcPct val="100000"/>
              </a:lnSpc>
              <a:spcBef>
                <a:spcPts val="600"/>
              </a:spcBef>
              <a:buClr>
                <a:schemeClr val="accent2"/>
              </a:buClr>
              <a:buFont typeface="Arial" panose="020B0604020202020204" pitchFamily="34" charset="0"/>
              <a:buNone/>
              <a:defRPr lang="en-US" sz="800" b="0" u="sng" kern="1200" dirty="0" smtClean="0">
                <a:solidFill>
                  <a:schemeClr val="bg1"/>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Text</a:t>
            </a:r>
          </a:p>
        </p:txBody>
      </p:sp>
      <p:sp>
        <p:nvSpPr>
          <p:cNvPr id="41" name="Text Placeholder 2"/>
          <p:cNvSpPr>
            <a:spLocks noGrp="1"/>
          </p:cNvSpPr>
          <p:nvPr>
            <p:ph type="body" sz="quarter" idx="44" hasCustomPrompt="1"/>
          </p:nvPr>
        </p:nvSpPr>
        <p:spPr>
          <a:xfrm>
            <a:off x="5648008" y="2993800"/>
            <a:ext cx="390843" cy="517341"/>
          </a:xfrm>
          <a:prstGeom prst="ellipse">
            <a:avLst/>
          </a:prstGeom>
          <a:solidFill>
            <a:schemeClr val="accent6"/>
          </a:solidFill>
        </p:spPr>
        <p:txBody>
          <a:bodyPr lIns="0" rIns="0" anchor="ctr" anchorCtr="0"/>
          <a:lstStyle>
            <a:lvl1pPr marL="0" indent="0" algn="ctr" defTabSz="1828800" rtl="0" eaLnBrk="1" latinLnBrk="0" hangingPunct="1">
              <a:lnSpc>
                <a:spcPct val="100000"/>
              </a:lnSpc>
              <a:spcBef>
                <a:spcPts val="600"/>
              </a:spcBef>
              <a:buClr>
                <a:schemeClr val="accent2"/>
              </a:buClr>
              <a:buFont typeface="Arial" panose="020B0604020202020204" pitchFamily="34" charset="0"/>
              <a:buNone/>
              <a:defRPr lang="en-US" sz="800" b="0" u="sng" kern="1200" dirty="0" smtClean="0">
                <a:solidFill>
                  <a:schemeClr val="bg1"/>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Text</a:t>
            </a:r>
          </a:p>
        </p:txBody>
      </p:sp>
      <p:sp>
        <p:nvSpPr>
          <p:cNvPr id="42" name="Text Placeholder 2"/>
          <p:cNvSpPr>
            <a:spLocks noGrp="1"/>
          </p:cNvSpPr>
          <p:nvPr>
            <p:ph type="body" sz="quarter" idx="45" hasCustomPrompt="1"/>
          </p:nvPr>
        </p:nvSpPr>
        <p:spPr>
          <a:xfrm>
            <a:off x="7665245" y="2324934"/>
            <a:ext cx="390843" cy="517341"/>
          </a:xfrm>
          <a:prstGeom prst="ellipse">
            <a:avLst/>
          </a:prstGeom>
          <a:solidFill>
            <a:schemeClr val="accent4"/>
          </a:solidFill>
        </p:spPr>
        <p:txBody>
          <a:bodyPr lIns="0" rIns="0" anchor="ctr" anchorCtr="0"/>
          <a:lstStyle>
            <a:lvl1pPr marL="0" indent="0" algn="ctr" defTabSz="1828800" rtl="0" eaLnBrk="1" latinLnBrk="0" hangingPunct="1">
              <a:lnSpc>
                <a:spcPct val="100000"/>
              </a:lnSpc>
              <a:spcBef>
                <a:spcPts val="600"/>
              </a:spcBef>
              <a:buClr>
                <a:schemeClr val="accent2"/>
              </a:buClr>
              <a:buFont typeface="Arial" panose="020B0604020202020204" pitchFamily="34" charset="0"/>
              <a:buNone/>
              <a:defRPr lang="en-US" sz="800" b="0" u="sng" kern="1200" dirty="0" smtClean="0">
                <a:solidFill>
                  <a:schemeClr val="bg1"/>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Text</a:t>
            </a:r>
          </a:p>
        </p:txBody>
      </p:sp>
      <p:sp>
        <p:nvSpPr>
          <p:cNvPr id="44" name="Text Placeholder 2"/>
          <p:cNvSpPr>
            <a:spLocks noGrp="1"/>
          </p:cNvSpPr>
          <p:nvPr>
            <p:ph type="body" sz="quarter" idx="46" hasCustomPrompt="1"/>
          </p:nvPr>
        </p:nvSpPr>
        <p:spPr>
          <a:xfrm>
            <a:off x="7953950" y="1807592"/>
            <a:ext cx="390843" cy="517341"/>
          </a:xfrm>
          <a:prstGeom prst="ellipse">
            <a:avLst/>
          </a:prstGeom>
          <a:solidFill>
            <a:schemeClr val="accent3"/>
          </a:solidFill>
        </p:spPr>
        <p:txBody>
          <a:bodyPr lIns="0" rIns="0" anchor="ctr" anchorCtr="0"/>
          <a:lstStyle>
            <a:lvl1pPr marL="0" indent="0" algn="ctr" defTabSz="1828800" rtl="0" eaLnBrk="1" latinLnBrk="0" hangingPunct="1">
              <a:lnSpc>
                <a:spcPct val="100000"/>
              </a:lnSpc>
              <a:spcBef>
                <a:spcPts val="600"/>
              </a:spcBef>
              <a:buClr>
                <a:schemeClr val="accent2"/>
              </a:buClr>
              <a:buFont typeface="Arial" panose="020B0604020202020204" pitchFamily="34" charset="0"/>
              <a:buNone/>
              <a:defRPr lang="en-US" sz="800" b="0" u="sng" kern="1200" dirty="0" smtClean="0">
                <a:solidFill>
                  <a:schemeClr val="bg1"/>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Text</a:t>
            </a:r>
          </a:p>
        </p:txBody>
      </p:sp>
      <p:sp>
        <p:nvSpPr>
          <p:cNvPr id="45" name="Text Placeholder 2"/>
          <p:cNvSpPr>
            <a:spLocks noGrp="1"/>
          </p:cNvSpPr>
          <p:nvPr>
            <p:ph type="body" sz="quarter" idx="47" hasCustomPrompt="1"/>
          </p:nvPr>
        </p:nvSpPr>
        <p:spPr>
          <a:xfrm>
            <a:off x="116115" y="4306526"/>
            <a:ext cx="1963055" cy="394425"/>
          </a:xfrm>
        </p:spPr>
        <p:txBody>
          <a:bodyPr lIns="0" tIns="0" rIns="0" bIns="0"/>
          <a:lstStyle>
            <a:lvl1pPr marL="171450" indent="-171450" algn="l" defTabSz="1828800" rtl="0" eaLnBrk="1" latinLnBrk="0" hangingPunct="1">
              <a:lnSpc>
                <a:spcPct val="100000"/>
              </a:lnSpc>
              <a:spcBef>
                <a:spcPts val="600"/>
              </a:spcBef>
              <a:buClr>
                <a:schemeClr val="accent6"/>
              </a:buClr>
              <a:buFont typeface="Arial" panose="020B0604020202020204" pitchFamily="34" charset="0"/>
              <a:buChar char="•"/>
              <a:defRPr lang="en-US" sz="9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p:txBody>
      </p:sp>
      <p:sp>
        <p:nvSpPr>
          <p:cNvPr id="46" name="Text Placeholder 2"/>
          <p:cNvSpPr>
            <a:spLocks noGrp="1"/>
          </p:cNvSpPr>
          <p:nvPr>
            <p:ph type="body" sz="quarter" idx="48" hasCustomPrompt="1"/>
          </p:nvPr>
        </p:nvSpPr>
        <p:spPr>
          <a:xfrm>
            <a:off x="116115" y="4838657"/>
            <a:ext cx="1963055" cy="760185"/>
          </a:xfrm>
        </p:spPr>
        <p:txBody>
          <a:bodyPr lIns="0" tIns="0" rIns="0" bIns="0"/>
          <a:lstStyle>
            <a:lvl1pPr marL="171450" indent="-171450" algn="l" defTabSz="1828800" rtl="0" eaLnBrk="1" latinLnBrk="0" hangingPunct="1">
              <a:lnSpc>
                <a:spcPct val="100000"/>
              </a:lnSpc>
              <a:spcBef>
                <a:spcPts val="600"/>
              </a:spcBef>
              <a:buClr>
                <a:schemeClr val="accent6"/>
              </a:buClr>
              <a:buFont typeface="Arial" panose="020B0604020202020204" pitchFamily="34" charset="0"/>
              <a:buChar char="•"/>
              <a:defRPr lang="en-US" sz="9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err="1"/>
              <a:t>Pellentesque</a:t>
            </a:r>
            <a:r>
              <a:rPr lang="en-US"/>
              <a:t> </a:t>
            </a:r>
            <a:r>
              <a:rPr lang="en-US" err="1"/>
              <a:t>sodales</a:t>
            </a:r>
            <a:r>
              <a:rPr lang="en-US"/>
              <a:t> </a:t>
            </a:r>
            <a:r>
              <a:rPr lang="en-US" err="1"/>
              <a:t>purus</a:t>
            </a:r>
            <a:r>
              <a:rPr lang="en-US"/>
              <a:t> et dui convallis, </a:t>
            </a:r>
            <a:r>
              <a:rPr lang="en-US" err="1"/>
              <a:t>sed</a:t>
            </a:r>
            <a:r>
              <a:rPr lang="en-US"/>
              <a:t> </a:t>
            </a:r>
            <a:r>
              <a:rPr lang="en-US" err="1"/>
              <a:t>facilisis</a:t>
            </a:r>
            <a:r>
              <a:rPr lang="en-US"/>
              <a:t> lorem </a:t>
            </a:r>
            <a:r>
              <a:rPr lang="en-US" err="1"/>
              <a:t>volutpat</a:t>
            </a:r>
            <a:r>
              <a:rPr lang="en-US"/>
              <a:t>. Integer non </a:t>
            </a:r>
            <a:r>
              <a:rPr lang="en-US" err="1"/>
              <a:t>elit</a:t>
            </a:r>
            <a:r>
              <a:rPr lang="en-US"/>
              <a:t> </a:t>
            </a:r>
            <a:r>
              <a:rPr lang="en-US" err="1"/>
              <a:t>lacinia</a:t>
            </a:r>
            <a:r>
              <a:rPr lang="en-US"/>
              <a:t> </a:t>
            </a:r>
            <a:r>
              <a:rPr lang="en-US" err="1"/>
              <a:t>diam</a:t>
            </a:r>
            <a:r>
              <a:rPr lang="en-US"/>
              <a:t> </a:t>
            </a:r>
            <a:r>
              <a:rPr lang="en-US" err="1"/>
              <a:t>venenatis</a:t>
            </a:r>
            <a:r>
              <a:rPr lang="en-US"/>
              <a:t> </a:t>
            </a:r>
            <a:r>
              <a:rPr lang="en-US" err="1"/>
              <a:t>consequat</a:t>
            </a:r>
            <a:r>
              <a:rPr lang="en-US"/>
              <a:t>.</a:t>
            </a:r>
          </a:p>
        </p:txBody>
      </p:sp>
      <p:sp>
        <p:nvSpPr>
          <p:cNvPr id="52" name="Text Placeholder 2"/>
          <p:cNvSpPr>
            <a:spLocks noGrp="1"/>
          </p:cNvSpPr>
          <p:nvPr>
            <p:ph type="body" sz="quarter" idx="49" hasCustomPrompt="1"/>
          </p:nvPr>
        </p:nvSpPr>
        <p:spPr>
          <a:xfrm>
            <a:off x="2178961" y="3594055"/>
            <a:ext cx="1963055" cy="574765"/>
          </a:xfrm>
        </p:spPr>
        <p:txBody>
          <a:bodyPr lIns="0" tIns="0" rIns="0" bIns="0"/>
          <a:lstStyle>
            <a:lvl1pPr marL="171450" indent="-171450" algn="l" defTabSz="1828800" rtl="0" eaLnBrk="1" latinLnBrk="0" hangingPunct="1">
              <a:lnSpc>
                <a:spcPct val="100000"/>
              </a:lnSpc>
              <a:spcBef>
                <a:spcPts val="600"/>
              </a:spcBef>
              <a:buClr>
                <a:schemeClr val="accent6"/>
              </a:buClr>
              <a:buFont typeface="Arial" panose="020B0604020202020204" pitchFamily="34" charset="0"/>
              <a:buChar char="•"/>
              <a:defRPr lang="en-US" sz="9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fr-FR"/>
              <a:t>Tempus eu </a:t>
            </a:r>
            <a:r>
              <a:rPr lang="fr-FR" err="1"/>
              <a:t>orci</a:t>
            </a:r>
            <a:r>
              <a:rPr lang="fr-FR"/>
              <a:t> in, </a:t>
            </a:r>
            <a:r>
              <a:rPr lang="fr-FR" err="1"/>
              <a:t>consectetur</a:t>
            </a:r>
            <a:r>
              <a:rPr lang="fr-FR"/>
              <a:t> </a:t>
            </a:r>
            <a:r>
              <a:rPr lang="fr-FR" err="1"/>
              <a:t>congue</a:t>
            </a:r>
            <a:r>
              <a:rPr lang="fr-FR"/>
              <a:t> </a:t>
            </a:r>
            <a:r>
              <a:rPr lang="fr-FR" err="1"/>
              <a:t>felis</a:t>
            </a:r>
            <a:r>
              <a:rPr lang="fr-FR"/>
              <a:t>. </a:t>
            </a:r>
            <a:r>
              <a:rPr lang="fr-FR" err="1"/>
              <a:t>Donec</a:t>
            </a:r>
            <a:r>
              <a:rPr lang="fr-FR"/>
              <a:t> ut </a:t>
            </a:r>
            <a:r>
              <a:rPr lang="fr-FR" err="1"/>
              <a:t>augue</a:t>
            </a:r>
            <a:r>
              <a:rPr lang="fr-FR"/>
              <a:t> et </a:t>
            </a:r>
            <a:r>
              <a:rPr lang="fr-FR" err="1"/>
              <a:t>sapien</a:t>
            </a:r>
            <a:r>
              <a:rPr lang="fr-FR"/>
              <a:t> </a:t>
            </a:r>
            <a:r>
              <a:rPr lang="fr-FR" err="1"/>
              <a:t>mattis</a:t>
            </a:r>
            <a:r>
              <a:rPr lang="fr-FR"/>
              <a:t> </a:t>
            </a:r>
            <a:r>
              <a:rPr lang="fr-FR" err="1"/>
              <a:t>scelerisque</a:t>
            </a:r>
            <a:r>
              <a:rPr lang="fr-FR"/>
              <a:t>. </a:t>
            </a:r>
          </a:p>
        </p:txBody>
      </p:sp>
      <p:sp>
        <p:nvSpPr>
          <p:cNvPr id="53" name="Text Placeholder 2"/>
          <p:cNvSpPr>
            <a:spLocks noGrp="1"/>
          </p:cNvSpPr>
          <p:nvPr>
            <p:ph type="body" sz="quarter" idx="50" hasCustomPrompt="1"/>
          </p:nvPr>
        </p:nvSpPr>
        <p:spPr>
          <a:xfrm>
            <a:off x="2178961" y="4306526"/>
            <a:ext cx="1963055" cy="394425"/>
          </a:xfrm>
        </p:spPr>
        <p:txBody>
          <a:bodyPr lIns="0" tIns="0" rIns="0" bIns="0"/>
          <a:lstStyle>
            <a:lvl1pPr marL="171450" indent="-171450" algn="l" defTabSz="1828800" rtl="0" eaLnBrk="1" latinLnBrk="0" hangingPunct="1">
              <a:lnSpc>
                <a:spcPct val="100000"/>
              </a:lnSpc>
              <a:spcBef>
                <a:spcPts val="600"/>
              </a:spcBef>
              <a:buClr>
                <a:schemeClr val="accent6"/>
              </a:buClr>
              <a:buFont typeface="Arial" panose="020B0604020202020204" pitchFamily="34" charset="0"/>
              <a:buChar char="•"/>
              <a:defRPr lang="en-US" sz="9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it-IT"/>
              <a:t>Curabitur eget nunc vitae orci commodo accumsan.</a:t>
            </a:r>
            <a:endParaRPr lang="en-US"/>
          </a:p>
        </p:txBody>
      </p:sp>
      <p:sp>
        <p:nvSpPr>
          <p:cNvPr id="54" name="Text Placeholder 2"/>
          <p:cNvSpPr>
            <a:spLocks noGrp="1"/>
          </p:cNvSpPr>
          <p:nvPr>
            <p:ph type="body" sz="quarter" idx="51" hasCustomPrompt="1"/>
          </p:nvPr>
        </p:nvSpPr>
        <p:spPr>
          <a:xfrm>
            <a:off x="2178961" y="4838657"/>
            <a:ext cx="1963055" cy="760185"/>
          </a:xfrm>
        </p:spPr>
        <p:txBody>
          <a:bodyPr lIns="0" tIns="0" rIns="0" bIns="0"/>
          <a:lstStyle>
            <a:lvl1pPr marL="171450" indent="-171450" algn="l" defTabSz="1828800" rtl="0" eaLnBrk="1" latinLnBrk="0" hangingPunct="1">
              <a:lnSpc>
                <a:spcPct val="100000"/>
              </a:lnSpc>
              <a:spcBef>
                <a:spcPts val="600"/>
              </a:spcBef>
              <a:buClr>
                <a:schemeClr val="accent6"/>
              </a:buClr>
              <a:buFont typeface="Arial" panose="020B0604020202020204" pitchFamily="34" charset="0"/>
              <a:buChar char="•"/>
              <a:defRPr lang="en-US" sz="9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err="1"/>
              <a:t>Pellentesque</a:t>
            </a:r>
            <a:r>
              <a:rPr lang="en-US"/>
              <a:t> </a:t>
            </a:r>
            <a:r>
              <a:rPr lang="en-US" err="1"/>
              <a:t>sodales</a:t>
            </a:r>
            <a:r>
              <a:rPr lang="en-US"/>
              <a:t> </a:t>
            </a:r>
            <a:r>
              <a:rPr lang="en-US" err="1"/>
              <a:t>purus</a:t>
            </a:r>
            <a:r>
              <a:rPr lang="en-US"/>
              <a:t> et dui convallis, </a:t>
            </a:r>
            <a:r>
              <a:rPr lang="en-US" err="1"/>
              <a:t>sed</a:t>
            </a:r>
            <a:r>
              <a:rPr lang="en-US"/>
              <a:t> </a:t>
            </a:r>
            <a:r>
              <a:rPr lang="en-US" err="1"/>
              <a:t>facilisis</a:t>
            </a:r>
            <a:r>
              <a:rPr lang="en-US"/>
              <a:t> lorem </a:t>
            </a:r>
            <a:r>
              <a:rPr lang="en-US" err="1"/>
              <a:t>volutpat</a:t>
            </a:r>
            <a:r>
              <a:rPr lang="en-US"/>
              <a:t>. Integer non </a:t>
            </a:r>
            <a:r>
              <a:rPr lang="en-US" err="1"/>
              <a:t>elit</a:t>
            </a:r>
            <a:r>
              <a:rPr lang="en-US"/>
              <a:t> </a:t>
            </a:r>
            <a:r>
              <a:rPr lang="en-US" err="1"/>
              <a:t>lacinia</a:t>
            </a:r>
            <a:r>
              <a:rPr lang="en-US"/>
              <a:t> </a:t>
            </a:r>
            <a:r>
              <a:rPr lang="en-US" err="1"/>
              <a:t>diam</a:t>
            </a:r>
            <a:r>
              <a:rPr lang="en-US"/>
              <a:t> </a:t>
            </a:r>
            <a:r>
              <a:rPr lang="en-US" err="1"/>
              <a:t>venenatis</a:t>
            </a:r>
            <a:r>
              <a:rPr lang="en-US"/>
              <a:t> </a:t>
            </a:r>
            <a:r>
              <a:rPr lang="en-US" err="1"/>
              <a:t>consequat</a:t>
            </a:r>
            <a:r>
              <a:rPr lang="en-US"/>
              <a:t>.</a:t>
            </a:r>
          </a:p>
        </p:txBody>
      </p:sp>
      <p:sp>
        <p:nvSpPr>
          <p:cNvPr id="56" name="Text Placeholder 2"/>
          <p:cNvSpPr>
            <a:spLocks noGrp="1"/>
          </p:cNvSpPr>
          <p:nvPr>
            <p:ph type="body" sz="quarter" idx="52" hasCustomPrompt="1"/>
          </p:nvPr>
        </p:nvSpPr>
        <p:spPr>
          <a:xfrm>
            <a:off x="116115" y="2474389"/>
            <a:ext cx="4025901" cy="960187"/>
          </a:xfrm>
        </p:spPr>
        <p:txBody>
          <a:bodyPr/>
          <a:lstStyle>
            <a:lvl1pPr marL="0" indent="0" algn="l" defTabSz="1828800" rtl="0" eaLnBrk="1" latinLnBrk="0" hangingPunct="1">
              <a:lnSpc>
                <a:spcPct val="100000"/>
              </a:lnSpc>
              <a:spcBef>
                <a:spcPts val="600"/>
              </a:spcBef>
              <a:buFont typeface="Arial" panose="020B0604020202020204" pitchFamily="34" charset="0"/>
              <a:buNone/>
              <a:defRPr lang="en-US" sz="12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err="1"/>
              <a:t>Pellentesque</a:t>
            </a:r>
            <a:r>
              <a:rPr lang="en-US"/>
              <a:t> </a:t>
            </a:r>
            <a:r>
              <a:rPr lang="en-US" err="1"/>
              <a:t>sodales</a:t>
            </a:r>
            <a:r>
              <a:rPr lang="en-US"/>
              <a:t> </a:t>
            </a:r>
            <a:r>
              <a:rPr lang="en-US" err="1"/>
              <a:t>purus</a:t>
            </a:r>
            <a:r>
              <a:rPr lang="en-US"/>
              <a:t> et dui convallis, </a:t>
            </a:r>
            <a:r>
              <a:rPr lang="en-US" err="1"/>
              <a:t>sed</a:t>
            </a:r>
            <a:r>
              <a:rPr lang="en-US"/>
              <a:t> </a:t>
            </a:r>
            <a:r>
              <a:rPr lang="en-US" err="1"/>
              <a:t>facilisis</a:t>
            </a:r>
            <a:r>
              <a:rPr lang="en-US"/>
              <a:t> lorem </a:t>
            </a:r>
            <a:r>
              <a:rPr lang="en-US" err="1"/>
              <a:t>volutpat</a:t>
            </a:r>
            <a:r>
              <a:rPr lang="en-US"/>
              <a:t>. Integer non </a:t>
            </a:r>
            <a:r>
              <a:rPr lang="en-US" err="1"/>
              <a:t>elit</a:t>
            </a:r>
            <a:r>
              <a:rPr lang="en-US"/>
              <a:t> </a:t>
            </a:r>
            <a:r>
              <a:rPr lang="en-US" err="1"/>
              <a:t>lacinia</a:t>
            </a:r>
            <a:r>
              <a:rPr lang="en-US"/>
              <a:t> </a:t>
            </a:r>
            <a:r>
              <a:rPr lang="en-US" err="1"/>
              <a:t>diam</a:t>
            </a:r>
            <a:r>
              <a:rPr lang="en-US"/>
              <a:t> </a:t>
            </a:r>
            <a:r>
              <a:rPr lang="en-US" err="1"/>
              <a:t>venenatis</a:t>
            </a:r>
            <a:r>
              <a:rPr lang="en-US"/>
              <a:t> </a:t>
            </a:r>
            <a:r>
              <a:rPr lang="en-US" err="1"/>
              <a:t>consequat</a:t>
            </a:r>
            <a:r>
              <a:rPr lang="en-US"/>
              <a:t>.</a:t>
            </a:r>
          </a:p>
        </p:txBody>
      </p:sp>
      <p:cxnSp>
        <p:nvCxnSpPr>
          <p:cNvPr id="38"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43"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Tree>
    <p:extLst>
      <p:ext uri="{BB962C8B-B14F-4D97-AF65-F5344CB8AC3E}">
        <p14:creationId xmlns:p14="http://schemas.microsoft.com/office/powerpoint/2010/main" val="2420032879"/>
      </p:ext>
    </p:extLst>
  </p:cSld>
  <p:clrMapOvr>
    <a:masterClrMapping/>
  </p:clrMapOvr>
  <p:extLst mod="1">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4_Content with Simple Time Plan ">
    <p:spTree>
      <p:nvGrpSpPr>
        <p:cNvPr id="1" name=""/>
        <p:cNvGrpSpPr/>
        <p:nvPr/>
      </p:nvGrpSpPr>
      <p:grpSpPr>
        <a:xfrm>
          <a:off x="0" y="0"/>
          <a:ext cx="0" cy="0"/>
          <a:chOff x="0" y="0"/>
          <a:chExt cx="0" cy="0"/>
        </a:xfrm>
      </p:grpSpPr>
      <p:sp>
        <p:nvSpPr>
          <p:cNvPr id="38" name="Picture Placeholder 9"/>
          <p:cNvSpPr>
            <a:spLocks noGrp="1"/>
          </p:cNvSpPr>
          <p:nvPr>
            <p:ph type="pic" sz="quarter" idx="52" hasCustomPrompt="1"/>
          </p:nvPr>
        </p:nvSpPr>
        <p:spPr>
          <a:xfrm>
            <a:off x="152400" y="1079017"/>
            <a:ext cx="8839200" cy="5267231"/>
          </a:xfrm>
          <a:prstGeom prst="rect">
            <a:avLst/>
          </a:prstGeom>
        </p:spPr>
        <p:txBody>
          <a:bodyPr anchor="ctr" anchorCtr="0">
            <a:noAutofit/>
          </a:bodyPr>
          <a:lstStyle>
            <a:lvl1pPr marL="0" indent="0" algn="ctr">
              <a:buNone/>
              <a:defRPr sz="1400" baseline="0">
                <a:solidFill>
                  <a:schemeClr val="accent2"/>
                </a:solidFill>
                <a:latin typeface="+mj-lt"/>
              </a:defRPr>
            </a:lvl1pPr>
          </a:lstStyle>
          <a:p>
            <a:r>
              <a:rPr lang="en-US"/>
              <a:t>Click here to insert a Time Plan</a:t>
            </a:r>
            <a:endParaRPr lang="en-IN"/>
          </a:p>
        </p:txBody>
      </p:sp>
      <p:sp>
        <p:nvSpPr>
          <p:cNvPr id="4" name="Text Placeholder 3"/>
          <p:cNvSpPr>
            <a:spLocks noGrp="1"/>
          </p:cNvSpPr>
          <p:nvPr>
            <p:ph type="body" sz="quarter" idx="27" hasCustomPrompt="1"/>
          </p:nvPr>
        </p:nvSpPr>
        <p:spPr>
          <a:xfrm>
            <a:off x="2368263" y="1628258"/>
            <a:ext cx="1392568" cy="164148"/>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vl1pPr>
          </a:lstStyle>
          <a:p>
            <a:pPr lvl="0"/>
            <a:r>
              <a:rPr lang="en-US"/>
              <a:t>Text Placeholder</a:t>
            </a:r>
          </a:p>
        </p:txBody>
      </p:sp>
      <p:sp>
        <p:nvSpPr>
          <p:cNvPr id="25" name="Text Placeholder 3"/>
          <p:cNvSpPr>
            <a:spLocks noGrp="1"/>
          </p:cNvSpPr>
          <p:nvPr>
            <p:ph type="body" sz="quarter" idx="29" hasCustomPrompt="1"/>
          </p:nvPr>
        </p:nvSpPr>
        <p:spPr>
          <a:xfrm>
            <a:off x="3835113" y="1628258"/>
            <a:ext cx="1392568" cy="164148"/>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vl1pPr>
          </a:lstStyle>
          <a:p>
            <a:pPr lvl="0"/>
            <a:r>
              <a:rPr lang="en-US"/>
              <a:t>Text Placeholder</a:t>
            </a:r>
          </a:p>
        </p:txBody>
      </p:sp>
      <p:sp>
        <p:nvSpPr>
          <p:cNvPr id="27" name="Text Placeholder 3"/>
          <p:cNvSpPr>
            <a:spLocks noGrp="1"/>
          </p:cNvSpPr>
          <p:nvPr>
            <p:ph type="body" sz="quarter" idx="31" hasCustomPrompt="1"/>
          </p:nvPr>
        </p:nvSpPr>
        <p:spPr>
          <a:xfrm>
            <a:off x="5321013" y="1628258"/>
            <a:ext cx="1392568" cy="164148"/>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vl1pPr>
          </a:lstStyle>
          <a:p>
            <a:pPr lvl="0"/>
            <a:r>
              <a:rPr lang="en-US"/>
              <a:t>Text Placeholder</a:t>
            </a:r>
          </a:p>
        </p:txBody>
      </p:sp>
      <p:sp>
        <p:nvSpPr>
          <p:cNvPr id="47" name="Title 1"/>
          <p:cNvSpPr>
            <a:spLocks noGrp="1"/>
          </p:cNvSpPr>
          <p:nvPr userDrawn="1">
            <p:ph type="ctrTitle" hasCustomPrompt="1"/>
          </p:nvPr>
        </p:nvSpPr>
        <p:spPr>
          <a:xfrm>
            <a:off x="0" y="345077"/>
            <a:ext cx="3200400" cy="621363"/>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Simple Time Plan</a:t>
            </a:r>
          </a:p>
        </p:txBody>
      </p:sp>
      <p:sp>
        <p:nvSpPr>
          <p:cNvPr id="8"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49"/>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16" name="Text Placeholder 2"/>
          <p:cNvSpPr>
            <a:spLocks noGrp="1"/>
          </p:cNvSpPr>
          <p:nvPr userDrawn="1">
            <p:ph type="body" sz="quarter" idx="12" hasCustomPrompt="1"/>
          </p:nvPr>
        </p:nvSpPr>
        <p:spPr>
          <a:xfrm>
            <a:off x="203201"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sp>
        <p:nvSpPr>
          <p:cNvPr id="43" name="Text Placeholder 3"/>
          <p:cNvSpPr>
            <a:spLocks noGrp="1"/>
          </p:cNvSpPr>
          <p:nvPr>
            <p:ph type="body" sz="quarter" idx="53" hasCustomPrompt="1"/>
          </p:nvPr>
        </p:nvSpPr>
        <p:spPr>
          <a:xfrm>
            <a:off x="2368263" y="5612961"/>
            <a:ext cx="1392568" cy="164148"/>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vl1pPr>
          </a:lstStyle>
          <a:p>
            <a:pPr lvl="0"/>
            <a:r>
              <a:rPr lang="en-US"/>
              <a:t>Text Placeholder</a:t>
            </a:r>
          </a:p>
        </p:txBody>
      </p:sp>
      <p:sp>
        <p:nvSpPr>
          <p:cNvPr id="48" name="Text Placeholder 3"/>
          <p:cNvSpPr>
            <a:spLocks noGrp="1"/>
          </p:cNvSpPr>
          <p:nvPr>
            <p:ph type="body" sz="quarter" idx="54" hasCustomPrompt="1"/>
          </p:nvPr>
        </p:nvSpPr>
        <p:spPr>
          <a:xfrm>
            <a:off x="3835113" y="5612961"/>
            <a:ext cx="1392568" cy="164148"/>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vl1pPr>
          </a:lstStyle>
          <a:p>
            <a:pPr lvl="0"/>
            <a:r>
              <a:rPr lang="en-US"/>
              <a:t>Text Placeholder</a:t>
            </a:r>
          </a:p>
        </p:txBody>
      </p:sp>
      <p:sp>
        <p:nvSpPr>
          <p:cNvPr id="49" name="Text Placeholder 3"/>
          <p:cNvSpPr>
            <a:spLocks noGrp="1"/>
          </p:cNvSpPr>
          <p:nvPr>
            <p:ph type="body" sz="quarter" idx="55" hasCustomPrompt="1"/>
          </p:nvPr>
        </p:nvSpPr>
        <p:spPr>
          <a:xfrm>
            <a:off x="5321013" y="5612961"/>
            <a:ext cx="1392568" cy="164148"/>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vl1pPr>
          </a:lstStyle>
          <a:p>
            <a:pPr lvl="0"/>
            <a:r>
              <a:rPr lang="en-US"/>
              <a:t>Text Placeholder</a:t>
            </a:r>
          </a:p>
        </p:txBody>
      </p:sp>
      <p:cxnSp>
        <p:nvCxnSpPr>
          <p:cNvPr id="18"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9"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Tree>
    <p:extLst>
      <p:ext uri="{BB962C8B-B14F-4D97-AF65-F5344CB8AC3E}">
        <p14:creationId xmlns:p14="http://schemas.microsoft.com/office/powerpoint/2010/main" val="3456473181"/>
      </p:ext>
    </p:extLst>
  </p:cSld>
  <p:clrMapOvr>
    <a:masterClrMapping/>
  </p:clrMapOvr>
  <p:extLst mod="1">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4_Content with Timeline/Roadmap">
    <p:spTree>
      <p:nvGrpSpPr>
        <p:cNvPr id="1" name=""/>
        <p:cNvGrpSpPr/>
        <p:nvPr/>
      </p:nvGrpSpPr>
      <p:grpSpPr>
        <a:xfrm>
          <a:off x="0" y="0"/>
          <a:ext cx="0" cy="0"/>
          <a:chOff x="0" y="0"/>
          <a:chExt cx="0" cy="0"/>
        </a:xfrm>
      </p:grpSpPr>
      <p:sp>
        <p:nvSpPr>
          <p:cNvPr id="38" name="Picture Placeholder 9"/>
          <p:cNvSpPr>
            <a:spLocks noGrp="1"/>
          </p:cNvSpPr>
          <p:nvPr>
            <p:ph type="pic" sz="quarter" idx="52" hasCustomPrompt="1"/>
          </p:nvPr>
        </p:nvSpPr>
        <p:spPr>
          <a:xfrm>
            <a:off x="3378200" y="1079017"/>
            <a:ext cx="5664200" cy="5267231"/>
          </a:xfrm>
          <a:prstGeom prst="rect">
            <a:avLst/>
          </a:prstGeom>
        </p:spPr>
        <p:txBody>
          <a:bodyPr anchor="ctr" anchorCtr="0">
            <a:noAutofit/>
          </a:bodyPr>
          <a:lstStyle>
            <a:lvl1pPr marL="0" indent="0" algn="ctr">
              <a:buNone/>
              <a:defRPr sz="1400" baseline="0">
                <a:solidFill>
                  <a:schemeClr val="accent2"/>
                </a:solidFill>
                <a:latin typeface="+mj-lt"/>
              </a:defRPr>
            </a:lvl1pPr>
          </a:lstStyle>
          <a:p>
            <a:r>
              <a:rPr lang="en-US"/>
              <a:t>Click here to insert a Timeline/Roadmap</a:t>
            </a:r>
            <a:endParaRPr lang="en-IN"/>
          </a:p>
        </p:txBody>
      </p:sp>
      <p:sp>
        <p:nvSpPr>
          <p:cNvPr id="4" name="Text Placeholder 3"/>
          <p:cNvSpPr>
            <a:spLocks noGrp="1"/>
          </p:cNvSpPr>
          <p:nvPr>
            <p:ph type="body" sz="quarter" idx="27" hasCustomPrompt="1"/>
          </p:nvPr>
        </p:nvSpPr>
        <p:spPr>
          <a:xfrm>
            <a:off x="4096702" y="1628258"/>
            <a:ext cx="1392568" cy="164148"/>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vl1pPr>
          </a:lstStyle>
          <a:p>
            <a:pPr lvl="0"/>
            <a:r>
              <a:rPr lang="en-US"/>
              <a:t>Text Placeholder</a:t>
            </a:r>
          </a:p>
        </p:txBody>
      </p:sp>
      <p:sp>
        <p:nvSpPr>
          <p:cNvPr id="25" name="Text Placeholder 3"/>
          <p:cNvSpPr>
            <a:spLocks noGrp="1"/>
          </p:cNvSpPr>
          <p:nvPr>
            <p:ph type="body" sz="quarter" idx="29" hasCustomPrompt="1"/>
          </p:nvPr>
        </p:nvSpPr>
        <p:spPr>
          <a:xfrm>
            <a:off x="5563552" y="1628258"/>
            <a:ext cx="1392568" cy="164148"/>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vl1pPr>
          </a:lstStyle>
          <a:p>
            <a:pPr lvl="0"/>
            <a:r>
              <a:rPr lang="en-US"/>
              <a:t>Text Placeholder</a:t>
            </a:r>
          </a:p>
        </p:txBody>
      </p:sp>
      <p:sp>
        <p:nvSpPr>
          <p:cNvPr id="27" name="Text Placeholder 3"/>
          <p:cNvSpPr>
            <a:spLocks noGrp="1"/>
          </p:cNvSpPr>
          <p:nvPr>
            <p:ph type="body" sz="quarter" idx="31" hasCustomPrompt="1"/>
          </p:nvPr>
        </p:nvSpPr>
        <p:spPr>
          <a:xfrm>
            <a:off x="7049452" y="1628258"/>
            <a:ext cx="1392568" cy="164148"/>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vl1pPr>
          </a:lstStyle>
          <a:p>
            <a:pPr lvl="0"/>
            <a:r>
              <a:rPr lang="en-US"/>
              <a:t>Text Placeholder</a:t>
            </a:r>
          </a:p>
        </p:txBody>
      </p:sp>
      <p:sp>
        <p:nvSpPr>
          <p:cNvPr id="47" name="Title 1"/>
          <p:cNvSpPr>
            <a:spLocks noGrp="1"/>
          </p:cNvSpPr>
          <p:nvPr userDrawn="1">
            <p:ph type="ctrTitle" hasCustomPrompt="1"/>
          </p:nvPr>
        </p:nvSpPr>
        <p:spPr>
          <a:xfrm>
            <a:off x="0" y="345077"/>
            <a:ext cx="3378200" cy="621363"/>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Timeline/Roadmap with text</a:t>
            </a:r>
          </a:p>
        </p:txBody>
      </p:sp>
      <p:sp>
        <p:nvSpPr>
          <p:cNvPr id="8"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49"/>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16" name="Text Placeholder 2"/>
          <p:cNvSpPr>
            <a:spLocks noGrp="1"/>
          </p:cNvSpPr>
          <p:nvPr userDrawn="1">
            <p:ph type="body" sz="quarter" idx="12" hasCustomPrompt="1"/>
          </p:nvPr>
        </p:nvSpPr>
        <p:spPr>
          <a:xfrm>
            <a:off x="203201"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sp>
        <p:nvSpPr>
          <p:cNvPr id="43" name="Text Placeholder 3"/>
          <p:cNvSpPr>
            <a:spLocks noGrp="1"/>
          </p:cNvSpPr>
          <p:nvPr>
            <p:ph type="body" sz="quarter" idx="53" hasCustomPrompt="1"/>
          </p:nvPr>
        </p:nvSpPr>
        <p:spPr>
          <a:xfrm>
            <a:off x="4096702" y="5612961"/>
            <a:ext cx="1392568" cy="164148"/>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vl1pPr>
          </a:lstStyle>
          <a:p>
            <a:pPr lvl="0"/>
            <a:r>
              <a:rPr lang="en-US"/>
              <a:t>Text Placeholder</a:t>
            </a:r>
          </a:p>
        </p:txBody>
      </p:sp>
      <p:sp>
        <p:nvSpPr>
          <p:cNvPr id="48" name="Text Placeholder 3"/>
          <p:cNvSpPr>
            <a:spLocks noGrp="1"/>
          </p:cNvSpPr>
          <p:nvPr>
            <p:ph type="body" sz="quarter" idx="54" hasCustomPrompt="1"/>
          </p:nvPr>
        </p:nvSpPr>
        <p:spPr>
          <a:xfrm>
            <a:off x="5563552" y="5612961"/>
            <a:ext cx="1392568" cy="164148"/>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vl1pPr>
          </a:lstStyle>
          <a:p>
            <a:pPr lvl="0"/>
            <a:r>
              <a:rPr lang="en-US"/>
              <a:t>Text Placeholder</a:t>
            </a:r>
          </a:p>
        </p:txBody>
      </p:sp>
      <p:sp>
        <p:nvSpPr>
          <p:cNvPr id="49" name="Text Placeholder 3"/>
          <p:cNvSpPr>
            <a:spLocks noGrp="1"/>
          </p:cNvSpPr>
          <p:nvPr>
            <p:ph type="body" sz="quarter" idx="55" hasCustomPrompt="1"/>
          </p:nvPr>
        </p:nvSpPr>
        <p:spPr>
          <a:xfrm>
            <a:off x="7049452" y="5612961"/>
            <a:ext cx="1392568" cy="164148"/>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vl1pPr>
          </a:lstStyle>
          <a:p>
            <a:pPr lvl="0"/>
            <a:r>
              <a:rPr lang="en-US"/>
              <a:t>Text Placeholder</a:t>
            </a:r>
          </a:p>
        </p:txBody>
      </p:sp>
      <p:sp>
        <p:nvSpPr>
          <p:cNvPr id="50" name="Text Placeholder 2"/>
          <p:cNvSpPr>
            <a:spLocks noGrp="1"/>
          </p:cNvSpPr>
          <p:nvPr>
            <p:ph type="body" sz="quarter" idx="41" hasCustomPrompt="1"/>
          </p:nvPr>
        </p:nvSpPr>
        <p:spPr>
          <a:xfrm>
            <a:off x="203200" y="1715137"/>
            <a:ext cx="654050" cy="865736"/>
          </a:xfrm>
          <a:prstGeom prst="ellipse">
            <a:avLst/>
          </a:prstGeom>
          <a:solidFill>
            <a:schemeClr val="accent6">
              <a:alpha val="60000"/>
            </a:schemeClr>
          </a:solidFill>
          <a:ln>
            <a:noFill/>
          </a:ln>
        </p:spPr>
        <p:txBody>
          <a:bodyPr lIns="0" rIns="0" anchor="ctr" anchorCtr="0"/>
          <a:lstStyle>
            <a:lvl1pPr marL="0" indent="0" algn="l" defTabSz="1828800" rtl="0" eaLnBrk="1" latinLnBrk="0" hangingPunct="1">
              <a:lnSpc>
                <a:spcPct val="100000"/>
              </a:lnSpc>
              <a:spcBef>
                <a:spcPts val="600"/>
              </a:spcBef>
              <a:buClr>
                <a:schemeClr val="accent2"/>
              </a:buClr>
              <a:buFont typeface="Arial" panose="020B0604020202020204" pitchFamily="34" charset="0"/>
              <a:buNone/>
              <a:defRPr lang="en-US" sz="800" b="0" u="sng" kern="1200" dirty="0" smtClean="0">
                <a:solidFill>
                  <a:schemeClr val="bg1"/>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 </a:t>
            </a:r>
          </a:p>
        </p:txBody>
      </p:sp>
      <p:sp>
        <p:nvSpPr>
          <p:cNvPr id="51" name="Text Placeholder 3"/>
          <p:cNvSpPr>
            <a:spLocks noGrp="1"/>
          </p:cNvSpPr>
          <p:nvPr>
            <p:ph type="body" sz="quarter" idx="56" hasCustomPrompt="1"/>
          </p:nvPr>
        </p:nvSpPr>
        <p:spPr>
          <a:xfrm>
            <a:off x="704056" y="1797857"/>
            <a:ext cx="2048669" cy="215444"/>
          </a:xfrm>
        </p:spPr>
        <p:txBody>
          <a:bodyPr wrap="square" lIns="0" tIns="0" rIns="0" bIns="0">
            <a:spAutoFit/>
          </a:bodyPr>
          <a:lstStyle>
            <a:lvl1pPr marL="0" indent="0">
              <a:spcBef>
                <a:spcPts val="0"/>
              </a:spcBef>
              <a:buClr>
                <a:schemeClr val="tx2"/>
              </a:buClr>
              <a:buFont typeface="Arial" panose="020B0604020202020204" pitchFamily="34" charset="0"/>
              <a:buNone/>
              <a:defRPr sz="1400" b="1">
                <a:solidFill>
                  <a:schemeClr val="accent1"/>
                </a:solidFill>
              </a:defRPr>
            </a:lvl1pPr>
          </a:lstStyle>
          <a:p>
            <a:pPr lvl="0"/>
            <a:r>
              <a:rPr lang="en-US"/>
              <a:t>Tempus </a:t>
            </a:r>
            <a:r>
              <a:rPr lang="en-US" err="1"/>
              <a:t>eu</a:t>
            </a:r>
            <a:r>
              <a:rPr lang="en-US"/>
              <a:t> </a:t>
            </a:r>
            <a:r>
              <a:rPr lang="en-US" err="1"/>
              <a:t>orci</a:t>
            </a:r>
            <a:r>
              <a:rPr lang="en-US"/>
              <a:t> in</a:t>
            </a:r>
          </a:p>
        </p:txBody>
      </p:sp>
      <p:sp>
        <p:nvSpPr>
          <p:cNvPr id="55" name="Text Placeholder 3"/>
          <p:cNvSpPr>
            <a:spLocks noGrp="1"/>
          </p:cNvSpPr>
          <p:nvPr>
            <p:ph type="body" sz="quarter" idx="28" hasCustomPrompt="1"/>
          </p:nvPr>
        </p:nvSpPr>
        <p:spPr>
          <a:xfrm>
            <a:off x="704056" y="2092284"/>
            <a:ext cx="2048669" cy="615553"/>
          </a:xfrm>
        </p:spPr>
        <p:txBody>
          <a:bodyPr wrap="square" lIns="0" tIns="0" rIns="0" bIns="0">
            <a:spAutoFit/>
          </a:bodyPr>
          <a:lstStyle>
            <a:lvl1pPr marL="0" indent="0">
              <a:spcBef>
                <a:spcPts val="0"/>
              </a:spcBef>
              <a:buClr>
                <a:schemeClr val="tx2"/>
              </a:buClr>
              <a:buFont typeface="Arial" panose="020B0604020202020204" pitchFamily="34" charset="0"/>
              <a:buNone/>
              <a:defRPr sz="1000" b="0">
                <a:solidFill>
                  <a:schemeClr val="accent1"/>
                </a:solidFill>
              </a:defRPr>
            </a:lvl1pPr>
          </a:lstStyle>
          <a:p>
            <a:pPr lvl="0"/>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endParaRPr lang="en-US"/>
          </a:p>
        </p:txBody>
      </p:sp>
      <p:sp>
        <p:nvSpPr>
          <p:cNvPr id="56" name="Text Placeholder 2"/>
          <p:cNvSpPr>
            <a:spLocks noGrp="1"/>
          </p:cNvSpPr>
          <p:nvPr>
            <p:ph type="body" sz="quarter" idx="57" hasCustomPrompt="1"/>
          </p:nvPr>
        </p:nvSpPr>
        <p:spPr>
          <a:xfrm>
            <a:off x="203200" y="3124837"/>
            <a:ext cx="654050" cy="865736"/>
          </a:xfrm>
          <a:prstGeom prst="ellipse">
            <a:avLst/>
          </a:prstGeom>
          <a:solidFill>
            <a:schemeClr val="accent4">
              <a:alpha val="60000"/>
            </a:schemeClr>
          </a:solidFill>
          <a:ln>
            <a:noFill/>
          </a:ln>
        </p:spPr>
        <p:txBody>
          <a:bodyPr lIns="0" rIns="0" anchor="ctr" anchorCtr="0"/>
          <a:lstStyle>
            <a:lvl1pPr marL="0" indent="0" algn="l" defTabSz="1828800" rtl="0" eaLnBrk="1" latinLnBrk="0" hangingPunct="1">
              <a:lnSpc>
                <a:spcPct val="100000"/>
              </a:lnSpc>
              <a:spcBef>
                <a:spcPts val="600"/>
              </a:spcBef>
              <a:buClr>
                <a:schemeClr val="accent2"/>
              </a:buClr>
              <a:buFont typeface="Arial" panose="020B0604020202020204" pitchFamily="34" charset="0"/>
              <a:buNone/>
              <a:defRPr lang="en-US" sz="800" b="0" u="sng" kern="1200" dirty="0" smtClean="0">
                <a:solidFill>
                  <a:schemeClr val="bg1"/>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 </a:t>
            </a:r>
          </a:p>
        </p:txBody>
      </p:sp>
      <p:sp>
        <p:nvSpPr>
          <p:cNvPr id="57" name="Text Placeholder 3"/>
          <p:cNvSpPr>
            <a:spLocks noGrp="1"/>
          </p:cNvSpPr>
          <p:nvPr>
            <p:ph type="body" sz="quarter" idx="58" hasCustomPrompt="1"/>
          </p:nvPr>
        </p:nvSpPr>
        <p:spPr>
          <a:xfrm>
            <a:off x="704056" y="3207557"/>
            <a:ext cx="2048669" cy="215444"/>
          </a:xfrm>
        </p:spPr>
        <p:txBody>
          <a:bodyPr wrap="square" lIns="0" tIns="0" rIns="0" bIns="0">
            <a:spAutoFit/>
          </a:bodyPr>
          <a:lstStyle>
            <a:lvl1pPr marL="0" indent="0">
              <a:spcBef>
                <a:spcPts val="0"/>
              </a:spcBef>
              <a:buClr>
                <a:schemeClr val="tx2"/>
              </a:buClr>
              <a:buFont typeface="Arial" panose="020B0604020202020204" pitchFamily="34" charset="0"/>
              <a:buNone/>
              <a:defRPr sz="1400" b="1">
                <a:solidFill>
                  <a:schemeClr val="accent1"/>
                </a:solidFill>
              </a:defRPr>
            </a:lvl1pPr>
          </a:lstStyle>
          <a:p>
            <a:pPr lvl="0"/>
            <a:r>
              <a:rPr lang="en-US"/>
              <a:t>Tempus </a:t>
            </a:r>
            <a:r>
              <a:rPr lang="en-US" err="1"/>
              <a:t>eu</a:t>
            </a:r>
            <a:r>
              <a:rPr lang="en-US"/>
              <a:t> </a:t>
            </a:r>
            <a:r>
              <a:rPr lang="en-US" err="1"/>
              <a:t>orci</a:t>
            </a:r>
            <a:r>
              <a:rPr lang="en-US"/>
              <a:t> in</a:t>
            </a:r>
          </a:p>
        </p:txBody>
      </p:sp>
      <p:sp>
        <p:nvSpPr>
          <p:cNvPr id="58" name="Text Placeholder 3"/>
          <p:cNvSpPr>
            <a:spLocks noGrp="1"/>
          </p:cNvSpPr>
          <p:nvPr>
            <p:ph type="body" sz="quarter" idx="59" hasCustomPrompt="1"/>
          </p:nvPr>
        </p:nvSpPr>
        <p:spPr>
          <a:xfrm>
            <a:off x="704056" y="3501984"/>
            <a:ext cx="2048669" cy="615553"/>
          </a:xfrm>
        </p:spPr>
        <p:txBody>
          <a:bodyPr wrap="square" lIns="0" tIns="0" rIns="0" bIns="0">
            <a:spAutoFit/>
          </a:bodyPr>
          <a:lstStyle>
            <a:lvl1pPr marL="0" indent="0">
              <a:spcBef>
                <a:spcPts val="0"/>
              </a:spcBef>
              <a:buClr>
                <a:schemeClr val="tx2"/>
              </a:buClr>
              <a:buFont typeface="Arial" panose="020B0604020202020204" pitchFamily="34" charset="0"/>
              <a:buNone/>
              <a:defRPr sz="1000" b="0">
                <a:solidFill>
                  <a:schemeClr val="accent1"/>
                </a:solidFill>
              </a:defRPr>
            </a:lvl1pPr>
          </a:lstStyle>
          <a:p>
            <a:pPr lvl="0"/>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endParaRPr lang="en-US"/>
          </a:p>
        </p:txBody>
      </p:sp>
      <p:sp>
        <p:nvSpPr>
          <p:cNvPr id="59" name="Text Placeholder 2"/>
          <p:cNvSpPr>
            <a:spLocks noGrp="1"/>
          </p:cNvSpPr>
          <p:nvPr>
            <p:ph type="body" sz="quarter" idx="60" hasCustomPrompt="1"/>
          </p:nvPr>
        </p:nvSpPr>
        <p:spPr>
          <a:xfrm>
            <a:off x="203200" y="4567061"/>
            <a:ext cx="654050" cy="865736"/>
          </a:xfrm>
          <a:prstGeom prst="ellipse">
            <a:avLst/>
          </a:prstGeom>
          <a:solidFill>
            <a:schemeClr val="accent5">
              <a:alpha val="60000"/>
            </a:schemeClr>
          </a:solidFill>
          <a:ln>
            <a:noFill/>
          </a:ln>
        </p:spPr>
        <p:txBody>
          <a:bodyPr lIns="0" rIns="0" anchor="ctr" anchorCtr="0"/>
          <a:lstStyle>
            <a:lvl1pPr marL="0" indent="0" algn="l" defTabSz="1828800" rtl="0" eaLnBrk="1" latinLnBrk="0" hangingPunct="1">
              <a:lnSpc>
                <a:spcPct val="100000"/>
              </a:lnSpc>
              <a:spcBef>
                <a:spcPts val="600"/>
              </a:spcBef>
              <a:buClr>
                <a:schemeClr val="accent2"/>
              </a:buClr>
              <a:buFont typeface="Arial" panose="020B0604020202020204" pitchFamily="34" charset="0"/>
              <a:buNone/>
              <a:defRPr lang="en-US" sz="800" b="0" u="sng" kern="1200" dirty="0" smtClean="0">
                <a:solidFill>
                  <a:schemeClr val="bg1"/>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 </a:t>
            </a:r>
          </a:p>
        </p:txBody>
      </p:sp>
      <p:sp>
        <p:nvSpPr>
          <p:cNvPr id="60" name="Text Placeholder 3"/>
          <p:cNvSpPr>
            <a:spLocks noGrp="1"/>
          </p:cNvSpPr>
          <p:nvPr>
            <p:ph type="body" sz="quarter" idx="61" hasCustomPrompt="1"/>
          </p:nvPr>
        </p:nvSpPr>
        <p:spPr>
          <a:xfrm>
            <a:off x="704056" y="4649781"/>
            <a:ext cx="2048669" cy="215444"/>
          </a:xfrm>
        </p:spPr>
        <p:txBody>
          <a:bodyPr wrap="square" lIns="0" tIns="0" rIns="0" bIns="0">
            <a:spAutoFit/>
          </a:bodyPr>
          <a:lstStyle>
            <a:lvl1pPr marL="0" indent="0">
              <a:spcBef>
                <a:spcPts val="0"/>
              </a:spcBef>
              <a:buClr>
                <a:schemeClr val="tx2"/>
              </a:buClr>
              <a:buFont typeface="Arial" panose="020B0604020202020204" pitchFamily="34" charset="0"/>
              <a:buNone/>
              <a:defRPr sz="1400" b="1">
                <a:solidFill>
                  <a:schemeClr val="accent1"/>
                </a:solidFill>
              </a:defRPr>
            </a:lvl1pPr>
          </a:lstStyle>
          <a:p>
            <a:pPr lvl="0"/>
            <a:r>
              <a:rPr lang="en-US"/>
              <a:t>Tempus </a:t>
            </a:r>
            <a:r>
              <a:rPr lang="en-US" err="1"/>
              <a:t>eu</a:t>
            </a:r>
            <a:r>
              <a:rPr lang="en-US"/>
              <a:t> </a:t>
            </a:r>
            <a:r>
              <a:rPr lang="en-US" err="1"/>
              <a:t>orci</a:t>
            </a:r>
            <a:r>
              <a:rPr lang="en-US"/>
              <a:t> in</a:t>
            </a:r>
          </a:p>
        </p:txBody>
      </p:sp>
      <p:sp>
        <p:nvSpPr>
          <p:cNvPr id="61" name="Text Placeholder 3"/>
          <p:cNvSpPr>
            <a:spLocks noGrp="1"/>
          </p:cNvSpPr>
          <p:nvPr>
            <p:ph type="body" sz="quarter" idx="62" hasCustomPrompt="1"/>
          </p:nvPr>
        </p:nvSpPr>
        <p:spPr>
          <a:xfrm>
            <a:off x="704056" y="4944208"/>
            <a:ext cx="2048669" cy="615553"/>
          </a:xfrm>
        </p:spPr>
        <p:txBody>
          <a:bodyPr wrap="square" lIns="0" tIns="0" rIns="0" bIns="0">
            <a:spAutoFit/>
          </a:bodyPr>
          <a:lstStyle>
            <a:lvl1pPr marL="0" indent="0">
              <a:spcBef>
                <a:spcPts val="0"/>
              </a:spcBef>
              <a:buClr>
                <a:schemeClr val="tx2"/>
              </a:buClr>
              <a:buFont typeface="Arial" panose="020B0604020202020204" pitchFamily="34" charset="0"/>
              <a:buNone/>
              <a:defRPr sz="1000" b="0">
                <a:solidFill>
                  <a:schemeClr val="accent1"/>
                </a:solidFill>
              </a:defRPr>
            </a:lvl1pPr>
          </a:lstStyle>
          <a:p>
            <a:pPr lvl="0"/>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endParaRPr lang="en-US"/>
          </a:p>
        </p:txBody>
      </p:sp>
      <p:cxnSp>
        <p:nvCxnSpPr>
          <p:cNvPr id="28"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29"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Tree>
    <p:extLst>
      <p:ext uri="{BB962C8B-B14F-4D97-AF65-F5344CB8AC3E}">
        <p14:creationId xmlns:p14="http://schemas.microsoft.com/office/powerpoint/2010/main" val="3222720321"/>
      </p:ext>
    </p:extLst>
  </p:cSld>
  <p:clrMapOvr>
    <a:masterClrMapping/>
  </p:clrMapOvr>
  <p:extLst mod="1">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4_Case Study with Colored image">
    <p:spTree>
      <p:nvGrpSpPr>
        <p:cNvPr id="1" name=""/>
        <p:cNvGrpSpPr/>
        <p:nvPr/>
      </p:nvGrpSpPr>
      <p:grpSpPr>
        <a:xfrm>
          <a:off x="0" y="0"/>
          <a:ext cx="0" cy="0"/>
          <a:chOff x="0" y="0"/>
          <a:chExt cx="0" cy="0"/>
        </a:xfrm>
      </p:grpSpPr>
      <p:sp>
        <p:nvSpPr>
          <p:cNvPr id="28" name="Picture Placeholder 4"/>
          <p:cNvSpPr>
            <a:spLocks noGrp="1"/>
          </p:cNvSpPr>
          <p:nvPr>
            <p:ph type="pic" sz="quarter" idx="36" hasCustomPrompt="1"/>
          </p:nvPr>
        </p:nvSpPr>
        <p:spPr>
          <a:xfrm>
            <a:off x="4303715" y="0"/>
            <a:ext cx="3499859" cy="6512984"/>
          </a:xfrm>
        </p:spPr>
        <p:txBody>
          <a:bodyPr/>
          <a:lstStyle>
            <a:lvl1pPr marL="0" marR="0" indent="0" algn="l" defTabSz="457200" rtl="0" eaLnBrk="1" fontAlgn="auto" latinLnBrk="0" hangingPunct="1">
              <a:lnSpc>
                <a:spcPct val="100000"/>
              </a:lnSpc>
              <a:spcBef>
                <a:spcPts val="600"/>
              </a:spcBef>
              <a:spcAft>
                <a:spcPts val="0"/>
              </a:spcAft>
              <a:buClr>
                <a:srgbClr val="00B0F0"/>
              </a:buClr>
              <a:buSzTx/>
              <a:buFont typeface="Wingdings" pitchFamily="2" charset="2"/>
              <a:buNone/>
              <a:tabLst/>
              <a:defRPr sz="1600"/>
            </a:lvl1pPr>
          </a:lstStyle>
          <a:p>
            <a:pPr marL="0" marR="0" lvl="0" indent="0" algn="l" defTabSz="457200" rtl="0" eaLnBrk="1" fontAlgn="auto" latinLnBrk="0" hangingPunct="1">
              <a:lnSpc>
                <a:spcPct val="100000"/>
              </a:lnSpc>
              <a:spcBef>
                <a:spcPts val="600"/>
              </a:spcBef>
              <a:spcAft>
                <a:spcPts val="0"/>
              </a:spcAft>
              <a:buClr>
                <a:srgbClr val="00B0F0"/>
              </a:buClr>
              <a:buSzTx/>
              <a:buFont typeface="Wingdings" pitchFamily="2" charset="2"/>
              <a:buNone/>
              <a:tabLst/>
              <a:defRPr/>
            </a:pPr>
            <a:r>
              <a:rPr lang="en-US"/>
              <a:t>Click here to </a:t>
            </a:r>
            <a:br>
              <a:rPr lang="en-US"/>
            </a:br>
            <a:r>
              <a:rPr lang="en-US"/>
              <a:t>add Color Image</a:t>
            </a:r>
          </a:p>
        </p:txBody>
      </p:sp>
      <p:sp>
        <p:nvSpPr>
          <p:cNvPr id="25" name="Text Placeholder 5"/>
          <p:cNvSpPr>
            <a:spLocks noGrp="1"/>
          </p:cNvSpPr>
          <p:nvPr>
            <p:ph type="body" sz="quarter" idx="38"/>
          </p:nvPr>
        </p:nvSpPr>
        <p:spPr>
          <a:xfrm>
            <a:off x="6221676" y="0"/>
            <a:ext cx="2921000" cy="6525491"/>
          </a:xfrm>
          <a:solidFill>
            <a:schemeClr val="accent1"/>
          </a:solidFill>
        </p:spPr>
        <p:txBody>
          <a:bodyPr/>
          <a:lstStyle>
            <a:lvl1pPr marL="0" indent="0">
              <a:buNone/>
              <a:defRPr>
                <a:solidFill>
                  <a:schemeClr val="accent1"/>
                </a:solidFill>
              </a:defRPr>
            </a:lvl1pPr>
          </a:lstStyle>
          <a:p>
            <a:pPr lvl="0"/>
            <a:endParaRPr lang="en-US"/>
          </a:p>
        </p:txBody>
      </p:sp>
      <p:sp>
        <p:nvSpPr>
          <p:cNvPr id="47" name="Title 1"/>
          <p:cNvSpPr>
            <a:spLocks noGrp="1"/>
          </p:cNvSpPr>
          <p:nvPr userDrawn="1">
            <p:ph type="ctrTitle" hasCustomPrompt="1"/>
          </p:nvPr>
        </p:nvSpPr>
        <p:spPr>
          <a:xfrm>
            <a:off x="0" y="345077"/>
            <a:ext cx="3200400" cy="1212791"/>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Click to add title</a:t>
            </a:r>
            <a:br>
              <a:rPr lang="en-US"/>
            </a:br>
            <a:r>
              <a:rPr lang="en-US"/>
              <a:t>in two lines</a:t>
            </a:r>
          </a:p>
        </p:txBody>
      </p:sp>
      <p:sp>
        <p:nvSpPr>
          <p:cNvPr id="8"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49"/>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16" name="Text Placeholder 2"/>
          <p:cNvSpPr>
            <a:spLocks noGrp="1"/>
          </p:cNvSpPr>
          <p:nvPr userDrawn="1">
            <p:ph type="body" sz="quarter" idx="12" hasCustomPrompt="1"/>
          </p:nvPr>
        </p:nvSpPr>
        <p:spPr>
          <a:xfrm>
            <a:off x="203201"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sp>
        <p:nvSpPr>
          <p:cNvPr id="24" name="Text Placeholder 38"/>
          <p:cNvSpPr>
            <a:spLocks noGrp="1"/>
          </p:cNvSpPr>
          <p:nvPr>
            <p:ph type="body" sz="quarter" idx="15" hasCustomPrompt="1"/>
          </p:nvPr>
        </p:nvSpPr>
        <p:spPr>
          <a:xfrm>
            <a:off x="203199" y="2975036"/>
            <a:ext cx="337820" cy="449240"/>
          </a:xfrm>
          <a:prstGeom prst="ellipse">
            <a:avLst/>
          </a:prstGeom>
          <a:solidFill>
            <a:schemeClr val="tx2"/>
          </a:solidFill>
        </p:spPr>
        <p:txBody>
          <a:bodyPr anchor="ctr">
            <a:noAutofit/>
          </a:bodyPr>
          <a:lstStyle>
            <a:lvl1pPr marL="0" indent="0" algn="ctr">
              <a:buFont typeface="Arial" pitchFamily="34" charset="0"/>
              <a:buNone/>
              <a:defRPr sz="1200" b="1">
                <a:solidFill>
                  <a:schemeClr val="bg1"/>
                </a:solidFill>
                <a:latin typeface="+mn-lt"/>
              </a:defRPr>
            </a:lvl1pPr>
            <a:lvl2pPr>
              <a:buNone/>
              <a:defRPr/>
            </a:lvl2pPr>
            <a:lvl3pPr>
              <a:buNone/>
              <a:defRPr/>
            </a:lvl3pPr>
            <a:lvl4pPr>
              <a:buNone/>
              <a:defRPr/>
            </a:lvl4pPr>
            <a:lvl5pPr>
              <a:buNone/>
              <a:defRPr/>
            </a:lvl5pPr>
          </a:lstStyle>
          <a:p>
            <a:pPr lvl="0"/>
            <a:r>
              <a:rPr lang="en-US"/>
              <a:t>  </a:t>
            </a:r>
          </a:p>
        </p:txBody>
      </p:sp>
      <p:sp>
        <p:nvSpPr>
          <p:cNvPr id="27" name="Text Placeholder 2"/>
          <p:cNvSpPr>
            <a:spLocks noGrp="1"/>
          </p:cNvSpPr>
          <p:nvPr>
            <p:ph type="body" sz="quarter" idx="11" hasCustomPrompt="1"/>
          </p:nvPr>
        </p:nvSpPr>
        <p:spPr>
          <a:xfrm>
            <a:off x="579281" y="3329220"/>
            <a:ext cx="3310548" cy="669841"/>
          </a:xfrm>
        </p:spPr>
        <p:txBody>
          <a:bodyPr tIns="0"/>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pt-BR"/>
              <a:t>Tempus eu orci in, consectetur congue felis. Donec ut augue et sapien mattis scelerisque. Curabitur eget nunc vitae orci commodo accumsan. </a:t>
            </a:r>
          </a:p>
        </p:txBody>
      </p:sp>
      <p:sp>
        <p:nvSpPr>
          <p:cNvPr id="48" name="Text Placeholder 2"/>
          <p:cNvSpPr>
            <a:spLocks noGrp="1"/>
          </p:cNvSpPr>
          <p:nvPr>
            <p:ph type="body" sz="quarter" idx="10" hasCustomPrompt="1"/>
          </p:nvPr>
        </p:nvSpPr>
        <p:spPr>
          <a:xfrm>
            <a:off x="203199" y="1727200"/>
            <a:ext cx="3686630" cy="914401"/>
          </a:xfrm>
        </p:spPr>
        <p:txBody>
          <a:bodyPr/>
          <a:lstStyle>
            <a:lvl1pPr marL="0" indent="0" algn="l" defTabSz="1828800" rtl="0" eaLnBrk="1" latinLnBrk="0" hangingPunct="1">
              <a:lnSpc>
                <a:spcPct val="90000"/>
              </a:lnSpc>
              <a:spcBef>
                <a:spcPts val="20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p:txBody>
      </p:sp>
      <p:sp>
        <p:nvSpPr>
          <p:cNvPr id="49" name="Text Placeholder 2"/>
          <p:cNvSpPr>
            <a:spLocks noGrp="1"/>
          </p:cNvSpPr>
          <p:nvPr>
            <p:ph type="body" sz="quarter" idx="25" hasCustomPrompt="1"/>
          </p:nvPr>
        </p:nvSpPr>
        <p:spPr>
          <a:xfrm>
            <a:off x="579281" y="3041346"/>
            <a:ext cx="3310548" cy="243417"/>
          </a:xfrm>
        </p:spPr>
        <p:txBody>
          <a:bodyPr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12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Business Context</a:t>
            </a:r>
          </a:p>
        </p:txBody>
      </p:sp>
      <p:sp>
        <p:nvSpPr>
          <p:cNvPr id="26" name="Text Placeholder 38"/>
          <p:cNvSpPr>
            <a:spLocks noGrp="1"/>
          </p:cNvSpPr>
          <p:nvPr>
            <p:ph type="body" sz="quarter" idx="27" hasCustomPrompt="1"/>
          </p:nvPr>
        </p:nvSpPr>
        <p:spPr>
          <a:xfrm>
            <a:off x="203199" y="4206952"/>
            <a:ext cx="337820" cy="449240"/>
          </a:xfrm>
          <a:prstGeom prst="ellipse">
            <a:avLst/>
          </a:prstGeom>
          <a:solidFill>
            <a:schemeClr val="tx2"/>
          </a:solidFill>
        </p:spPr>
        <p:txBody>
          <a:bodyPr anchor="ctr">
            <a:noAutofit/>
          </a:bodyPr>
          <a:lstStyle>
            <a:lvl1pPr marL="0" indent="0" algn="ctr">
              <a:buFont typeface="Arial" pitchFamily="34" charset="0"/>
              <a:buNone/>
              <a:defRPr sz="1200" b="1">
                <a:solidFill>
                  <a:schemeClr val="bg1"/>
                </a:solidFill>
                <a:latin typeface="+mn-lt"/>
              </a:defRPr>
            </a:lvl1pPr>
            <a:lvl2pPr>
              <a:buNone/>
              <a:defRPr/>
            </a:lvl2pPr>
            <a:lvl3pPr>
              <a:buNone/>
              <a:defRPr/>
            </a:lvl3pPr>
            <a:lvl4pPr>
              <a:buNone/>
              <a:defRPr/>
            </a:lvl4pPr>
            <a:lvl5pPr>
              <a:buNone/>
              <a:defRPr/>
            </a:lvl5pPr>
          </a:lstStyle>
          <a:p>
            <a:pPr lvl="0"/>
            <a:r>
              <a:rPr lang="en-US"/>
              <a:t>  </a:t>
            </a:r>
          </a:p>
        </p:txBody>
      </p:sp>
      <p:sp>
        <p:nvSpPr>
          <p:cNvPr id="33" name="Text Placeholder 2"/>
          <p:cNvSpPr>
            <a:spLocks noGrp="1"/>
          </p:cNvSpPr>
          <p:nvPr>
            <p:ph type="body" sz="quarter" idx="28" hasCustomPrompt="1"/>
          </p:nvPr>
        </p:nvSpPr>
        <p:spPr>
          <a:xfrm>
            <a:off x="579281" y="4494826"/>
            <a:ext cx="3310548" cy="669841"/>
          </a:xfrm>
        </p:spPr>
        <p:txBody>
          <a:bodyPr tIns="0"/>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pt-BR"/>
              <a:t>Tempus eu orci in, consectetur congue felis. Donec ut augue et sapien mattis scelerisque. Curabitur eget nunc vitae orci commodo accumsan. </a:t>
            </a:r>
          </a:p>
        </p:txBody>
      </p:sp>
      <p:sp>
        <p:nvSpPr>
          <p:cNvPr id="34" name="Text Placeholder 2"/>
          <p:cNvSpPr>
            <a:spLocks noGrp="1"/>
          </p:cNvSpPr>
          <p:nvPr>
            <p:ph type="body" sz="quarter" idx="29" hasCustomPrompt="1"/>
          </p:nvPr>
        </p:nvSpPr>
        <p:spPr>
          <a:xfrm>
            <a:off x="579281" y="4206953"/>
            <a:ext cx="3310548" cy="243417"/>
          </a:xfrm>
        </p:spPr>
        <p:txBody>
          <a:bodyPr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12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Solution Approach</a:t>
            </a:r>
          </a:p>
        </p:txBody>
      </p:sp>
      <p:sp>
        <p:nvSpPr>
          <p:cNvPr id="35" name="Text Placeholder 38"/>
          <p:cNvSpPr>
            <a:spLocks noGrp="1"/>
          </p:cNvSpPr>
          <p:nvPr>
            <p:ph type="body" sz="quarter" idx="30" hasCustomPrompt="1"/>
          </p:nvPr>
        </p:nvSpPr>
        <p:spPr>
          <a:xfrm>
            <a:off x="203199" y="5326400"/>
            <a:ext cx="337820" cy="449240"/>
          </a:xfrm>
          <a:prstGeom prst="ellipse">
            <a:avLst/>
          </a:prstGeom>
          <a:solidFill>
            <a:schemeClr val="tx2"/>
          </a:solidFill>
        </p:spPr>
        <p:txBody>
          <a:bodyPr anchor="ctr">
            <a:noAutofit/>
          </a:bodyPr>
          <a:lstStyle>
            <a:lvl1pPr marL="0" indent="0" algn="ctr">
              <a:buFont typeface="Arial" pitchFamily="34" charset="0"/>
              <a:buNone/>
              <a:defRPr sz="1200" b="1">
                <a:solidFill>
                  <a:schemeClr val="bg1"/>
                </a:solidFill>
                <a:latin typeface="+mn-lt"/>
              </a:defRPr>
            </a:lvl1pPr>
            <a:lvl2pPr>
              <a:buNone/>
              <a:defRPr/>
            </a:lvl2pPr>
            <a:lvl3pPr>
              <a:buNone/>
              <a:defRPr/>
            </a:lvl3pPr>
            <a:lvl4pPr>
              <a:buNone/>
              <a:defRPr/>
            </a:lvl4pPr>
            <a:lvl5pPr>
              <a:buNone/>
              <a:defRPr/>
            </a:lvl5pPr>
          </a:lstStyle>
          <a:p>
            <a:pPr lvl="0"/>
            <a:r>
              <a:rPr lang="en-US"/>
              <a:t>  </a:t>
            </a:r>
          </a:p>
        </p:txBody>
      </p:sp>
      <p:sp>
        <p:nvSpPr>
          <p:cNvPr id="36" name="Text Placeholder 2"/>
          <p:cNvSpPr>
            <a:spLocks noGrp="1"/>
          </p:cNvSpPr>
          <p:nvPr>
            <p:ph type="body" sz="quarter" idx="31" hasCustomPrompt="1"/>
          </p:nvPr>
        </p:nvSpPr>
        <p:spPr>
          <a:xfrm>
            <a:off x="579281" y="5663226"/>
            <a:ext cx="3310548" cy="669841"/>
          </a:xfrm>
        </p:spPr>
        <p:txBody>
          <a:bodyPr tIns="0"/>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pt-BR"/>
              <a:t>Tempus eu orci in, consectetur congue felis. Donec ut augue et sapien mattis scelerisque. Curabitur eget nunc vitae orci commodo accumsan. </a:t>
            </a:r>
          </a:p>
        </p:txBody>
      </p:sp>
      <p:sp>
        <p:nvSpPr>
          <p:cNvPr id="37" name="Text Placeholder 2"/>
          <p:cNvSpPr>
            <a:spLocks noGrp="1"/>
          </p:cNvSpPr>
          <p:nvPr>
            <p:ph type="body" sz="quarter" idx="32" hasCustomPrompt="1"/>
          </p:nvPr>
        </p:nvSpPr>
        <p:spPr>
          <a:xfrm>
            <a:off x="579281" y="5375353"/>
            <a:ext cx="3310548" cy="243417"/>
          </a:xfrm>
        </p:spPr>
        <p:txBody>
          <a:bodyPr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12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Business Context</a:t>
            </a:r>
          </a:p>
        </p:txBody>
      </p:sp>
      <p:sp>
        <p:nvSpPr>
          <p:cNvPr id="30"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
        <p:nvSpPr>
          <p:cNvPr id="38" name="Text Placeholder 2"/>
          <p:cNvSpPr>
            <a:spLocks noGrp="1"/>
          </p:cNvSpPr>
          <p:nvPr>
            <p:ph type="body" sz="quarter" idx="33" hasCustomPrompt="1"/>
          </p:nvPr>
        </p:nvSpPr>
        <p:spPr>
          <a:xfrm>
            <a:off x="6498663" y="1241459"/>
            <a:ext cx="2400140" cy="4175520"/>
          </a:xfrm>
        </p:spPr>
        <p:txBody>
          <a:bodyPr tIns="0"/>
          <a:lstStyle>
            <a:lvl1pPr marL="171450" indent="-171450" algn="l" defTabSz="1828800" rtl="0" eaLnBrk="1" latinLnBrk="0" hangingPunct="1">
              <a:lnSpc>
                <a:spcPct val="100000"/>
              </a:lnSpc>
              <a:spcBef>
                <a:spcPts val="0"/>
              </a:spcBef>
              <a:spcAft>
                <a:spcPts val="800"/>
              </a:spcAft>
              <a:buFont typeface="Arial" panose="020B0604020202020204" pitchFamily="34" charset="0"/>
              <a:buChar char="•"/>
              <a:defRPr lang="en-US" sz="700" b="0" kern="1200" dirty="0" smtClean="0">
                <a:solidFill>
                  <a:schemeClr val="bg1"/>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pt-BR"/>
              <a:t>Side notes</a:t>
            </a:r>
            <a:br>
              <a:rPr lang="pt-BR"/>
            </a:br>
            <a:r>
              <a:rPr lang="pt-BR"/>
              <a:t>Tempus eu orci in, consectetur congue felis. Donec ut augue et sapien mattis scelerisque. Curabitur eget nunc vitae orci commodo accumsan. </a:t>
            </a:r>
          </a:p>
          <a:p>
            <a:pPr lvl="0"/>
            <a:r>
              <a:rPr lang="pt-BR"/>
              <a:t>Side notes</a:t>
            </a:r>
            <a:br>
              <a:rPr lang="pt-BR"/>
            </a:br>
            <a:r>
              <a:rPr lang="pt-BR"/>
              <a:t>Tempus eu orci in, consectetur congue felis. Donec ut augue et sapien mattis scelerisque. Curabitur eget nunc vitae orci commodo accumsan. </a:t>
            </a:r>
          </a:p>
          <a:p>
            <a:pPr lvl="0"/>
            <a:r>
              <a:rPr lang="pt-BR"/>
              <a:t>Side notes</a:t>
            </a:r>
            <a:br>
              <a:rPr lang="pt-BR"/>
            </a:br>
            <a:r>
              <a:rPr lang="pt-BR"/>
              <a:t>Tempus eu orci in, consectetur congue felis. Donec ut augue et sapien mattis scelerisque. Curabitur eget nunc vitae orci commodo accumsan. </a:t>
            </a:r>
          </a:p>
          <a:p>
            <a:pPr lvl="0"/>
            <a:r>
              <a:rPr lang="pt-BR"/>
              <a:t>Side notes</a:t>
            </a:r>
            <a:br>
              <a:rPr lang="pt-BR"/>
            </a:br>
            <a:r>
              <a:rPr lang="pt-BR"/>
              <a:t>Tempus eu orci in, consectetur congue felis. Donec ut augue et sapien mattis scelerisque. Curabitur eget nunc vitae orci commodo accumsan. </a:t>
            </a:r>
          </a:p>
          <a:p>
            <a:pPr lvl="0"/>
            <a:r>
              <a:rPr lang="pt-BR"/>
              <a:t>Side notes</a:t>
            </a:r>
            <a:br>
              <a:rPr lang="pt-BR"/>
            </a:br>
            <a:r>
              <a:rPr lang="pt-BR"/>
              <a:t>Tempus eu orci in, consectetur congue felis. Donec ut augue et sapien mattis scelerisque. Curabitur eget nunc vitae orci commodo accumsan. </a:t>
            </a:r>
          </a:p>
          <a:p>
            <a:pPr lvl="0"/>
            <a:r>
              <a:rPr lang="pt-BR"/>
              <a:t>Side notes</a:t>
            </a:r>
            <a:br>
              <a:rPr lang="pt-BR"/>
            </a:br>
            <a:r>
              <a:rPr lang="pt-BR"/>
              <a:t>Tempus eu orci in, consectetur congue felis. Donec ut augue et sapien mattis scelerisque. Curabitur eget nunc vitae orci commodo accumsan. </a:t>
            </a:r>
          </a:p>
        </p:txBody>
      </p:sp>
      <p:sp>
        <p:nvSpPr>
          <p:cNvPr id="39" name="Text Placeholder 2"/>
          <p:cNvSpPr>
            <a:spLocks noGrp="1"/>
          </p:cNvSpPr>
          <p:nvPr>
            <p:ph type="body" sz="quarter" idx="34" hasCustomPrompt="1"/>
          </p:nvPr>
        </p:nvSpPr>
        <p:spPr>
          <a:xfrm>
            <a:off x="6498663" y="885853"/>
            <a:ext cx="2400140" cy="243417"/>
          </a:xfrm>
        </p:spPr>
        <p:txBody>
          <a:bodyPr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1200" b="1" kern="1200" dirty="0" smtClean="0">
                <a:solidFill>
                  <a:schemeClr val="bg1"/>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Value Wipro brings</a:t>
            </a:r>
          </a:p>
        </p:txBody>
      </p:sp>
      <p:sp>
        <p:nvSpPr>
          <p:cNvPr id="3" name="Media Placeholder 2"/>
          <p:cNvSpPr>
            <a:spLocks noGrp="1"/>
          </p:cNvSpPr>
          <p:nvPr>
            <p:ph type="media" sz="quarter" idx="35" hasCustomPrompt="1"/>
          </p:nvPr>
        </p:nvSpPr>
        <p:spPr>
          <a:xfrm>
            <a:off x="6498664" y="5504349"/>
            <a:ext cx="652955" cy="867992"/>
          </a:xfrm>
          <a:prstGeom prst="ellipse">
            <a:avLst/>
          </a:prstGeom>
          <a:noFill/>
        </p:spPr>
        <p:txBody>
          <a:bodyPr/>
          <a:lstStyle>
            <a:lvl1pPr marL="0" indent="0" algn="ctr">
              <a:buFontTx/>
              <a:buNone/>
              <a:defRPr sz="1000"/>
            </a:lvl1pPr>
          </a:lstStyle>
          <a:p>
            <a:r>
              <a:rPr lang="en-US"/>
              <a:t>View video</a:t>
            </a:r>
          </a:p>
        </p:txBody>
      </p:sp>
      <p:cxnSp>
        <p:nvCxnSpPr>
          <p:cNvPr id="29"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88619070"/>
      </p:ext>
    </p:extLst>
  </p:cSld>
  <p:clrMapOvr>
    <a:masterClrMapping/>
  </p:clrMapOvr>
  <p:extLst mod="1">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7" name="Text Placeholder 38"/>
          <p:cNvSpPr>
            <a:spLocks noGrp="1"/>
          </p:cNvSpPr>
          <p:nvPr>
            <p:ph type="body" sz="quarter" idx="10" hasCustomPrompt="1"/>
          </p:nvPr>
        </p:nvSpPr>
        <p:spPr>
          <a:xfrm>
            <a:off x="779308" y="1961012"/>
            <a:ext cx="3640292" cy="200861"/>
          </a:xfrm>
          <a:prstGeom prst="rect">
            <a:avLst/>
          </a:prstGeom>
        </p:spPr>
        <p:txBody>
          <a:bodyPr tIns="0" bIns="0" anchor="ctr" anchorCtr="0">
            <a:noAutofit/>
          </a:bodyPr>
          <a:lstStyle>
            <a:lvl1pPr marL="0" indent="0">
              <a:buNone/>
              <a:defRPr sz="1300" b="1">
                <a:solidFill>
                  <a:schemeClr val="tx2"/>
                </a:solidFill>
                <a:latin typeface="+mn-lt"/>
              </a:defRPr>
            </a:lvl1pPr>
            <a:lvl2pPr>
              <a:buNone/>
              <a:defRPr/>
            </a:lvl2pPr>
            <a:lvl3pPr>
              <a:buNone/>
              <a:defRPr/>
            </a:lvl3pPr>
            <a:lvl4pPr>
              <a:buNone/>
              <a:defRPr/>
            </a:lvl4pPr>
            <a:lvl5pPr>
              <a:buNone/>
              <a:defRPr/>
            </a:lvl5pPr>
          </a:lstStyle>
          <a:p>
            <a:pPr lvl="0"/>
            <a:r>
              <a:rPr lang="en-US"/>
              <a:t>Headline</a:t>
            </a:r>
          </a:p>
        </p:txBody>
      </p:sp>
      <p:sp>
        <p:nvSpPr>
          <p:cNvPr id="28" name="Text Placeholder 38"/>
          <p:cNvSpPr>
            <a:spLocks noGrp="1"/>
          </p:cNvSpPr>
          <p:nvPr>
            <p:ph type="body" sz="quarter" idx="15" hasCustomPrompt="1"/>
          </p:nvPr>
        </p:nvSpPr>
        <p:spPr>
          <a:xfrm>
            <a:off x="230668" y="1830792"/>
            <a:ext cx="502920" cy="668792"/>
          </a:xfrm>
          <a:prstGeom prst="ellipse">
            <a:avLst/>
          </a:prstGeom>
          <a:solidFill>
            <a:schemeClr val="tx2"/>
          </a:solidFill>
        </p:spPr>
        <p:txBody>
          <a:bodyPr anchor="ctr">
            <a:normAutofit/>
          </a:bodyPr>
          <a:lstStyle>
            <a:lvl1pPr marL="0" indent="0" algn="ctr">
              <a:buFont typeface="Arial" pitchFamily="34" charset="0"/>
              <a:buNone/>
              <a:defRPr sz="1100" b="1">
                <a:solidFill>
                  <a:schemeClr val="bg1"/>
                </a:solidFill>
                <a:latin typeface="+mn-lt"/>
              </a:defRPr>
            </a:lvl1pPr>
            <a:lvl2pPr>
              <a:buNone/>
              <a:defRPr/>
            </a:lvl2pPr>
            <a:lvl3pPr>
              <a:buNone/>
              <a:defRPr/>
            </a:lvl3pPr>
            <a:lvl4pPr>
              <a:buNone/>
              <a:defRPr/>
            </a:lvl4pPr>
            <a:lvl5pPr>
              <a:buNone/>
              <a:defRPr/>
            </a:lvl5pPr>
          </a:lstStyle>
          <a:p>
            <a:pPr lvl="0"/>
            <a:r>
              <a:rPr lang="en-US"/>
              <a:t>1</a:t>
            </a:r>
          </a:p>
        </p:txBody>
      </p:sp>
      <p:sp>
        <p:nvSpPr>
          <p:cNvPr id="47" name="Title 1"/>
          <p:cNvSpPr>
            <a:spLocks noGrp="1"/>
          </p:cNvSpPr>
          <p:nvPr>
            <p:ph type="ctrTitle" hasCustomPrompt="1"/>
          </p:nvPr>
        </p:nvSpPr>
        <p:spPr>
          <a:xfrm>
            <a:off x="5" y="345079"/>
            <a:ext cx="2191657" cy="692892"/>
          </a:xfrm>
          <a:prstGeom prst="rect">
            <a:avLst/>
          </a:prstGeom>
          <a:noFill/>
        </p:spPr>
        <p:txBody>
          <a:bodyPr wrap="square" lIns="0" rtlCol="0" anchor="t" anchorCtr="0">
            <a:noAutofit/>
          </a:bodyPr>
          <a:lstStyle>
            <a:lvl1pPr marL="0" algn="l">
              <a:lnSpc>
                <a:spcPct val="98000"/>
              </a:lnSpc>
              <a:tabLst/>
              <a:defRPr lang="en-US" sz="2600" u="sng" dirty="0">
                <a:solidFill>
                  <a:schemeClr val="tx2"/>
                </a:solidFill>
                <a:latin typeface="+mj-lt"/>
                <a:ea typeface="+mn-ea"/>
                <a:cs typeface="Arial"/>
              </a:defRPr>
            </a:lvl1pPr>
          </a:lstStyle>
          <a:p>
            <a:pPr marL="0" lvl="0" algn="l"/>
            <a:r>
              <a:rPr lang="en-US"/>
              <a:t>Agenda</a:t>
            </a:r>
          </a:p>
        </p:txBody>
      </p:sp>
      <p:sp>
        <p:nvSpPr>
          <p:cNvPr id="48" name="Text Placeholder 38"/>
          <p:cNvSpPr>
            <a:spLocks noGrp="1"/>
          </p:cNvSpPr>
          <p:nvPr>
            <p:ph type="body" sz="quarter" idx="16" hasCustomPrompt="1"/>
          </p:nvPr>
        </p:nvSpPr>
        <p:spPr>
          <a:xfrm>
            <a:off x="779308" y="2209264"/>
            <a:ext cx="3640292" cy="198993"/>
          </a:xfrm>
          <a:prstGeom prst="rect">
            <a:avLst/>
          </a:prstGeom>
        </p:spPr>
        <p:txBody>
          <a:bodyPr tIns="0" bIns="0" anchor="t" anchorCtr="0">
            <a:noAutofit/>
          </a:bodyPr>
          <a:lstStyle>
            <a:lvl1pPr marL="0" indent="0">
              <a:buNone/>
              <a:defRPr sz="900" b="1">
                <a:solidFill>
                  <a:schemeClr val="tx2"/>
                </a:solidFill>
                <a:latin typeface="+mn-lt"/>
              </a:defRPr>
            </a:lvl1pPr>
            <a:lvl2pPr>
              <a:buNone/>
              <a:defRPr/>
            </a:lvl2pPr>
            <a:lvl3pPr>
              <a:buNone/>
              <a:defRPr/>
            </a:lvl3pPr>
            <a:lvl4pPr>
              <a:buNone/>
              <a:defRPr/>
            </a:lvl4pPr>
            <a:lvl5pPr>
              <a:buNone/>
              <a:defRPr/>
            </a:lvl5pPr>
          </a:lstStyle>
          <a:p>
            <a:pPr lvl="0"/>
            <a:r>
              <a:rPr lang="en-US"/>
              <a:t>Duis </a:t>
            </a:r>
            <a:r>
              <a:rPr lang="en-US" err="1"/>
              <a:t>rutrum</a:t>
            </a:r>
            <a:r>
              <a:rPr lang="en-US"/>
              <a:t> </a:t>
            </a:r>
            <a:r>
              <a:rPr lang="en-US" err="1"/>
              <a:t>vestibulum</a:t>
            </a:r>
            <a:r>
              <a:rPr lang="en-US"/>
              <a:t> </a:t>
            </a:r>
            <a:r>
              <a:rPr lang="en-US" err="1"/>
              <a:t>ornare</a:t>
            </a:r>
            <a:r>
              <a:rPr lang="en-US"/>
              <a:t>. Integer cursus </a:t>
            </a:r>
            <a:r>
              <a:rPr lang="en-US" err="1"/>
              <a:t>eu</a:t>
            </a:r>
            <a:r>
              <a:rPr lang="en-US"/>
              <a:t> </a:t>
            </a:r>
            <a:r>
              <a:rPr lang="en-US" err="1"/>
              <a:t>elit</a:t>
            </a:r>
            <a:r>
              <a:rPr lang="en-US"/>
              <a:t> </a:t>
            </a:r>
            <a:r>
              <a:rPr lang="en-US" err="1"/>
              <a:t>mollis</a:t>
            </a:r>
            <a:r>
              <a:rPr lang="en-US"/>
              <a:t> </a:t>
            </a:r>
            <a:r>
              <a:rPr lang="en-US" err="1"/>
              <a:t>suscipit</a:t>
            </a:r>
            <a:r>
              <a:rPr lang="en-US"/>
              <a:t>.</a:t>
            </a:r>
          </a:p>
        </p:txBody>
      </p:sp>
      <p:sp>
        <p:nvSpPr>
          <p:cNvPr id="49" name="Text Placeholder 38"/>
          <p:cNvSpPr>
            <a:spLocks noGrp="1"/>
          </p:cNvSpPr>
          <p:nvPr>
            <p:ph type="body" sz="quarter" idx="17" hasCustomPrompt="1"/>
          </p:nvPr>
        </p:nvSpPr>
        <p:spPr>
          <a:xfrm>
            <a:off x="779308" y="3129960"/>
            <a:ext cx="3640292" cy="200861"/>
          </a:xfrm>
          <a:prstGeom prst="rect">
            <a:avLst/>
          </a:prstGeom>
        </p:spPr>
        <p:txBody>
          <a:bodyPr tIns="0" bIns="0" anchor="ctr" anchorCtr="0">
            <a:noAutofit/>
          </a:bodyPr>
          <a:lstStyle>
            <a:lvl1pPr marL="0" indent="0">
              <a:buNone/>
              <a:defRPr sz="1300" b="1">
                <a:solidFill>
                  <a:schemeClr val="tx2"/>
                </a:solidFill>
                <a:latin typeface="+mn-lt"/>
              </a:defRPr>
            </a:lvl1pPr>
            <a:lvl2pPr>
              <a:buNone/>
              <a:defRPr/>
            </a:lvl2pPr>
            <a:lvl3pPr>
              <a:buNone/>
              <a:defRPr/>
            </a:lvl3pPr>
            <a:lvl4pPr>
              <a:buNone/>
              <a:defRPr/>
            </a:lvl4pPr>
            <a:lvl5pPr>
              <a:buNone/>
              <a:defRPr/>
            </a:lvl5pPr>
          </a:lstStyle>
          <a:p>
            <a:pPr lvl="0"/>
            <a:r>
              <a:rPr lang="en-US"/>
              <a:t>Headline</a:t>
            </a:r>
          </a:p>
        </p:txBody>
      </p:sp>
      <p:sp>
        <p:nvSpPr>
          <p:cNvPr id="50" name="Text Placeholder 38"/>
          <p:cNvSpPr>
            <a:spLocks noGrp="1"/>
          </p:cNvSpPr>
          <p:nvPr>
            <p:ph type="body" sz="quarter" idx="18" hasCustomPrompt="1"/>
          </p:nvPr>
        </p:nvSpPr>
        <p:spPr>
          <a:xfrm>
            <a:off x="230668" y="2999741"/>
            <a:ext cx="502920" cy="668792"/>
          </a:xfrm>
          <a:prstGeom prst="ellipse">
            <a:avLst/>
          </a:prstGeom>
          <a:solidFill>
            <a:schemeClr val="tx2"/>
          </a:solidFill>
        </p:spPr>
        <p:txBody>
          <a:bodyPr anchor="ctr">
            <a:normAutofit/>
          </a:bodyPr>
          <a:lstStyle>
            <a:lvl1pPr marL="0" indent="0" algn="ctr">
              <a:buFont typeface="Arial" pitchFamily="34" charset="0"/>
              <a:buNone/>
              <a:defRPr sz="1100" b="1">
                <a:solidFill>
                  <a:schemeClr val="bg1"/>
                </a:solidFill>
                <a:latin typeface="+mn-lt"/>
              </a:defRPr>
            </a:lvl1pPr>
            <a:lvl2pPr>
              <a:buNone/>
              <a:defRPr/>
            </a:lvl2pPr>
            <a:lvl3pPr>
              <a:buNone/>
              <a:defRPr/>
            </a:lvl3pPr>
            <a:lvl4pPr>
              <a:buNone/>
              <a:defRPr/>
            </a:lvl4pPr>
            <a:lvl5pPr>
              <a:buNone/>
              <a:defRPr/>
            </a:lvl5pPr>
          </a:lstStyle>
          <a:p>
            <a:pPr lvl="0"/>
            <a:r>
              <a:rPr lang="en-US"/>
              <a:t>2</a:t>
            </a:r>
          </a:p>
        </p:txBody>
      </p:sp>
      <p:sp>
        <p:nvSpPr>
          <p:cNvPr id="51" name="Text Placeholder 38"/>
          <p:cNvSpPr>
            <a:spLocks noGrp="1"/>
          </p:cNvSpPr>
          <p:nvPr>
            <p:ph type="body" sz="quarter" idx="19" hasCustomPrompt="1"/>
          </p:nvPr>
        </p:nvSpPr>
        <p:spPr>
          <a:xfrm>
            <a:off x="779308" y="3378213"/>
            <a:ext cx="3640292" cy="198993"/>
          </a:xfrm>
          <a:prstGeom prst="rect">
            <a:avLst/>
          </a:prstGeom>
        </p:spPr>
        <p:txBody>
          <a:bodyPr tIns="0" bIns="0" anchor="t" anchorCtr="0">
            <a:noAutofit/>
          </a:bodyPr>
          <a:lstStyle>
            <a:lvl1pPr marL="0" indent="0">
              <a:buNone/>
              <a:defRPr sz="900" b="1">
                <a:solidFill>
                  <a:schemeClr val="tx2"/>
                </a:solidFill>
                <a:latin typeface="+mn-lt"/>
              </a:defRPr>
            </a:lvl1pPr>
            <a:lvl2pPr>
              <a:buNone/>
              <a:defRPr/>
            </a:lvl2pPr>
            <a:lvl3pPr>
              <a:buNone/>
              <a:defRPr/>
            </a:lvl3pPr>
            <a:lvl4pPr>
              <a:buNone/>
              <a:defRPr/>
            </a:lvl4pPr>
            <a:lvl5pPr>
              <a:buNone/>
              <a:defRPr/>
            </a:lvl5pPr>
          </a:lstStyle>
          <a:p>
            <a:pPr lvl="0"/>
            <a:r>
              <a:rPr lang="en-US"/>
              <a:t>Duis </a:t>
            </a:r>
            <a:r>
              <a:rPr lang="en-US" err="1"/>
              <a:t>rutrum</a:t>
            </a:r>
            <a:r>
              <a:rPr lang="en-US"/>
              <a:t> </a:t>
            </a:r>
            <a:r>
              <a:rPr lang="en-US" err="1"/>
              <a:t>vestibulum</a:t>
            </a:r>
            <a:r>
              <a:rPr lang="en-US"/>
              <a:t> </a:t>
            </a:r>
            <a:r>
              <a:rPr lang="en-US" err="1"/>
              <a:t>ornare</a:t>
            </a:r>
            <a:r>
              <a:rPr lang="en-US"/>
              <a:t>. Integer cursus </a:t>
            </a:r>
            <a:r>
              <a:rPr lang="en-US" err="1"/>
              <a:t>eu</a:t>
            </a:r>
            <a:r>
              <a:rPr lang="en-US"/>
              <a:t> </a:t>
            </a:r>
            <a:r>
              <a:rPr lang="en-US" err="1"/>
              <a:t>elit</a:t>
            </a:r>
            <a:r>
              <a:rPr lang="en-US"/>
              <a:t> </a:t>
            </a:r>
            <a:r>
              <a:rPr lang="en-US" err="1"/>
              <a:t>mollis</a:t>
            </a:r>
            <a:r>
              <a:rPr lang="en-US"/>
              <a:t> </a:t>
            </a:r>
            <a:r>
              <a:rPr lang="en-US" err="1"/>
              <a:t>suscipit</a:t>
            </a:r>
            <a:r>
              <a:rPr lang="en-US"/>
              <a:t>.</a:t>
            </a:r>
          </a:p>
        </p:txBody>
      </p:sp>
      <p:sp>
        <p:nvSpPr>
          <p:cNvPr id="52" name="Text Placeholder 38"/>
          <p:cNvSpPr>
            <a:spLocks noGrp="1"/>
          </p:cNvSpPr>
          <p:nvPr>
            <p:ph type="body" sz="quarter" idx="20" hasCustomPrompt="1"/>
          </p:nvPr>
        </p:nvSpPr>
        <p:spPr>
          <a:xfrm>
            <a:off x="779308" y="4296984"/>
            <a:ext cx="3640292" cy="200861"/>
          </a:xfrm>
          <a:prstGeom prst="rect">
            <a:avLst/>
          </a:prstGeom>
        </p:spPr>
        <p:txBody>
          <a:bodyPr tIns="0" bIns="0" anchor="ctr" anchorCtr="0">
            <a:noAutofit/>
          </a:bodyPr>
          <a:lstStyle>
            <a:lvl1pPr marL="0" indent="0">
              <a:buNone/>
              <a:defRPr sz="1300" b="1">
                <a:solidFill>
                  <a:schemeClr val="tx2"/>
                </a:solidFill>
                <a:latin typeface="+mn-lt"/>
              </a:defRPr>
            </a:lvl1pPr>
            <a:lvl2pPr>
              <a:buNone/>
              <a:defRPr/>
            </a:lvl2pPr>
            <a:lvl3pPr>
              <a:buNone/>
              <a:defRPr/>
            </a:lvl3pPr>
            <a:lvl4pPr>
              <a:buNone/>
              <a:defRPr/>
            </a:lvl4pPr>
            <a:lvl5pPr>
              <a:buNone/>
              <a:defRPr/>
            </a:lvl5pPr>
          </a:lstStyle>
          <a:p>
            <a:pPr lvl="0"/>
            <a:r>
              <a:rPr lang="en-US"/>
              <a:t>Headline</a:t>
            </a:r>
          </a:p>
        </p:txBody>
      </p:sp>
      <p:sp>
        <p:nvSpPr>
          <p:cNvPr id="53" name="Text Placeholder 38"/>
          <p:cNvSpPr>
            <a:spLocks noGrp="1"/>
          </p:cNvSpPr>
          <p:nvPr>
            <p:ph type="body" sz="quarter" idx="21" hasCustomPrompt="1"/>
          </p:nvPr>
        </p:nvSpPr>
        <p:spPr>
          <a:xfrm>
            <a:off x="230668" y="4166763"/>
            <a:ext cx="502920" cy="668792"/>
          </a:xfrm>
          <a:prstGeom prst="ellipse">
            <a:avLst/>
          </a:prstGeom>
          <a:solidFill>
            <a:schemeClr val="tx2"/>
          </a:solidFill>
        </p:spPr>
        <p:txBody>
          <a:bodyPr anchor="ctr">
            <a:normAutofit/>
          </a:bodyPr>
          <a:lstStyle>
            <a:lvl1pPr marL="0" indent="0" algn="ctr">
              <a:buFont typeface="Arial" pitchFamily="34" charset="0"/>
              <a:buNone/>
              <a:defRPr sz="1100" b="1">
                <a:solidFill>
                  <a:schemeClr val="bg1"/>
                </a:solidFill>
                <a:latin typeface="+mn-lt"/>
              </a:defRPr>
            </a:lvl1pPr>
            <a:lvl2pPr>
              <a:buNone/>
              <a:defRPr/>
            </a:lvl2pPr>
            <a:lvl3pPr>
              <a:buNone/>
              <a:defRPr/>
            </a:lvl3pPr>
            <a:lvl4pPr>
              <a:buNone/>
              <a:defRPr/>
            </a:lvl4pPr>
            <a:lvl5pPr>
              <a:buNone/>
              <a:defRPr/>
            </a:lvl5pPr>
          </a:lstStyle>
          <a:p>
            <a:pPr lvl="0"/>
            <a:r>
              <a:rPr lang="en-US"/>
              <a:t>3</a:t>
            </a:r>
          </a:p>
        </p:txBody>
      </p:sp>
      <p:sp>
        <p:nvSpPr>
          <p:cNvPr id="54" name="Text Placeholder 38"/>
          <p:cNvSpPr>
            <a:spLocks noGrp="1"/>
          </p:cNvSpPr>
          <p:nvPr>
            <p:ph type="body" sz="quarter" idx="22" hasCustomPrompt="1"/>
          </p:nvPr>
        </p:nvSpPr>
        <p:spPr>
          <a:xfrm>
            <a:off x="779308" y="4545234"/>
            <a:ext cx="3640292" cy="198993"/>
          </a:xfrm>
          <a:prstGeom prst="rect">
            <a:avLst/>
          </a:prstGeom>
        </p:spPr>
        <p:txBody>
          <a:bodyPr tIns="0" bIns="0" anchor="t" anchorCtr="0">
            <a:noAutofit/>
          </a:bodyPr>
          <a:lstStyle>
            <a:lvl1pPr marL="0" indent="0">
              <a:buNone/>
              <a:defRPr sz="900" b="1">
                <a:solidFill>
                  <a:schemeClr val="tx2"/>
                </a:solidFill>
                <a:latin typeface="+mn-lt"/>
              </a:defRPr>
            </a:lvl1pPr>
            <a:lvl2pPr>
              <a:buNone/>
              <a:defRPr/>
            </a:lvl2pPr>
            <a:lvl3pPr>
              <a:buNone/>
              <a:defRPr/>
            </a:lvl3pPr>
            <a:lvl4pPr>
              <a:buNone/>
              <a:defRPr/>
            </a:lvl4pPr>
            <a:lvl5pPr>
              <a:buNone/>
              <a:defRPr/>
            </a:lvl5pPr>
          </a:lstStyle>
          <a:p>
            <a:pPr lvl="0"/>
            <a:r>
              <a:rPr lang="en-US"/>
              <a:t>Duis </a:t>
            </a:r>
            <a:r>
              <a:rPr lang="en-US" err="1"/>
              <a:t>rutrum</a:t>
            </a:r>
            <a:r>
              <a:rPr lang="en-US"/>
              <a:t> </a:t>
            </a:r>
            <a:r>
              <a:rPr lang="en-US" err="1"/>
              <a:t>vestibulum</a:t>
            </a:r>
            <a:r>
              <a:rPr lang="en-US"/>
              <a:t> </a:t>
            </a:r>
            <a:r>
              <a:rPr lang="en-US" err="1"/>
              <a:t>ornare</a:t>
            </a:r>
            <a:r>
              <a:rPr lang="en-US"/>
              <a:t>. Integer cursus </a:t>
            </a:r>
            <a:r>
              <a:rPr lang="en-US" err="1"/>
              <a:t>eu</a:t>
            </a:r>
            <a:r>
              <a:rPr lang="en-US"/>
              <a:t> </a:t>
            </a:r>
            <a:r>
              <a:rPr lang="en-US" err="1"/>
              <a:t>elit</a:t>
            </a:r>
            <a:r>
              <a:rPr lang="en-US"/>
              <a:t> </a:t>
            </a:r>
            <a:r>
              <a:rPr lang="en-US" err="1"/>
              <a:t>mollis</a:t>
            </a:r>
            <a:r>
              <a:rPr lang="en-US"/>
              <a:t> </a:t>
            </a:r>
            <a:r>
              <a:rPr lang="en-US" err="1"/>
              <a:t>suscipit</a:t>
            </a:r>
            <a:r>
              <a:rPr lang="en-US"/>
              <a:t>.</a:t>
            </a:r>
          </a:p>
        </p:txBody>
      </p:sp>
      <p:sp>
        <p:nvSpPr>
          <p:cNvPr id="55" name="Text Placeholder 38"/>
          <p:cNvSpPr>
            <a:spLocks noGrp="1"/>
          </p:cNvSpPr>
          <p:nvPr>
            <p:ph type="body" sz="quarter" idx="23" hasCustomPrompt="1"/>
          </p:nvPr>
        </p:nvSpPr>
        <p:spPr>
          <a:xfrm>
            <a:off x="779308" y="5409488"/>
            <a:ext cx="3640292" cy="200861"/>
          </a:xfrm>
          <a:prstGeom prst="rect">
            <a:avLst/>
          </a:prstGeom>
        </p:spPr>
        <p:txBody>
          <a:bodyPr tIns="0" bIns="0" anchor="ctr" anchorCtr="0">
            <a:noAutofit/>
          </a:bodyPr>
          <a:lstStyle>
            <a:lvl1pPr marL="0" indent="0">
              <a:buNone/>
              <a:defRPr sz="1300" b="1">
                <a:solidFill>
                  <a:schemeClr val="tx2"/>
                </a:solidFill>
                <a:latin typeface="+mn-lt"/>
              </a:defRPr>
            </a:lvl1pPr>
            <a:lvl2pPr>
              <a:buNone/>
              <a:defRPr/>
            </a:lvl2pPr>
            <a:lvl3pPr>
              <a:buNone/>
              <a:defRPr/>
            </a:lvl3pPr>
            <a:lvl4pPr>
              <a:buNone/>
              <a:defRPr/>
            </a:lvl4pPr>
            <a:lvl5pPr>
              <a:buNone/>
              <a:defRPr/>
            </a:lvl5pPr>
          </a:lstStyle>
          <a:p>
            <a:pPr lvl="0"/>
            <a:r>
              <a:rPr lang="en-US"/>
              <a:t>Headline</a:t>
            </a:r>
          </a:p>
        </p:txBody>
      </p:sp>
      <p:sp>
        <p:nvSpPr>
          <p:cNvPr id="56" name="Text Placeholder 38"/>
          <p:cNvSpPr>
            <a:spLocks noGrp="1"/>
          </p:cNvSpPr>
          <p:nvPr>
            <p:ph type="body" sz="quarter" idx="24" hasCustomPrompt="1"/>
          </p:nvPr>
        </p:nvSpPr>
        <p:spPr>
          <a:xfrm>
            <a:off x="230668" y="5279267"/>
            <a:ext cx="502920" cy="668792"/>
          </a:xfrm>
          <a:prstGeom prst="ellipse">
            <a:avLst/>
          </a:prstGeom>
          <a:solidFill>
            <a:schemeClr val="tx2"/>
          </a:solidFill>
        </p:spPr>
        <p:txBody>
          <a:bodyPr anchor="ctr">
            <a:normAutofit/>
          </a:bodyPr>
          <a:lstStyle>
            <a:lvl1pPr marL="0" indent="0" algn="ctr">
              <a:buFont typeface="Arial" pitchFamily="34" charset="0"/>
              <a:buNone/>
              <a:defRPr sz="1100" b="1">
                <a:solidFill>
                  <a:schemeClr val="bg1"/>
                </a:solidFill>
                <a:latin typeface="+mn-lt"/>
              </a:defRPr>
            </a:lvl1pPr>
            <a:lvl2pPr>
              <a:buNone/>
              <a:defRPr/>
            </a:lvl2pPr>
            <a:lvl3pPr>
              <a:buNone/>
              <a:defRPr/>
            </a:lvl3pPr>
            <a:lvl4pPr>
              <a:buNone/>
              <a:defRPr/>
            </a:lvl4pPr>
            <a:lvl5pPr>
              <a:buNone/>
              <a:defRPr/>
            </a:lvl5pPr>
          </a:lstStyle>
          <a:p>
            <a:pPr lvl="0"/>
            <a:r>
              <a:rPr lang="en-US"/>
              <a:t>4</a:t>
            </a:r>
          </a:p>
        </p:txBody>
      </p:sp>
      <p:sp>
        <p:nvSpPr>
          <p:cNvPr id="57" name="Text Placeholder 38"/>
          <p:cNvSpPr>
            <a:spLocks noGrp="1"/>
          </p:cNvSpPr>
          <p:nvPr>
            <p:ph type="body" sz="quarter" idx="25" hasCustomPrompt="1"/>
          </p:nvPr>
        </p:nvSpPr>
        <p:spPr>
          <a:xfrm>
            <a:off x="779308" y="5657738"/>
            <a:ext cx="3640292" cy="198993"/>
          </a:xfrm>
          <a:prstGeom prst="rect">
            <a:avLst/>
          </a:prstGeom>
        </p:spPr>
        <p:txBody>
          <a:bodyPr tIns="0" bIns="0" anchor="t" anchorCtr="0">
            <a:noAutofit/>
          </a:bodyPr>
          <a:lstStyle>
            <a:lvl1pPr marL="0" indent="0">
              <a:buNone/>
              <a:defRPr sz="900" b="1">
                <a:solidFill>
                  <a:schemeClr val="tx2"/>
                </a:solidFill>
                <a:latin typeface="+mn-lt"/>
              </a:defRPr>
            </a:lvl1pPr>
            <a:lvl2pPr>
              <a:buNone/>
              <a:defRPr/>
            </a:lvl2pPr>
            <a:lvl3pPr>
              <a:buNone/>
              <a:defRPr/>
            </a:lvl3pPr>
            <a:lvl4pPr>
              <a:buNone/>
              <a:defRPr/>
            </a:lvl4pPr>
            <a:lvl5pPr>
              <a:buNone/>
              <a:defRPr/>
            </a:lvl5pPr>
          </a:lstStyle>
          <a:p>
            <a:pPr lvl="0"/>
            <a:r>
              <a:rPr lang="en-US"/>
              <a:t>Duis </a:t>
            </a:r>
            <a:r>
              <a:rPr lang="en-US" err="1"/>
              <a:t>rutrum</a:t>
            </a:r>
            <a:r>
              <a:rPr lang="en-US"/>
              <a:t> </a:t>
            </a:r>
            <a:r>
              <a:rPr lang="en-US" err="1"/>
              <a:t>vestibulum</a:t>
            </a:r>
            <a:r>
              <a:rPr lang="en-US"/>
              <a:t> </a:t>
            </a:r>
            <a:r>
              <a:rPr lang="en-US" err="1"/>
              <a:t>ornare</a:t>
            </a:r>
            <a:r>
              <a:rPr lang="en-US"/>
              <a:t>. Integer cursus </a:t>
            </a:r>
            <a:r>
              <a:rPr lang="en-US" err="1"/>
              <a:t>eu</a:t>
            </a:r>
            <a:r>
              <a:rPr lang="en-US"/>
              <a:t> </a:t>
            </a:r>
            <a:r>
              <a:rPr lang="en-US" err="1"/>
              <a:t>elit</a:t>
            </a:r>
            <a:r>
              <a:rPr lang="en-US"/>
              <a:t> </a:t>
            </a:r>
            <a:r>
              <a:rPr lang="en-US" err="1"/>
              <a:t>mollis</a:t>
            </a:r>
            <a:r>
              <a:rPr lang="en-US"/>
              <a:t> </a:t>
            </a:r>
            <a:r>
              <a:rPr lang="en-US" err="1"/>
              <a:t>suscipit</a:t>
            </a:r>
            <a:r>
              <a:rPr lang="en-US"/>
              <a:t>.</a:t>
            </a:r>
          </a:p>
        </p:txBody>
      </p:sp>
      <p:sp>
        <p:nvSpPr>
          <p:cNvPr id="58" name="Text Placeholder 38"/>
          <p:cNvSpPr>
            <a:spLocks noGrp="1"/>
          </p:cNvSpPr>
          <p:nvPr>
            <p:ph type="body" sz="quarter" idx="26" hasCustomPrompt="1"/>
          </p:nvPr>
        </p:nvSpPr>
        <p:spPr>
          <a:xfrm>
            <a:off x="5164271" y="1961012"/>
            <a:ext cx="3640292" cy="200861"/>
          </a:xfrm>
          <a:prstGeom prst="rect">
            <a:avLst/>
          </a:prstGeom>
        </p:spPr>
        <p:txBody>
          <a:bodyPr tIns="0" bIns="0" anchor="ctr" anchorCtr="0">
            <a:noAutofit/>
          </a:bodyPr>
          <a:lstStyle>
            <a:lvl1pPr marL="0" indent="0">
              <a:buNone/>
              <a:defRPr sz="1300" b="1">
                <a:solidFill>
                  <a:schemeClr val="tx2"/>
                </a:solidFill>
                <a:latin typeface="+mn-lt"/>
              </a:defRPr>
            </a:lvl1pPr>
            <a:lvl2pPr>
              <a:buNone/>
              <a:defRPr/>
            </a:lvl2pPr>
            <a:lvl3pPr>
              <a:buNone/>
              <a:defRPr/>
            </a:lvl3pPr>
            <a:lvl4pPr>
              <a:buNone/>
              <a:defRPr/>
            </a:lvl4pPr>
            <a:lvl5pPr>
              <a:buNone/>
              <a:defRPr/>
            </a:lvl5pPr>
          </a:lstStyle>
          <a:p>
            <a:pPr lvl="0"/>
            <a:r>
              <a:rPr lang="en-US"/>
              <a:t>Headline</a:t>
            </a:r>
          </a:p>
        </p:txBody>
      </p:sp>
      <p:sp>
        <p:nvSpPr>
          <p:cNvPr id="59" name="Text Placeholder 38"/>
          <p:cNvSpPr>
            <a:spLocks noGrp="1"/>
          </p:cNvSpPr>
          <p:nvPr>
            <p:ph type="body" sz="quarter" idx="27" hasCustomPrompt="1"/>
          </p:nvPr>
        </p:nvSpPr>
        <p:spPr>
          <a:xfrm>
            <a:off x="4615631" y="1830792"/>
            <a:ext cx="502920" cy="668792"/>
          </a:xfrm>
          <a:prstGeom prst="ellipse">
            <a:avLst/>
          </a:prstGeom>
          <a:solidFill>
            <a:schemeClr val="tx2"/>
          </a:solidFill>
        </p:spPr>
        <p:txBody>
          <a:bodyPr anchor="ctr">
            <a:normAutofit/>
          </a:bodyPr>
          <a:lstStyle>
            <a:lvl1pPr marL="0" indent="0" algn="ctr">
              <a:buFont typeface="Arial" pitchFamily="34" charset="0"/>
              <a:buNone/>
              <a:defRPr sz="1100" b="1">
                <a:solidFill>
                  <a:schemeClr val="bg1"/>
                </a:solidFill>
                <a:latin typeface="+mn-lt"/>
              </a:defRPr>
            </a:lvl1pPr>
            <a:lvl2pPr>
              <a:buNone/>
              <a:defRPr/>
            </a:lvl2pPr>
            <a:lvl3pPr>
              <a:buNone/>
              <a:defRPr/>
            </a:lvl3pPr>
            <a:lvl4pPr>
              <a:buNone/>
              <a:defRPr/>
            </a:lvl4pPr>
            <a:lvl5pPr>
              <a:buNone/>
              <a:defRPr/>
            </a:lvl5pPr>
          </a:lstStyle>
          <a:p>
            <a:pPr lvl="0"/>
            <a:r>
              <a:rPr lang="en-US"/>
              <a:t>5</a:t>
            </a:r>
          </a:p>
        </p:txBody>
      </p:sp>
      <p:sp>
        <p:nvSpPr>
          <p:cNvPr id="60" name="Text Placeholder 38"/>
          <p:cNvSpPr>
            <a:spLocks noGrp="1"/>
          </p:cNvSpPr>
          <p:nvPr>
            <p:ph type="body" sz="quarter" idx="28" hasCustomPrompt="1"/>
          </p:nvPr>
        </p:nvSpPr>
        <p:spPr>
          <a:xfrm>
            <a:off x="5164271" y="2209264"/>
            <a:ext cx="3640292" cy="198993"/>
          </a:xfrm>
          <a:prstGeom prst="rect">
            <a:avLst/>
          </a:prstGeom>
        </p:spPr>
        <p:txBody>
          <a:bodyPr tIns="0" bIns="0" anchor="t" anchorCtr="0">
            <a:noAutofit/>
          </a:bodyPr>
          <a:lstStyle>
            <a:lvl1pPr marL="0" indent="0">
              <a:buNone/>
              <a:defRPr sz="900" b="1">
                <a:solidFill>
                  <a:schemeClr val="tx2"/>
                </a:solidFill>
                <a:latin typeface="+mn-lt"/>
              </a:defRPr>
            </a:lvl1pPr>
            <a:lvl2pPr>
              <a:buNone/>
              <a:defRPr/>
            </a:lvl2pPr>
            <a:lvl3pPr>
              <a:buNone/>
              <a:defRPr/>
            </a:lvl3pPr>
            <a:lvl4pPr>
              <a:buNone/>
              <a:defRPr/>
            </a:lvl4pPr>
            <a:lvl5pPr>
              <a:buNone/>
              <a:defRPr/>
            </a:lvl5pPr>
          </a:lstStyle>
          <a:p>
            <a:pPr lvl="0"/>
            <a:r>
              <a:rPr lang="en-US"/>
              <a:t>Duis </a:t>
            </a:r>
            <a:r>
              <a:rPr lang="en-US" err="1"/>
              <a:t>rutrum</a:t>
            </a:r>
            <a:r>
              <a:rPr lang="en-US"/>
              <a:t> </a:t>
            </a:r>
            <a:r>
              <a:rPr lang="en-US" err="1"/>
              <a:t>vestibulum</a:t>
            </a:r>
            <a:r>
              <a:rPr lang="en-US"/>
              <a:t> </a:t>
            </a:r>
            <a:r>
              <a:rPr lang="en-US" err="1"/>
              <a:t>ornare</a:t>
            </a:r>
            <a:r>
              <a:rPr lang="en-US"/>
              <a:t>. Integer cursus </a:t>
            </a:r>
            <a:r>
              <a:rPr lang="en-US" err="1"/>
              <a:t>eu</a:t>
            </a:r>
            <a:r>
              <a:rPr lang="en-US"/>
              <a:t> </a:t>
            </a:r>
            <a:r>
              <a:rPr lang="en-US" err="1"/>
              <a:t>elit</a:t>
            </a:r>
            <a:r>
              <a:rPr lang="en-US"/>
              <a:t> </a:t>
            </a:r>
            <a:r>
              <a:rPr lang="en-US" err="1"/>
              <a:t>mollis</a:t>
            </a:r>
            <a:r>
              <a:rPr lang="en-US"/>
              <a:t> </a:t>
            </a:r>
            <a:r>
              <a:rPr lang="en-US" err="1"/>
              <a:t>suscipit</a:t>
            </a:r>
            <a:r>
              <a:rPr lang="en-US"/>
              <a:t>.</a:t>
            </a:r>
          </a:p>
        </p:txBody>
      </p:sp>
      <p:sp>
        <p:nvSpPr>
          <p:cNvPr id="61" name="Text Placeholder 38"/>
          <p:cNvSpPr>
            <a:spLocks noGrp="1"/>
          </p:cNvSpPr>
          <p:nvPr>
            <p:ph type="body" sz="quarter" idx="29" hasCustomPrompt="1"/>
          </p:nvPr>
        </p:nvSpPr>
        <p:spPr>
          <a:xfrm>
            <a:off x="5164271" y="3129960"/>
            <a:ext cx="3640292" cy="200861"/>
          </a:xfrm>
          <a:prstGeom prst="rect">
            <a:avLst/>
          </a:prstGeom>
        </p:spPr>
        <p:txBody>
          <a:bodyPr tIns="0" bIns="0" anchor="ctr" anchorCtr="0">
            <a:noAutofit/>
          </a:bodyPr>
          <a:lstStyle>
            <a:lvl1pPr marL="0" indent="0">
              <a:buNone/>
              <a:defRPr sz="1300" b="1">
                <a:solidFill>
                  <a:schemeClr val="tx2"/>
                </a:solidFill>
                <a:latin typeface="+mn-lt"/>
              </a:defRPr>
            </a:lvl1pPr>
            <a:lvl2pPr>
              <a:buNone/>
              <a:defRPr/>
            </a:lvl2pPr>
            <a:lvl3pPr>
              <a:buNone/>
              <a:defRPr/>
            </a:lvl3pPr>
            <a:lvl4pPr>
              <a:buNone/>
              <a:defRPr/>
            </a:lvl4pPr>
            <a:lvl5pPr>
              <a:buNone/>
              <a:defRPr/>
            </a:lvl5pPr>
          </a:lstStyle>
          <a:p>
            <a:pPr lvl="0"/>
            <a:r>
              <a:rPr lang="en-US"/>
              <a:t>Headline</a:t>
            </a:r>
          </a:p>
        </p:txBody>
      </p:sp>
      <p:sp>
        <p:nvSpPr>
          <p:cNvPr id="62" name="Text Placeholder 38"/>
          <p:cNvSpPr>
            <a:spLocks noGrp="1"/>
          </p:cNvSpPr>
          <p:nvPr>
            <p:ph type="body" sz="quarter" idx="30" hasCustomPrompt="1"/>
          </p:nvPr>
        </p:nvSpPr>
        <p:spPr>
          <a:xfrm>
            <a:off x="4615631" y="2999741"/>
            <a:ext cx="502920" cy="668792"/>
          </a:xfrm>
          <a:prstGeom prst="ellipse">
            <a:avLst/>
          </a:prstGeom>
          <a:solidFill>
            <a:schemeClr val="tx2"/>
          </a:solidFill>
        </p:spPr>
        <p:txBody>
          <a:bodyPr anchor="ctr">
            <a:normAutofit/>
          </a:bodyPr>
          <a:lstStyle>
            <a:lvl1pPr marL="0" indent="0" algn="ctr">
              <a:buFont typeface="Arial" pitchFamily="34" charset="0"/>
              <a:buNone/>
              <a:defRPr sz="1100" b="1">
                <a:solidFill>
                  <a:schemeClr val="bg1"/>
                </a:solidFill>
                <a:latin typeface="+mn-lt"/>
              </a:defRPr>
            </a:lvl1pPr>
            <a:lvl2pPr>
              <a:buNone/>
              <a:defRPr/>
            </a:lvl2pPr>
            <a:lvl3pPr>
              <a:buNone/>
              <a:defRPr/>
            </a:lvl3pPr>
            <a:lvl4pPr>
              <a:buNone/>
              <a:defRPr/>
            </a:lvl4pPr>
            <a:lvl5pPr>
              <a:buNone/>
              <a:defRPr/>
            </a:lvl5pPr>
          </a:lstStyle>
          <a:p>
            <a:pPr lvl="0"/>
            <a:r>
              <a:rPr lang="en-US"/>
              <a:t>6</a:t>
            </a:r>
          </a:p>
        </p:txBody>
      </p:sp>
      <p:sp>
        <p:nvSpPr>
          <p:cNvPr id="63" name="Text Placeholder 38"/>
          <p:cNvSpPr>
            <a:spLocks noGrp="1"/>
          </p:cNvSpPr>
          <p:nvPr>
            <p:ph type="body" sz="quarter" idx="31" hasCustomPrompt="1"/>
          </p:nvPr>
        </p:nvSpPr>
        <p:spPr>
          <a:xfrm>
            <a:off x="5164271" y="3378213"/>
            <a:ext cx="3640292" cy="198993"/>
          </a:xfrm>
          <a:prstGeom prst="rect">
            <a:avLst/>
          </a:prstGeom>
        </p:spPr>
        <p:txBody>
          <a:bodyPr tIns="0" bIns="0" anchor="t" anchorCtr="0">
            <a:noAutofit/>
          </a:bodyPr>
          <a:lstStyle>
            <a:lvl1pPr marL="0" indent="0">
              <a:buNone/>
              <a:defRPr sz="900" b="1">
                <a:solidFill>
                  <a:schemeClr val="tx2"/>
                </a:solidFill>
                <a:latin typeface="+mn-lt"/>
              </a:defRPr>
            </a:lvl1pPr>
            <a:lvl2pPr>
              <a:buNone/>
              <a:defRPr/>
            </a:lvl2pPr>
            <a:lvl3pPr>
              <a:buNone/>
              <a:defRPr/>
            </a:lvl3pPr>
            <a:lvl4pPr>
              <a:buNone/>
              <a:defRPr/>
            </a:lvl4pPr>
            <a:lvl5pPr>
              <a:buNone/>
              <a:defRPr/>
            </a:lvl5pPr>
          </a:lstStyle>
          <a:p>
            <a:pPr lvl="0"/>
            <a:r>
              <a:rPr lang="en-US"/>
              <a:t>Duis </a:t>
            </a:r>
            <a:r>
              <a:rPr lang="en-US" err="1"/>
              <a:t>rutrum</a:t>
            </a:r>
            <a:r>
              <a:rPr lang="en-US"/>
              <a:t> </a:t>
            </a:r>
            <a:r>
              <a:rPr lang="en-US" err="1"/>
              <a:t>vestibulum</a:t>
            </a:r>
            <a:r>
              <a:rPr lang="en-US"/>
              <a:t> </a:t>
            </a:r>
            <a:r>
              <a:rPr lang="en-US" err="1"/>
              <a:t>ornare</a:t>
            </a:r>
            <a:r>
              <a:rPr lang="en-US"/>
              <a:t>. Integer cursus </a:t>
            </a:r>
            <a:r>
              <a:rPr lang="en-US" err="1"/>
              <a:t>eu</a:t>
            </a:r>
            <a:r>
              <a:rPr lang="en-US"/>
              <a:t> </a:t>
            </a:r>
            <a:r>
              <a:rPr lang="en-US" err="1"/>
              <a:t>elit</a:t>
            </a:r>
            <a:r>
              <a:rPr lang="en-US"/>
              <a:t> </a:t>
            </a:r>
            <a:r>
              <a:rPr lang="en-US" err="1"/>
              <a:t>mollis</a:t>
            </a:r>
            <a:r>
              <a:rPr lang="en-US"/>
              <a:t> </a:t>
            </a:r>
            <a:r>
              <a:rPr lang="en-US" err="1"/>
              <a:t>suscipit</a:t>
            </a:r>
            <a:r>
              <a:rPr lang="en-US"/>
              <a:t>.</a:t>
            </a:r>
          </a:p>
        </p:txBody>
      </p:sp>
      <p:sp>
        <p:nvSpPr>
          <p:cNvPr id="64" name="Text Placeholder 38"/>
          <p:cNvSpPr>
            <a:spLocks noGrp="1"/>
          </p:cNvSpPr>
          <p:nvPr>
            <p:ph type="body" sz="quarter" idx="32" hasCustomPrompt="1"/>
          </p:nvPr>
        </p:nvSpPr>
        <p:spPr>
          <a:xfrm>
            <a:off x="5164271" y="4296984"/>
            <a:ext cx="3640292" cy="200861"/>
          </a:xfrm>
          <a:prstGeom prst="rect">
            <a:avLst/>
          </a:prstGeom>
        </p:spPr>
        <p:txBody>
          <a:bodyPr tIns="0" bIns="0" anchor="ctr" anchorCtr="0">
            <a:noAutofit/>
          </a:bodyPr>
          <a:lstStyle>
            <a:lvl1pPr marL="0" indent="0">
              <a:buNone/>
              <a:defRPr sz="1300" b="1">
                <a:solidFill>
                  <a:schemeClr val="tx2"/>
                </a:solidFill>
                <a:latin typeface="+mn-lt"/>
              </a:defRPr>
            </a:lvl1pPr>
            <a:lvl2pPr>
              <a:buNone/>
              <a:defRPr/>
            </a:lvl2pPr>
            <a:lvl3pPr>
              <a:buNone/>
              <a:defRPr/>
            </a:lvl3pPr>
            <a:lvl4pPr>
              <a:buNone/>
              <a:defRPr/>
            </a:lvl4pPr>
            <a:lvl5pPr>
              <a:buNone/>
              <a:defRPr/>
            </a:lvl5pPr>
          </a:lstStyle>
          <a:p>
            <a:pPr lvl="0"/>
            <a:r>
              <a:rPr lang="en-US"/>
              <a:t>Headline</a:t>
            </a:r>
          </a:p>
        </p:txBody>
      </p:sp>
      <p:sp>
        <p:nvSpPr>
          <p:cNvPr id="65" name="Text Placeholder 38"/>
          <p:cNvSpPr>
            <a:spLocks noGrp="1"/>
          </p:cNvSpPr>
          <p:nvPr>
            <p:ph type="body" sz="quarter" idx="33" hasCustomPrompt="1"/>
          </p:nvPr>
        </p:nvSpPr>
        <p:spPr>
          <a:xfrm>
            <a:off x="4615631" y="4166763"/>
            <a:ext cx="502920" cy="668792"/>
          </a:xfrm>
          <a:prstGeom prst="ellipse">
            <a:avLst/>
          </a:prstGeom>
          <a:solidFill>
            <a:schemeClr val="tx2"/>
          </a:solidFill>
        </p:spPr>
        <p:txBody>
          <a:bodyPr anchor="ctr">
            <a:normAutofit/>
          </a:bodyPr>
          <a:lstStyle>
            <a:lvl1pPr marL="0" indent="0" algn="ctr">
              <a:buFont typeface="Arial" pitchFamily="34" charset="0"/>
              <a:buNone/>
              <a:defRPr sz="1100" b="1">
                <a:solidFill>
                  <a:schemeClr val="bg1"/>
                </a:solidFill>
                <a:latin typeface="+mn-lt"/>
              </a:defRPr>
            </a:lvl1pPr>
            <a:lvl2pPr>
              <a:buNone/>
              <a:defRPr/>
            </a:lvl2pPr>
            <a:lvl3pPr>
              <a:buNone/>
              <a:defRPr/>
            </a:lvl3pPr>
            <a:lvl4pPr>
              <a:buNone/>
              <a:defRPr/>
            </a:lvl4pPr>
            <a:lvl5pPr>
              <a:buNone/>
              <a:defRPr/>
            </a:lvl5pPr>
          </a:lstStyle>
          <a:p>
            <a:pPr lvl="0"/>
            <a:r>
              <a:rPr lang="en-US"/>
              <a:t>7</a:t>
            </a:r>
          </a:p>
        </p:txBody>
      </p:sp>
      <p:sp>
        <p:nvSpPr>
          <p:cNvPr id="66" name="Text Placeholder 38"/>
          <p:cNvSpPr>
            <a:spLocks noGrp="1"/>
          </p:cNvSpPr>
          <p:nvPr>
            <p:ph type="body" sz="quarter" idx="34" hasCustomPrompt="1"/>
          </p:nvPr>
        </p:nvSpPr>
        <p:spPr>
          <a:xfrm>
            <a:off x="5164271" y="4545234"/>
            <a:ext cx="3640292" cy="198993"/>
          </a:xfrm>
          <a:prstGeom prst="rect">
            <a:avLst/>
          </a:prstGeom>
        </p:spPr>
        <p:txBody>
          <a:bodyPr tIns="0" bIns="0" anchor="t" anchorCtr="0">
            <a:noAutofit/>
          </a:bodyPr>
          <a:lstStyle>
            <a:lvl1pPr marL="0" indent="0">
              <a:buNone/>
              <a:defRPr sz="900" b="1">
                <a:solidFill>
                  <a:schemeClr val="tx2"/>
                </a:solidFill>
                <a:latin typeface="+mn-lt"/>
              </a:defRPr>
            </a:lvl1pPr>
            <a:lvl2pPr>
              <a:buNone/>
              <a:defRPr/>
            </a:lvl2pPr>
            <a:lvl3pPr>
              <a:buNone/>
              <a:defRPr/>
            </a:lvl3pPr>
            <a:lvl4pPr>
              <a:buNone/>
              <a:defRPr/>
            </a:lvl4pPr>
            <a:lvl5pPr>
              <a:buNone/>
              <a:defRPr/>
            </a:lvl5pPr>
          </a:lstStyle>
          <a:p>
            <a:pPr lvl="0"/>
            <a:r>
              <a:rPr lang="en-US"/>
              <a:t>Duis </a:t>
            </a:r>
            <a:r>
              <a:rPr lang="en-US" err="1"/>
              <a:t>rutrum</a:t>
            </a:r>
            <a:r>
              <a:rPr lang="en-US"/>
              <a:t> </a:t>
            </a:r>
            <a:r>
              <a:rPr lang="en-US" err="1"/>
              <a:t>vestibulum</a:t>
            </a:r>
            <a:r>
              <a:rPr lang="en-US"/>
              <a:t> </a:t>
            </a:r>
            <a:r>
              <a:rPr lang="en-US" err="1"/>
              <a:t>ornare</a:t>
            </a:r>
            <a:r>
              <a:rPr lang="en-US"/>
              <a:t>. Integer cursus </a:t>
            </a:r>
            <a:r>
              <a:rPr lang="en-US" err="1"/>
              <a:t>eu</a:t>
            </a:r>
            <a:r>
              <a:rPr lang="en-US"/>
              <a:t> </a:t>
            </a:r>
            <a:r>
              <a:rPr lang="en-US" err="1"/>
              <a:t>elit</a:t>
            </a:r>
            <a:r>
              <a:rPr lang="en-US"/>
              <a:t> </a:t>
            </a:r>
            <a:r>
              <a:rPr lang="en-US" err="1"/>
              <a:t>mollis</a:t>
            </a:r>
            <a:r>
              <a:rPr lang="en-US"/>
              <a:t> </a:t>
            </a:r>
            <a:r>
              <a:rPr lang="en-US" err="1"/>
              <a:t>suscipit</a:t>
            </a:r>
            <a:r>
              <a:rPr lang="en-US"/>
              <a:t>.</a:t>
            </a:r>
          </a:p>
        </p:txBody>
      </p:sp>
      <p:sp>
        <p:nvSpPr>
          <p:cNvPr id="29" name="Footer Placeholder 4"/>
          <p:cNvSpPr txBox="1">
            <a:spLocks/>
          </p:cNvSpPr>
          <p:nvPr userDrawn="1"/>
        </p:nvSpPr>
        <p:spPr>
          <a:xfrm>
            <a:off x="7137104" y="6639317"/>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30" name="Footer Placeholder 4"/>
          <p:cNvSpPr txBox="1">
            <a:spLocks/>
          </p:cNvSpPr>
          <p:nvPr userDrawn="1"/>
        </p:nvSpPr>
        <p:spPr>
          <a:xfrm>
            <a:off x="7786287" y="6639317"/>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31" name="Footer Placeholder 4"/>
          <p:cNvSpPr txBox="1">
            <a:spLocks/>
          </p:cNvSpPr>
          <p:nvPr userDrawn="1"/>
        </p:nvSpPr>
        <p:spPr>
          <a:xfrm>
            <a:off x="8309214" y="6639317"/>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32" name="Footer Placeholder 4"/>
          <p:cNvSpPr txBox="1">
            <a:spLocks/>
          </p:cNvSpPr>
          <p:nvPr userDrawn="1"/>
        </p:nvSpPr>
        <p:spPr>
          <a:xfrm>
            <a:off x="8924930" y="6639317"/>
            <a:ext cx="219075" cy="148963"/>
          </a:xfrm>
          <a:prstGeom prst="rect">
            <a:avLst/>
          </a:prstGeom>
          <a:noFill/>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457200"/>
            <a:fld id="{5D61087F-CA7B-4F6C-AD54-FCE24029CF22}" type="slidenum">
              <a:rPr lang="en-US" smtClean="0">
                <a:solidFill>
                  <a:srgbClr val="646363"/>
                </a:solidFill>
              </a:rPr>
              <a:pPr defTabSz="457200"/>
              <a:t>‹#›</a:t>
            </a:fld>
            <a:endParaRPr lang="en-US">
              <a:solidFill>
                <a:srgbClr val="646363"/>
              </a:solidFill>
            </a:endParaRPr>
          </a:p>
        </p:txBody>
      </p:sp>
      <p:sp>
        <p:nvSpPr>
          <p:cNvPr id="33" name="Rectangle 32"/>
          <p:cNvSpPr/>
          <p:nvPr userDrawn="1"/>
        </p:nvSpPr>
        <p:spPr>
          <a:xfrm>
            <a:off x="8903495" y="6618551"/>
            <a:ext cx="228600" cy="190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34" name="Shape 257"/>
          <p:cNvSpPr txBox="1">
            <a:spLocks/>
          </p:cNvSpPr>
          <p:nvPr userDrawn="1"/>
        </p:nvSpPr>
        <p:spPr>
          <a:xfrm>
            <a:off x="8884293" y="6583847"/>
            <a:ext cx="197169" cy="259900"/>
          </a:xfrm>
          <a:prstGeom prst="rect">
            <a:avLst/>
          </a:prstGeom>
          <a:noFill/>
          <a:extLst>
            <a:ext uri="{C572A759-6A51-4108-AA02-DFA0A04FC94B}">
              <ma14:wrappingTextBoxFlag xmlns:ma14="http://schemas.microsoft.com/office/mac/drawingml/2011/main" xmlns=""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
        <p:nvSpPr>
          <p:cNvPr id="36" name="Text Placeholder 2"/>
          <p:cNvSpPr>
            <a:spLocks noGrp="1"/>
          </p:cNvSpPr>
          <p:nvPr>
            <p:ph type="body" sz="quarter" idx="12" hasCustomPrompt="1"/>
          </p:nvPr>
        </p:nvSpPr>
        <p:spPr>
          <a:xfrm>
            <a:off x="203205"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cxnSp>
        <p:nvCxnSpPr>
          <p:cNvPr id="37"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2870854"/>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4_Team Structure">
    <p:spTree>
      <p:nvGrpSpPr>
        <p:cNvPr id="1" name=""/>
        <p:cNvGrpSpPr/>
        <p:nvPr/>
      </p:nvGrpSpPr>
      <p:grpSpPr>
        <a:xfrm>
          <a:off x="0" y="0"/>
          <a:ext cx="0" cy="0"/>
          <a:chOff x="0" y="0"/>
          <a:chExt cx="0" cy="0"/>
        </a:xfrm>
      </p:grpSpPr>
      <p:sp>
        <p:nvSpPr>
          <p:cNvPr id="47" name="Title 1"/>
          <p:cNvSpPr>
            <a:spLocks noGrp="1"/>
          </p:cNvSpPr>
          <p:nvPr>
            <p:ph type="ctrTitle" hasCustomPrompt="1"/>
          </p:nvPr>
        </p:nvSpPr>
        <p:spPr>
          <a:xfrm>
            <a:off x="0" y="345077"/>
            <a:ext cx="3200400" cy="721724"/>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Team Structure</a:t>
            </a:r>
          </a:p>
        </p:txBody>
      </p:sp>
      <p:sp>
        <p:nvSpPr>
          <p:cNvPr id="16" name="Text Placeholder 2"/>
          <p:cNvSpPr>
            <a:spLocks noGrp="1"/>
          </p:cNvSpPr>
          <p:nvPr>
            <p:ph type="body" sz="quarter" idx="12" hasCustomPrompt="1"/>
          </p:nvPr>
        </p:nvSpPr>
        <p:spPr>
          <a:xfrm>
            <a:off x="203201"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sp>
        <p:nvSpPr>
          <p:cNvPr id="21" name="Picture Placeholder 9"/>
          <p:cNvSpPr>
            <a:spLocks noGrp="1"/>
          </p:cNvSpPr>
          <p:nvPr>
            <p:ph type="pic" sz="quarter" idx="13" hasCustomPrompt="1"/>
          </p:nvPr>
        </p:nvSpPr>
        <p:spPr>
          <a:xfrm>
            <a:off x="382322" y="1450961"/>
            <a:ext cx="838200" cy="1117600"/>
          </a:xfrm>
          <a:prstGeom prst="ellipse">
            <a:avLst/>
          </a:prstGeom>
          <a:noFill/>
        </p:spPr>
        <p:txBody>
          <a:bodyPr anchor="ctr">
            <a:noAutofit/>
          </a:bodyPr>
          <a:lstStyle>
            <a:lvl1pPr marL="0" indent="0" algn="ctr">
              <a:buNone/>
              <a:defRPr sz="800" baseline="0">
                <a:solidFill>
                  <a:schemeClr val="accent2"/>
                </a:solidFill>
                <a:latin typeface="+mj-lt"/>
              </a:defRPr>
            </a:lvl1pPr>
          </a:lstStyle>
          <a:p>
            <a:r>
              <a:rPr lang="en-US"/>
              <a:t>Click here to add Color Image</a:t>
            </a:r>
            <a:endParaRPr lang="en-IN"/>
          </a:p>
        </p:txBody>
      </p:sp>
      <p:sp>
        <p:nvSpPr>
          <p:cNvPr id="30" name="Pladsholder til tekst 62"/>
          <p:cNvSpPr>
            <a:spLocks noGrp="1"/>
          </p:cNvSpPr>
          <p:nvPr>
            <p:ph type="body" sz="quarter" idx="30"/>
          </p:nvPr>
        </p:nvSpPr>
        <p:spPr>
          <a:xfrm>
            <a:off x="382322" y="2582937"/>
            <a:ext cx="1727200" cy="307543"/>
          </a:xfrm>
        </p:spPr>
        <p:txBody>
          <a:bodyPr/>
          <a:lstStyle>
            <a:lvl1pPr marL="0" indent="0" algn="l">
              <a:buNone/>
              <a:defRPr sz="1050" b="1">
                <a:solidFill>
                  <a:schemeClr val="accent1"/>
                </a:solidFill>
              </a:defRPr>
            </a:lvl1pPr>
          </a:lstStyle>
          <a:p>
            <a:r>
              <a:rPr lang="en-GB"/>
              <a:t>Name and Last name</a:t>
            </a:r>
          </a:p>
          <a:p>
            <a:endParaRPr lang="en-GB"/>
          </a:p>
        </p:txBody>
      </p:sp>
      <p:sp>
        <p:nvSpPr>
          <p:cNvPr id="31" name="Pladsholder til tekst 63"/>
          <p:cNvSpPr>
            <a:spLocks noGrp="1"/>
          </p:cNvSpPr>
          <p:nvPr>
            <p:ph type="body" sz="quarter" idx="31" hasCustomPrompt="1"/>
          </p:nvPr>
        </p:nvSpPr>
        <p:spPr>
          <a:xfrm>
            <a:off x="382322" y="2918383"/>
            <a:ext cx="1727200" cy="290800"/>
          </a:xfrm>
        </p:spPr>
        <p:txBody>
          <a:bodyPr/>
          <a:lstStyle>
            <a:lvl1pPr marL="0" indent="0" algn="l">
              <a:buNone/>
              <a:defRPr sz="900" b="1">
                <a:solidFill>
                  <a:schemeClr val="accent1"/>
                </a:solidFill>
              </a:defRPr>
            </a:lvl1pPr>
          </a:lstStyle>
          <a:p>
            <a:r>
              <a:rPr lang="en-GB"/>
              <a:t>Designation</a:t>
            </a:r>
          </a:p>
        </p:txBody>
      </p:sp>
      <p:sp>
        <p:nvSpPr>
          <p:cNvPr id="33" name="Picture Placeholder 9"/>
          <p:cNvSpPr>
            <a:spLocks noGrp="1"/>
          </p:cNvSpPr>
          <p:nvPr>
            <p:ph type="pic" sz="quarter" idx="33" hasCustomPrompt="1"/>
          </p:nvPr>
        </p:nvSpPr>
        <p:spPr>
          <a:xfrm>
            <a:off x="2605492" y="1450961"/>
            <a:ext cx="838200" cy="1117600"/>
          </a:xfrm>
          <a:prstGeom prst="ellipse">
            <a:avLst/>
          </a:prstGeom>
          <a:noFill/>
        </p:spPr>
        <p:txBody>
          <a:bodyPr anchor="ctr">
            <a:noAutofit/>
          </a:bodyPr>
          <a:lstStyle>
            <a:lvl1pPr marL="0" indent="0" algn="ctr">
              <a:buNone/>
              <a:defRPr sz="800" baseline="0">
                <a:solidFill>
                  <a:schemeClr val="accent2"/>
                </a:solidFill>
                <a:latin typeface="+mj-lt"/>
              </a:defRPr>
            </a:lvl1pPr>
          </a:lstStyle>
          <a:p>
            <a:r>
              <a:rPr lang="en-US"/>
              <a:t>Click here to add Color Image</a:t>
            </a:r>
            <a:endParaRPr lang="en-IN"/>
          </a:p>
        </p:txBody>
      </p:sp>
      <p:sp>
        <p:nvSpPr>
          <p:cNvPr id="34" name="Pladsholder til tekst 62"/>
          <p:cNvSpPr>
            <a:spLocks noGrp="1"/>
          </p:cNvSpPr>
          <p:nvPr>
            <p:ph type="body" sz="quarter" idx="34"/>
          </p:nvPr>
        </p:nvSpPr>
        <p:spPr>
          <a:xfrm>
            <a:off x="2605492" y="2582937"/>
            <a:ext cx="1727200" cy="307543"/>
          </a:xfrm>
        </p:spPr>
        <p:txBody>
          <a:bodyPr/>
          <a:lstStyle>
            <a:lvl1pPr marL="0" indent="0" algn="l">
              <a:buNone/>
              <a:defRPr sz="1050" b="1">
                <a:solidFill>
                  <a:schemeClr val="accent1"/>
                </a:solidFill>
              </a:defRPr>
            </a:lvl1pPr>
          </a:lstStyle>
          <a:p>
            <a:r>
              <a:rPr lang="en-GB"/>
              <a:t>Name and Last name</a:t>
            </a:r>
          </a:p>
          <a:p>
            <a:endParaRPr lang="en-GB"/>
          </a:p>
        </p:txBody>
      </p:sp>
      <p:sp>
        <p:nvSpPr>
          <p:cNvPr id="35" name="Pladsholder til tekst 63"/>
          <p:cNvSpPr>
            <a:spLocks noGrp="1"/>
          </p:cNvSpPr>
          <p:nvPr>
            <p:ph type="body" sz="quarter" idx="35" hasCustomPrompt="1"/>
          </p:nvPr>
        </p:nvSpPr>
        <p:spPr>
          <a:xfrm>
            <a:off x="2605492" y="2918383"/>
            <a:ext cx="1727200" cy="290800"/>
          </a:xfrm>
        </p:spPr>
        <p:txBody>
          <a:bodyPr/>
          <a:lstStyle>
            <a:lvl1pPr marL="0" indent="0" algn="l">
              <a:buNone/>
              <a:defRPr sz="900" b="1">
                <a:solidFill>
                  <a:schemeClr val="accent1"/>
                </a:solidFill>
              </a:defRPr>
            </a:lvl1pPr>
          </a:lstStyle>
          <a:p>
            <a:r>
              <a:rPr lang="en-GB"/>
              <a:t>Designation</a:t>
            </a:r>
          </a:p>
        </p:txBody>
      </p:sp>
      <p:sp>
        <p:nvSpPr>
          <p:cNvPr id="37" name="Picture Placeholder 9"/>
          <p:cNvSpPr>
            <a:spLocks noGrp="1"/>
          </p:cNvSpPr>
          <p:nvPr>
            <p:ph type="pic" sz="quarter" idx="37" hasCustomPrompt="1"/>
          </p:nvPr>
        </p:nvSpPr>
        <p:spPr>
          <a:xfrm>
            <a:off x="4828662" y="1450961"/>
            <a:ext cx="838200" cy="1117600"/>
          </a:xfrm>
          <a:prstGeom prst="ellipse">
            <a:avLst/>
          </a:prstGeom>
          <a:noFill/>
        </p:spPr>
        <p:txBody>
          <a:bodyPr anchor="ctr">
            <a:noAutofit/>
          </a:bodyPr>
          <a:lstStyle>
            <a:lvl1pPr marL="0" indent="0" algn="ctr">
              <a:buNone/>
              <a:defRPr sz="800" baseline="0">
                <a:solidFill>
                  <a:schemeClr val="accent2"/>
                </a:solidFill>
                <a:latin typeface="+mj-lt"/>
              </a:defRPr>
            </a:lvl1pPr>
          </a:lstStyle>
          <a:p>
            <a:r>
              <a:rPr lang="en-US"/>
              <a:t>Click here to add Color Image</a:t>
            </a:r>
            <a:endParaRPr lang="en-IN"/>
          </a:p>
        </p:txBody>
      </p:sp>
      <p:sp>
        <p:nvSpPr>
          <p:cNvPr id="38" name="Pladsholder til tekst 62"/>
          <p:cNvSpPr>
            <a:spLocks noGrp="1"/>
          </p:cNvSpPr>
          <p:nvPr>
            <p:ph type="body" sz="quarter" idx="38"/>
          </p:nvPr>
        </p:nvSpPr>
        <p:spPr>
          <a:xfrm>
            <a:off x="4828662" y="2582937"/>
            <a:ext cx="1727200" cy="307543"/>
          </a:xfrm>
        </p:spPr>
        <p:txBody>
          <a:bodyPr/>
          <a:lstStyle>
            <a:lvl1pPr marL="0" indent="0" algn="l">
              <a:buNone/>
              <a:defRPr sz="1050" b="1">
                <a:solidFill>
                  <a:schemeClr val="accent1"/>
                </a:solidFill>
              </a:defRPr>
            </a:lvl1pPr>
          </a:lstStyle>
          <a:p>
            <a:r>
              <a:rPr lang="en-GB"/>
              <a:t>Name and Last name</a:t>
            </a:r>
          </a:p>
          <a:p>
            <a:endParaRPr lang="en-GB"/>
          </a:p>
        </p:txBody>
      </p:sp>
      <p:sp>
        <p:nvSpPr>
          <p:cNvPr id="39" name="Pladsholder til tekst 63"/>
          <p:cNvSpPr>
            <a:spLocks noGrp="1"/>
          </p:cNvSpPr>
          <p:nvPr>
            <p:ph type="body" sz="quarter" idx="39" hasCustomPrompt="1"/>
          </p:nvPr>
        </p:nvSpPr>
        <p:spPr>
          <a:xfrm>
            <a:off x="4828662" y="2918383"/>
            <a:ext cx="1727200" cy="290800"/>
          </a:xfrm>
        </p:spPr>
        <p:txBody>
          <a:bodyPr/>
          <a:lstStyle>
            <a:lvl1pPr marL="0" indent="0" algn="l">
              <a:buNone/>
              <a:defRPr sz="900" b="1">
                <a:solidFill>
                  <a:schemeClr val="accent1"/>
                </a:solidFill>
              </a:defRPr>
            </a:lvl1pPr>
          </a:lstStyle>
          <a:p>
            <a:r>
              <a:rPr lang="en-GB"/>
              <a:t>Designation</a:t>
            </a:r>
          </a:p>
        </p:txBody>
      </p:sp>
      <p:sp>
        <p:nvSpPr>
          <p:cNvPr id="41" name="Picture Placeholder 9"/>
          <p:cNvSpPr>
            <a:spLocks noGrp="1"/>
          </p:cNvSpPr>
          <p:nvPr>
            <p:ph type="pic" sz="quarter" idx="41" hasCustomPrompt="1"/>
          </p:nvPr>
        </p:nvSpPr>
        <p:spPr>
          <a:xfrm>
            <a:off x="7051832" y="1450961"/>
            <a:ext cx="838200" cy="1117600"/>
          </a:xfrm>
          <a:prstGeom prst="ellipse">
            <a:avLst/>
          </a:prstGeom>
          <a:noFill/>
        </p:spPr>
        <p:txBody>
          <a:bodyPr anchor="ctr">
            <a:noAutofit/>
          </a:bodyPr>
          <a:lstStyle>
            <a:lvl1pPr marL="0" indent="0" algn="ctr">
              <a:buNone/>
              <a:defRPr sz="800" baseline="0">
                <a:solidFill>
                  <a:schemeClr val="accent2"/>
                </a:solidFill>
                <a:latin typeface="+mj-lt"/>
              </a:defRPr>
            </a:lvl1pPr>
          </a:lstStyle>
          <a:p>
            <a:r>
              <a:rPr lang="en-US"/>
              <a:t>Click here to add Color Image</a:t>
            </a:r>
            <a:endParaRPr lang="en-IN"/>
          </a:p>
        </p:txBody>
      </p:sp>
      <p:sp>
        <p:nvSpPr>
          <p:cNvPr id="42" name="Pladsholder til tekst 62"/>
          <p:cNvSpPr>
            <a:spLocks noGrp="1"/>
          </p:cNvSpPr>
          <p:nvPr>
            <p:ph type="body" sz="quarter" idx="42"/>
          </p:nvPr>
        </p:nvSpPr>
        <p:spPr>
          <a:xfrm>
            <a:off x="7051832" y="2582937"/>
            <a:ext cx="1727200" cy="307543"/>
          </a:xfrm>
        </p:spPr>
        <p:txBody>
          <a:bodyPr/>
          <a:lstStyle>
            <a:lvl1pPr marL="0" indent="0" algn="l">
              <a:buNone/>
              <a:defRPr sz="1050" b="1">
                <a:solidFill>
                  <a:schemeClr val="accent1"/>
                </a:solidFill>
              </a:defRPr>
            </a:lvl1pPr>
          </a:lstStyle>
          <a:p>
            <a:r>
              <a:rPr lang="en-GB"/>
              <a:t>Name and Last name</a:t>
            </a:r>
          </a:p>
          <a:p>
            <a:endParaRPr lang="en-GB"/>
          </a:p>
        </p:txBody>
      </p:sp>
      <p:sp>
        <p:nvSpPr>
          <p:cNvPr id="43" name="Pladsholder til tekst 63"/>
          <p:cNvSpPr>
            <a:spLocks noGrp="1"/>
          </p:cNvSpPr>
          <p:nvPr>
            <p:ph type="body" sz="quarter" idx="43" hasCustomPrompt="1"/>
          </p:nvPr>
        </p:nvSpPr>
        <p:spPr>
          <a:xfrm>
            <a:off x="7051832" y="2918383"/>
            <a:ext cx="1727200" cy="290800"/>
          </a:xfrm>
        </p:spPr>
        <p:txBody>
          <a:bodyPr/>
          <a:lstStyle>
            <a:lvl1pPr marL="0" indent="0" algn="l">
              <a:buNone/>
              <a:defRPr sz="900" b="1">
                <a:solidFill>
                  <a:schemeClr val="accent1"/>
                </a:solidFill>
              </a:defRPr>
            </a:lvl1pPr>
          </a:lstStyle>
          <a:p>
            <a:r>
              <a:rPr lang="en-GB"/>
              <a:t>Designation</a:t>
            </a:r>
          </a:p>
        </p:txBody>
      </p:sp>
      <p:sp>
        <p:nvSpPr>
          <p:cNvPr id="62" name="Picture Placeholder 9"/>
          <p:cNvSpPr>
            <a:spLocks noGrp="1"/>
          </p:cNvSpPr>
          <p:nvPr>
            <p:ph type="pic" sz="quarter" idx="45" hasCustomPrompt="1"/>
          </p:nvPr>
        </p:nvSpPr>
        <p:spPr>
          <a:xfrm>
            <a:off x="382322" y="4044180"/>
            <a:ext cx="838200" cy="1117600"/>
          </a:xfrm>
          <a:prstGeom prst="ellipse">
            <a:avLst/>
          </a:prstGeom>
          <a:noFill/>
        </p:spPr>
        <p:txBody>
          <a:bodyPr anchor="ctr">
            <a:noAutofit/>
          </a:bodyPr>
          <a:lstStyle>
            <a:lvl1pPr marL="0" indent="0" algn="ctr">
              <a:buNone/>
              <a:defRPr sz="800" baseline="0">
                <a:solidFill>
                  <a:schemeClr val="accent2"/>
                </a:solidFill>
                <a:latin typeface="+mj-lt"/>
              </a:defRPr>
            </a:lvl1pPr>
          </a:lstStyle>
          <a:p>
            <a:r>
              <a:rPr lang="en-US"/>
              <a:t>Click here to add Color Image</a:t>
            </a:r>
            <a:endParaRPr lang="en-IN"/>
          </a:p>
        </p:txBody>
      </p:sp>
      <p:sp>
        <p:nvSpPr>
          <p:cNvPr id="63" name="Pladsholder til tekst 62"/>
          <p:cNvSpPr>
            <a:spLocks noGrp="1"/>
          </p:cNvSpPr>
          <p:nvPr>
            <p:ph type="body" sz="quarter" idx="46"/>
          </p:nvPr>
        </p:nvSpPr>
        <p:spPr>
          <a:xfrm>
            <a:off x="382322" y="5176155"/>
            <a:ext cx="1727200" cy="307543"/>
          </a:xfrm>
        </p:spPr>
        <p:txBody>
          <a:bodyPr/>
          <a:lstStyle>
            <a:lvl1pPr marL="0" indent="0" algn="l">
              <a:buNone/>
              <a:defRPr sz="1050" b="1">
                <a:solidFill>
                  <a:schemeClr val="accent1"/>
                </a:solidFill>
              </a:defRPr>
            </a:lvl1pPr>
          </a:lstStyle>
          <a:p>
            <a:r>
              <a:rPr lang="en-GB"/>
              <a:t>Name and Last name</a:t>
            </a:r>
          </a:p>
          <a:p>
            <a:endParaRPr lang="en-GB"/>
          </a:p>
        </p:txBody>
      </p:sp>
      <p:sp>
        <p:nvSpPr>
          <p:cNvPr id="64" name="Pladsholder til tekst 63"/>
          <p:cNvSpPr>
            <a:spLocks noGrp="1"/>
          </p:cNvSpPr>
          <p:nvPr>
            <p:ph type="body" sz="quarter" idx="47" hasCustomPrompt="1"/>
          </p:nvPr>
        </p:nvSpPr>
        <p:spPr>
          <a:xfrm>
            <a:off x="382322" y="5511601"/>
            <a:ext cx="1727200" cy="290800"/>
          </a:xfrm>
        </p:spPr>
        <p:txBody>
          <a:bodyPr/>
          <a:lstStyle>
            <a:lvl1pPr marL="0" indent="0" algn="l">
              <a:buNone/>
              <a:defRPr sz="900" b="1">
                <a:solidFill>
                  <a:schemeClr val="accent1"/>
                </a:solidFill>
              </a:defRPr>
            </a:lvl1pPr>
          </a:lstStyle>
          <a:p>
            <a:r>
              <a:rPr lang="en-GB"/>
              <a:t>Designation</a:t>
            </a:r>
          </a:p>
        </p:txBody>
      </p:sp>
      <p:sp>
        <p:nvSpPr>
          <p:cNvPr id="66" name="Picture Placeholder 9"/>
          <p:cNvSpPr>
            <a:spLocks noGrp="1"/>
          </p:cNvSpPr>
          <p:nvPr>
            <p:ph type="pic" sz="quarter" idx="49" hasCustomPrompt="1"/>
          </p:nvPr>
        </p:nvSpPr>
        <p:spPr>
          <a:xfrm>
            <a:off x="2605492" y="4044180"/>
            <a:ext cx="838200" cy="1117600"/>
          </a:xfrm>
          <a:prstGeom prst="ellipse">
            <a:avLst/>
          </a:prstGeom>
          <a:noFill/>
        </p:spPr>
        <p:txBody>
          <a:bodyPr anchor="ctr">
            <a:noAutofit/>
          </a:bodyPr>
          <a:lstStyle>
            <a:lvl1pPr marL="0" indent="0" algn="ctr">
              <a:buNone/>
              <a:defRPr sz="800" baseline="0">
                <a:solidFill>
                  <a:schemeClr val="accent2"/>
                </a:solidFill>
                <a:latin typeface="+mj-lt"/>
              </a:defRPr>
            </a:lvl1pPr>
          </a:lstStyle>
          <a:p>
            <a:r>
              <a:rPr lang="en-US"/>
              <a:t>Click here to add Color Image</a:t>
            </a:r>
            <a:endParaRPr lang="en-IN"/>
          </a:p>
        </p:txBody>
      </p:sp>
      <p:sp>
        <p:nvSpPr>
          <p:cNvPr id="67" name="Pladsholder til tekst 62"/>
          <p:cNvSpPr>
            <a:spLocks noGrp="1"/>
          </p:cNvSpPr>
          <p:nvPr>
            <p:ph type="body" sz="quarter" idx="50"/>
          </p:nvPr>
        </p:nvSpPr>
        <p:spPr>
          <a:xfrm>
            <a:off x="2605492" y="5176155"/>
            <a:ext cx="1727200" cy="307543"/>
          </a:xfrm>
        </p:spPr>
        <p:txBody>
          <a:bodyPr/>
          <a:lstStyle>
            <a:lvl1pPr marL="0" indent="0" algn="l">
              <a:buNone/>
              <a:defRPr sz="1050" b="1">
                <a:solidFill>
                  <a:schemeClr val="accent1"/>
                </a:solidFill>
              </a:defRPr>
            </a:lvl1pPr>
          </a:lstStyle>
          <a:p>
            <a:r>
              <a:rPr lang="en-GB"/>
              <a:t>Name and Last name</a:t>
            </a:r>
          </a:p>
          <a:p>
            <a:endParaRPr lang="en-GB"/>
          </a:p>
        </p:txBody>
      </p:sp>
      <p:sp>
        <p:nvSpPr>
          <p:cNvPr id="68" name="Pladsholder til tekst 63"/>
          <p:cNvSpPr>
            <a:spLocks noGrp="1"/>
          </p:cNvSpPr>
          <p:nvPr>
            <p:ph type="body" sz="quarter" idx="51" hasCustomPrompt="1"/>
          </p:nvPr>
        </p:nvSpPr>
        <p:spPr>
          <a:xfrm>
            <a:off x="2605492" y="5511601"/>
            <a:ext cx="1727200" cy="290800"/>
          </a:xfrm>
        </p:spPr>
        <p:txBody>
          <a:bodyPr/>
          <a:lstStyle>
            <a:lvl1pPr marL="0" indent="0" algn="l">
              <a:buNone/>
              <a:defRPr sz="900" b="1">
                <a:solidFill>
                  <a:schemeClr val="accent1"/>
                </a:solidFill>
              </a:defRPr>
            </a:lvl1pPr>
          </a:lstStyle>
          <a:p>
            <a:r>
              <a:rPr lang="en-GB"/>
              <a:t>Designation</a:t>
            </a:r>
          </a:p>
        </p:txBody>
      </p:sp>
      <p:sp>
        <p:nvSpPr>
          <p:cNvPr id="70" name="Picture Placeholder 9"/>
          <p:cNvSpPr>
            <a:spLocks noGrp="1"/>
          </p:cNvSpPr>
          <p:nvPr>
            <p:ph type="pic" sz="quarter" idx="53" hasCustomPrompt="1"/>
          </p:nvPr>
        </p:nvSpPr>
        <p:spPr>
          <a:xfrm>
            <a:off x="4828662" y="4044180"/>
            <a:ext cx="838200" cy="1117600"/>
          </a:xfrm>
          <a:prstGeom prst="ellipse">
            <a:avLst/>
          </a:prstGeom>
          <a:noFill/>
        </p:spPr>
        <p:txBody>
          <a:bodyPr anchor="ctr">
            <a:noAutofit/>
          </a:bodyPr>
          <a:lstStyle>
            <a:lvl1pPr marL="0" indent="0" algn="ctr">
              <a:buNone/>
              <a:defRPr sz="800" baseline="0">
                <a:solidFill>
                  <a:schemeClr val="accent2"/>
                </a:solidFill>
                <a:latin typeface="+mj-lt"/>
              </a:defRPr>
            </a:lvl1pPr>
          </a:lstStyle>
          <a:p>
            <a:r>
              <a:rPr lang="en-US"/>
              <a:t>Click here to add Color Image</a:t>
            </a:r>
            <a:endParaRPr lang="en-IN"/>
          </a:p>
        </p:txBody>
      </p:sp>
      <p:sp>
        <p:nvSpPr>
          <p:cNvPr id="71" name="Pladsholder til tekst 62"/>
          <p:cNvSpPr>
            <a:spLocks noGrp="1"/>
          </p:cNvSpPr>
          <p:nvPr>
            <p:ph type="body" sz="quarter" idx="54"/>
          </p:nvPr>
        </p:nvSpPr>
        <p:spPr>
          <a:xfrm>
            <a:off x="4828662" y="5176155"/>
            <a:ext cx="1727200" cy="307543"/>
          </a:xfrm>
        </p:spPr>
        <p:txBody>
          <a:bodyPr/>
          <a:lstStyle>
            <a:lvl1pPr marL="0" indent="0" algn="l">
              <a:buNone/>
              <a:defRPr sz="1050" b="1">
                <a:solidFill>
                  <a:schemeClr val="accent1"/>
                </a:solidFill>
              </a:defRPr>
            </a:lvl1pPr>
          </a:lstStyle>
          <a:p>
            <a:r>
              <a:rPr lang="en-GB"/>
              <a:t>Name and Last name</a:t>
            </a:r>
          </a:p>
          <a:p>
            <a:endParaRPr lang="en-GB"/>
          </a:p>
        </p:txBody>
      </p:sp>
      <p:sp>
        <p:nvSpPr>
          <p:cNvPr id="72" name="Pladsholder til tekst 63"/>
          <p:cNvSpPr>
            <a:spLocks noGrp="1"/>
          </p:cNvSpPr>
          <p:nvPr>
            <p:ph type="body" sz="quarter" idx="55" hasCustomPrompt="1"/>
          </p:nvPr>
        </p:nvSpPr>
        <p:spPr>
          <a:xfrm>
            <a:off x="4828662" y="5511601"/>
            <a:ext cx="1727200" cy="290800"/>
          </a:xfrm>
        </p:spPr>
        <p:txBody>
          <a:bodyPr/>
          <a:lstStyle>
            <a:lvl1pPr marL="0" indent="0" algn="l">
              <a:buNone/>
              <a:defRPr sz="900" b="1">
                <a:solidFill>
                  <a:schemeClr val="accent1"/>
                </a:solidFill>
              </a:defRPr>
            </a:lvl1pPr>
          </a:lstStyle>
          <a:p>
            <a:r>
              <a:rPr lang="en-GB"/>
              <a:t>Designation</a:t>
            </a:r>
          </a:p>
        </p:txBody>
      </p:sp>
      <p:sp>
        <p:nvSpPr>
          <p:cNvPr id="74" name="Picture Placeholder 9"/>
          <p:cNvSpPr>
            <a:spLocks noGrp="1"/>
          </p:cNvSpPr>
          <p:nvPr>
            <p:ph type="pic" sz="quarter" idx="57" hasCustomPrompt="1"/>
          </p:nvPr>
        </p:nvSpPr>
        <p:spPr>
          <a:xfrm>
            <a:off x="7051832" y="4044180"/>
            <a:ext cx="838200" cy="1117600"/>
          </a:xfrm>
          <a:prstGeom prst="ellipse">
            <a:avLst/>
          </a:prstGeom>
          <a:noFill/>
        </p:spPr>
        <p:txBody>
          <a:bodyPr anchor="ctr">
            <a:noAutofit/>
          </a:bodyPr>
          <a:lstStyle>
            <a:lvl1pPr marL="0" indent="0" algn="ctr">
              <a:buNone/>
              <a:defRPr sz="800" baseline="0">
                <a:solidFill>
                  <a:schemeClr val="accent2"/>
                </a:solidFill>
                <a:latin typeface="+mj-lt"/>
              </a:defRPr>
            </a:lvl1pPr>
          </a:lstStyle>
          <a:p>
            <a:r>
              <a:rPr lang="en-US"/>
              <a:t>Click here to add Color Image</a:t>
            </a:r>
            <a:endParaRPr lang="en-IN"/>
          </a:p>
        </p:txBody>
      </p:sp>
      <p:sp>
        <p:nvSpPr>
          <p:cNvPr id="75" name="Pladsholder til tekst 62"/>
          <p:cNvSpPr>
            <a:spLocks noGrp="1"/>
          </p:cNvSpPr>
          <p:nvPr>
            <p:ph type="body" sz="quarter" idx="58"/>
          </p:nvPr>
        </p:nvSpPr>
        <p:spPr>
          <a:xfrm>
            <a:off x="7051832" y="5176155"/>
            <a:ext cx="1727200" cy="307543"/>
          </a:xfrm>
        </p:spPr>
        <p:txBody>
          <a:bodyPr/>
          <a:lstStyle>
            <a:lvl1pPr marL="0" indent="0" algn="l">
              <a:buNone/>
              <a:defRPr sz="1050" b="1">
                <a:solidFill>
                  <a:schemeClr val="accent1"/>
                </a:solidFill>
              </a:defRPr>
            </a:lvl1pPr>
          </a:lstStyle>
          <a:p>
            <a:r>
              <a:rPr lang="en-GB"/>
              <a:t>Name and Last name</a:t>
            </a:r>
          </a:p>
          <a:p>
            <a:endParaRPr lang="en-GB"/>
          </a:p>
        </p:txBody>
      </p:sp>
      <p:sp>
        <p:nvSpPr>
          <p:cNvPr id="76" name="Pladsholder til tekst 63"/>
          <p:cNvSpPr>
            <a:spLocks noGrp="1"/>
          </p:cNvSpPr>
          <p:nvPr>
            <p:ph type="body" sz="quarter" idx="59" hasCustomPrompt="1"/>
          </p:nvPr>
        </p:nvSpPr>
        <p:spPr>
          <a:xfrm>
            <a:off x="7051832" y="5511601"/>
            <a:ext cx="1727200" cy="290800"/>
          </a:xfrm>
        </p:spPr>
        <p:txBody>
          <a:bodyPr/>
          <a:lstStyle>
            <a:lvl1pPr marL="0" indent="0" algn="l">
              <a:buNone/>
              <a:defRPr sz="900" b="1">
                <a:solidFill>
                  <a:schemeClr val="accent1"/>
                </a:solidFill>
              </a:defRPr>
            </a:lvl1pPr>
          </a:lstStyle>
          <a:p>
            <a:r>
              <a:rPr lang="en-GB"/>
              <a:t>Designation</a:t>
            </a:r>
          </a:p>
        </p:txBody>
      </p:sp>
      <p:sp>
        <p:nvSpPr>
          <p:cNvPr id="78"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79"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80"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cxnSp>
        <p:nvCxnSpPr>
          <p:cNvPr id="36"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40"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Tree>
    <p:extLst>
      <p:ext uri="{BB962C8B-B14F-4D97-AF65-F5344CB8AC3E}">
        <p14:creationId xmlns:p14="http://schemas.microsoft.com/office/powerpoint/2010/main" val="1678721427"/>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8_Thank you">
    <p:bg>
      <p:bgPr>
        <a:solidFill>
          <a:srgbClr val="F2F2F2"/>
        </a:solidFill>
        <a:effectLst/>
      </p:bgPr>
    </p:bg>
    <p:spTree>
      <p:nvGrpSpPr>
        <p:cNvPr id="1" name=""/>
        <p:cNvGrpSpPr/>
        <p:nvPr/>
      </p:nvGrpSpPr>
      <p:grpSpPr>
        <a:xfrm>
          <a:off x="0" y="0"/>
          <a:ext cx="0" cy="0"/>
          <a:chOff x="0" y="0"/>
          <a:chExt cx="0" cy="0"/>
        </a:xfrm>
      </p:grpSpPr>
      <p:sp>
        <p:nvSpPr>
          <p:cNvPr id="22"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23"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24"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7" name="Title 1"/>
          <p:cNvSpPr>
            <a:spLocks noGrp="1"/>
          </p:cNvSpPr>
          <p:nvPr>
            <p:ph type="ctrTitle" hasCustomPrompt="1"/>
          </p:nvPr>
        </p:nvSpPr>
        <p:spPr>
          <a:xfrm>
            <a:off x="4267200" y="1746831"/>
            <a:ext cx="4635500" cy="1554480"/>
          </a:xfrm>
          <a:prstGeom prst="rect">
            <a:avLst/>
          </a:prstGeom>
          <a:noFill/>
        </p:spPr>
        <p:txBody>
          <a:bodyPr wrap="square" rtlCol="0" anchor="ctr">
            <a:noAutofit/>
          </a:bodyPr>
          <a:lstStyle>
            <a:lvl1pPr marL="0" algn="l">
              <a:defRPr lang="en-US" sz="3800" u="sng" dirty="0">
                <a:solidFill>
                  <a:schemeClr val="accent1"/>
                </a:solidFill>
                <a:latin typeface="+mj-lt"/>
                <a:ea typeface="+mn-ea"/>
                <a:cs typeface="Arial"/>
              </a:defRPr>
            </a:lvl1pPr>
          </a:lstStyle>
          <a:p>
            <a:pPr marL="0" lvl="0" algn="l"/>
            <a:r>
              <a:rPr lang="en-US"/>
              <a:t>Thank You </a:t>
            </a:r>
            <a:br>
              <a:rPr lang="en-US"/>
            </a:br>
            <a:r>
              <a:rPr lang="en-US"/>
              <a:t>for your time</a:t>
            </a:r>
          </a:p>
        </p:txBody>
      </p:sp>
      <p:cxnSp>
        <p:nvCxnSpPr>
          <p:cNvPr id="21" name="Straight Connector 20"/>
          <p:cNvCxnSpPr>
            <a:cxnSpLocks/>
          </p:cNvCxnSpPr>
          <p:nvPr userDrawn="1"/>
        </p:nvCxnSpPr>
        <p:spPr>
          <a:xfrm>
            <a:off x="3769835" y="2528304"/>
            <a:ext cx="0" cy="1799491"/>
          </a:xfrm>
          <a:prstGeom prst="line">
            <a:avLst/>
          </a:prstGeom>
          <a:ln w="19050">
            <a:solidFill>
              <a:schemeClr val="bg2">
                <a:lumMod val="50000"/>
              </a:schemeClr>
            </a:solidFill>
            <a:miter lim="400000"/>
          </a:ln>
        </p:spPr>
      </p:cxnSp>
      <p:sp>
        <p:nvSpPr>
          <p:cNvPr id="28" name="Subtitle 2"/>
          <p:cNvSpPr>
            <a:spLocks noGrp="1"/>
          </p:cNvSpPr>
          <p:nvPr>
            <p:ph type="subTitle" idx="1" hasCustomPrompt="1"/>
          </p:nvPr>
        </p:nvSpPr>
        <p:spPr>
          <a:xfrm>
            <a:off x="4267201" y="3807691"/>
            <a:ext cx="3190875" cy="200443"/>
          </a:xfrm>
          <a:prstGeom prst="rect">
            <a:avLst/>
          </a:prstGeom>
          <a:noFill/>
        </p:spPr>
        <p:txBody>
          <a:bodyPr wrap="square" tIns="0" bIns="0" rtlCol="0" anchor="ctr">
            <a:no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lang="en-US" sz="1150" b="1">
                <a:solidFill>
                  <a:schemeClr val="accent2"/>
                </a:solidFill>
                <a:latin typeface="+mj-lt"/>
                <a:cs typeface="Arial"/>
              </a:defRPr>
            </a:lvl1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lang="en-US"/>
              <a:t>Presenter’s first and last name </a:t>
            </a:r>
          </a:p>
        </p:txBody>
      </p:sp>
      <p:sp>
        <p:nvSpPr>
          <p:cNvPr id="29" name="Text Placeholder 16"/>
          <p:cNvSpPr>
            <a:spLocks noGrp="1"/>
          </p:cNvSpPr>
          <p:nvPr>
            <p:ph type="body" sz="quarter" idx="10" hasCustomPrompt="1"/>
          </p:nvPr>
        </p:nvSpPr>
        <p:spPr>
          <a:xfrm>
            <a:off x="4267201" y="4112029"/>
            <a:ext cx="3190875" cy="199083"/>
          </a:xfrm>
          <a:prstGeom prst="rect">
            <a:avLst/>
          </a:prstGeom>
        </p:spPr>
        <p:txBody>
          <a:bodyPr tIns="0" bIns="0" anchor="ctr">
            <a:noAutofit/>
          </a:bodyPr>
          <a:lstStyle>
            <a:lvl1pPr>
              <a:buNone/>
              <a:defRPr kumimoji="0" lang="en-US" sz="950" b="1" i="0" u="none" strike="noStrike" kern="1200" cap="none" spc="0" normalizeH="0" baseline="0" noProof="0" dirty="0" smtClean="0">
                <a:ln>
                  <a:noFill/>
                </a:ln>
                <a:solidFill>
                  <a:schemeClr val="accent2"/>
                </a:solidFill>
                <a:effectLst/>
                <a:uLnTx/>
                <a:uFillTx/>
                <a:latin typeface="+mj-lt"/>
                <a:ea typeface="+mn-ea"/>
                <a:cs typeface="Arial"/>
              </a:defRPr>
            </a:lvl1pPr>
          </a:lstStyle>
          <a:p>
            <a:pPr marL="0" marR="0" lvl="0" indent="0" algn="l" defTabSz="457200" rtl="0" eaLnBrk="1" fontAlgn="auto" latinLnBrk="0" hangingPunct="1">
              <a:lnSpc>
                <a:spcPct val="100000"/>
              </a:lnSpc>
              <a:spcBef>
                <a:spcPct val="20000"/>
              </a:spcBef>
              <a:spcAft>
                <a:spcPts val="0"/>
              </a:spcAft>
              <a:buClrTx/>
              <a:buSzTx/>
              <a:tabLst/>
              <a:defRPr/>
            </a:pPr>
            <a:r>
              <a:rPr lang="en-US"/>
              <a:t>Designation</a:t>
            </a:r>
          </a:p>
        </p:txBody>
      </p:sp>
      <p:sp>
        <p:nvSpPr>
          <p:cNvPr id="30" name="Pladsholder til tekst 20"/>
          <p:cNvSpPr>
            <a:spLocks noGrp="1"/>
          </p:cNvSpPr>
          <p:nvPr>
            <p:ph type="body" sz="quarter" idx="36" hasCustomPrompt="1"/>
          </p:nvPr>
        </p:nvSpPr>
        <p:spPr>
          <a:xfrm>
            <a:off x="4582711" y="4565530"/>
            <a:ext cx="2782294" cy="146194"/>
          </a:xfrm>
        </p:spPr>
        <p:txBody>
          <a:bodyPr wrap="square" tIns="0" bIns="0">
            <a:spAutoFit/>
          </a:bodyPr>
          <a:lstStyle>
            <a:lvl1pPr marL="0" indent="0">
              <a:buFontTx/>
              <a:buNone/>
              <a:defRPr sz="950" b="0" i="0">
                <a:latin typeface="+mn-lt"/>
              </a:defRPr>
            </a:lvl1pPr>
          </a:lstStyle>
          <a:p>
            <a:r>
              <a:rPr lang="en-GB" err="1"/>
              <a:t>Li</a:t>
            </a:r>
            <a:r>
              <a:rPr lang="en-GB" spc="11" err="1"/>
              <a:t>nked</a:t>
            </a:r>
            <a:r>
              <a:rPr lang="en-GB" err="1"/>
              <a:t>i</a:t>
            </a:r>
            <a:r>
              <a:rPr lang="en-GB" spc="11" err="1"/>
              <a:t>n</a:t>
            </a:r>
            <a:r>
              <a:rPr lang="en-GB" spc="11"/>
              <a:t> ID</a:t>
            </a:r>
            <a:endParaRPr lang="en-GB"/>
          </a:p>
        </p:txBody>
      </p:sp>
      <p:sp>
        <p:nvSpPr>
          <p:cNvPr id="31" name="Pladsholder til tekst 22"/>
          <p:cNvSpPr>
            <a:spLocks noGrp="1"/>
          </p:cNvSpPr>
          <p:nvPr>
            <p:ph type="body" sz="quarter" idx="38" hasCustomPrompt="1"/>
          </p:nvPr>
        </p:nvSpPr>
        <p:spPr>
          <a:xfrm>
            <a:off x="4582711" y="4940927"/>
            <a:ext cx="2782294" cy="146194"/>
          </a:xfrm>
        </p:spPr>
        <p:txBody>
          <a:bodyPr wrap="square" tIns="0" bIns="0">
            <a:spAutoFit/>
          </a:bodyPr>
          <a:lstStyle>
            <a:lvl1pPr marL="0" indent="0">
              <a:buFontTx/>
              <a:buNone/>
              <a:defRPr sz="950" b="0" i="0">
                <a:latin typeface="+mn-lt"/>
              </a:defRPr>
            </a:lvl1pPr>
          </a:lstStyle>
          <a:p>
            <a:r>
              <a:rPr lang="en-GB"/>
              <a:t>Twitter ID</a:t>
            </a:r>
          </a:p>
        </p:txBody>
      </p:sp>
      <p:pic>
        <p:nvPicPr>
          <p:cNvPr id="32" name="Picture 2" descr="Image result for linkedin logo"/>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4267200" y="4487576"/>
            <a:ext cx="263124" cy="350832"/>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4" descr="Image result for twitter logo 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4233863" y="4815973"/>
            <a:ext cx="333624" cy="444832"/>
          </a:xfrm>
          <a:prstGeom prst="rect">
            <a:avLst/>
          </a:prstGeom>
          <a:noFill/>
          <a:extLst>
            <a:ext uri="{909E8E84-426E-40DD-AFC4-6F175D3DCCD1}">
              <a14:hiddenFill xmlns:a14="http://schemas.microsoft.com/office/drawing/2010/main">
                <a:solidFill>
                  <a:srgbClr val="FFFFFF"/>
                </a:solidFill>
              </a14:hiddenFill>
            </a:ext>
          </a:extLst>
        </p:spPr>
      </p:pic>
      <p:sp>
        <p:nvSpPr>
          <p:cNvPr id="18"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cxnSp>
        <p:nvCxnSpPr>
          <p:cNvPr id="19"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35" name="Picture 34"/>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26403" y="1920241"/>
            <a:ext cx="2732400" cy="3059305"/>
          </a:xfrm>
          <a:prstGeom prst="rect">
            <a:avLst/>
          </a:prstGeom>
        </p:spPr>
      </p:pic>
    </p:spTree>
    <p:extLst>
      <p:ext uri="{BB962C8B-B14F-4D97-AF65-F5344CB8AC3E}">
        <p14:creationId xmlns:p14="http://schemas.microsoft.com/office/powerpoint/2010/main" val="1867867439"/>
      </p:ext>
    </p:extLst>
  </p:cSld>
  <p:clrMapOvr>
    <a:masterClrMapping/>
  </p:clrMapOvr>
  <p:extLst mod="1">
    <p:ext uri="{DCECCB84-F9BA-43D5-87BE-67443E8EF086}">
      <p15:sldGuideLst xmlns:p15="http://schemas.microsoft.com/office/powerpoint/2012/main">
        <p15:guide id="1" pos="4513" userDrawn="1">
          <p15:clr>
            <a:srgbClr val="FBAE4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4_Thank you with Client/Partner logo">
    <p:bg>
      <p:bgPr>
        <a:solidFill>
          <a:srgbClr val="F2F2F2"/>
        </a:solidFill>
        <a:effectLst/>
      </p:bgPr>
    </p:bg>
    <p:spTree>
      <p:nvGrpSpPr>
        <p:cNvPr id="1" name=""/>
        <p:cNvGrpSpPr/>
        <p:nvPr/>
      </p:nvGrpSpPr>
      <p:grpSpPr>
        <a:xfrm>
          <a:off x="0" y="0"/>
          <a:ext cx="0" cy="0"/>
          <a:chOff x="0" y="0"/>
          <a:chExt cx="0" cy="0"/>
        </a:xfrm>
      </p:grpSpPr>
      <p:cxnSp>
        <p:nvCxnSpPr>
          <p:cNvPr id="9" name="Straight Connector 8"/>
          <p:cNvCxnSpPr>
            <a:cxnSpLocks/>
          </p:cNvCxnSpPr>
          <p:nvPr/>
        </p:nvCxnSpPr>
        <p:spPr>
          <a:xfrm>
            <a:off x="3769835" y="2528304"/>
            <a:ext cx="0" cy="1799491"/>
          </a:xfrm>
          <a:prstGeom prst="line">
            <a:avLst/>
          </a:prstGeom>
          <a:ln w="19050">
            <a:solidFill>
              <a:schemeClr val="bg2">
                <a:lumMod val="50000"/>
              </a:schemeClr>
            </a:solidFill>
            <a:miter lim="400000"/>
          </a:ln>
        </p:spPr>
      </p:cxnSp>
      <p:sp>
        <p:nvSpPr>
          <p:cNvPr id="22"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23"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24"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21" name="Picture Placeholder 9"/>
          <p:cNvSpPr>
            <a:spLocks noGrp="1"/>
          </p:cNvSpPr>
          <p:nvPr>
            <p:ph type="pic" sz="quarter" idx="12" hasCustomPrompt="1"/>
          </p:nvPr>
        </p:nvSpPr>
        <p:spPr>
          <a:xfrm>
            <a:off x="2342673" y="2604939"/>
            <a:ext cx="1181854" cy="1641989"/>
          </a:xfrm>
          <a:prstGeom prst="rect">
            <a:avLst/>
          </a:prstGeom>
        </p:spPr>
        <p:txBody>
          <a:bodyPr>
            <a:noAutofit/>
          </a:bodyPr>
          <a:lstStyle>
            <a:lvl1pPr marL="0" indent="0" algn="ctr">
              <a:buNone/>
              <a:defRPr sz="1100" baseline="0">
                <a:solidFill>
                  <a:schemeClr val="accent2"/>
                </a:solidFill>
                <a:latin typeface="+mj-lt"/>
              </a:defRPr>
            </a:lvl1pPr>
          </a:lstStyle>
          <a:p>
            <a:r>
              <a:rPr lang="en-US"/>
              <a:t>Click here to add Client / Partner Logo</a:t>
            </a:r>
            <a:endParaRPr lang="en-IN"/>
          </a:p>
        </p:txBody>
      </p:sp>
      <p:sp>
        <p:nvSpPr>
          <p:cNvPr id="16" name="Title 1"/>
          <p:cNvSpPr>
            <a:spLocks noGrp="1"/>
          </p:cNvSpPr>
          <p:nvPr>
            <p:ph type="ctrTitle" hasCustomPrompt="1"/>
          </p:nvPr>
        </p:nvSpPr>
        <p:spPr>
          <a:xfrm>
            <a:off x="4267200" y="1746831"/>
            <a:ext cx="4635500" cy="1554480"/>
          </a:xfrm>
          <a:prstGeom prst="rect">
            <a:avLst/>
          </a:prstGeom>
          <a:noFill/>
        </p:spPr>
        <p:txBody>
          <a:bodyPr wrap="square" rtlCol="0" anchor="ctr">
            <a:noAutofit/>
          </a:bodyPr>
          <a:lstStyle>
            <a:lvl1pPr marL="0" algn="l">
              <a:defRPr lang="en-US" sz="3800" u="sng" dirty="0">
                <a:solidFill>
                  <a:schemeClr val="accent1"/>
                </a:solidFill>
                <a:latin typeface="+mj-lt"/>
                <a:ea typeface="+mn-ea"/>
                <a:cs typeface="Arial"/>
              </a:defRPr>
            </a:lvl1pPr>
          </a:lstStyle>
          <a:p>
            <a:pPr marL="0" lvl="0" algn="l"/>
            <a:r>
              <a:rPr lang="en-US"/>
              <a:t>Thank You </a:t>
            </a:r>
            <a:br>
              <a:rPr lang="en-US"/>
            </a:br>
            <a:r>
              <a:rPr lang="en-US"/>
              <a:t>for your time</a:t>
            </a:r>
          </a:p>
        </p:txBody>
      </p:sp>
      <p:sp>
        <p:nvSpPr>
          <p:cNvPr id="27" name="Subtitle 2"/>
          <p:cNvSpPr>
            <a:spLocks noGrp="1"/>
          </p:cNvSpPr>
          <p:nvPr>
            <p:ph type="subTitle" idx="1" hasCustomPrompt="1"/>
          </p:nvPr>
        </p:nvSpPr>
        <p:spPr>
          <a:xfrm>
            <a:off x="4267201" y="3807691"/>
            <a:ext cx="3190875" cy="200443"/>
          </a:xfrm>
          <a:prstGeom prst="rect">
            <a:avLst/>
          </a:prstGeom>
          <a:noFill/>
        </p:spPr>
        <p:txBody>
          <a:bodyPr wrap="square" tIns="0" bIns="0" rtlCol="0" anchor="ctr">
            <a:no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lang="en-US" sz="1150" b="1">
                <a:solidFill>
                  <a:schemeClr val="accent2"/>
                </a:solidFill>
                <a:latin typeface="+mj-lt"/>
                <a:cs typeface="Arial"/>
              </a:defRPr>
            </a:lvl1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lang="en-US"/>
              <a:t>Presenter’s first and last name </a:t>
            </a:r>
          </a:p>
        </p:txBody>
      </p:sp>
      <p:sp>
        <p:nvSpPr>
          <p:cNvPr id="28" name="Text Placeholder 16"/>
          <p:cNvSpPr>
            <a:spLocks noGrp="1"/>
          </p:cNvSpPr>
          <p:nvPr>
            <p:ph type="body" sz="quarter" idx="10" hasCustomPrompt="1"/>
          </p:nvPr>
        </p:nvSpPr>
        <p:spPr>
          <a:xfrm>
            <a:off x="4267201" y="4112029"/>
            <a:ext cx="3190875" cy="199083"/>
          </a:xfrm>
          <a:prstGeom prst="rect">
            <a:avLst/>
          </a:prstGeom>
        </p:spPr>
        <p:txBody>
          <a:bodyPr tIns="0" bIns="0" anchor="ctr">
            <a:noAutofit/>
          </a:bodyPr>
          <a:lstStyle>
            <a:lvl1pPr>
              <a:buNone/>
              <a:defRPr kumimoji="0" lang="en-US" sz="950" b="1" i="0" u="none" strike="noStrike" kern="1200" cap="none" spc="0" normalizeH="0" baseline="0" noProof="0" dirty="0" smtClean="0">
                <a:ln>
                  <a:noFill/>
                </a:ln>
                <a:solidFill>
                  <a:schemeClr val="accent2"/>
                </a:solidFill>
                <a:effectLst/>
                <a:uLnTx/>
                <a:uFillTx/>
                <a:latin typeface="+mj-lt"/>
                <a:ea typeface="+mn-ea"/>
                <a:cs typeface="Arial"/>
              </a:defRPr>
            </a:lvl1pPr>
          </a:lstStyle>
          <a:p>
            <a:pPr marL="0" marR="0" lvl="0" indent="0" algn="l" defTabSz="457200" rtl="0" eaLnBrk="1" fontAlgn="auto" latinLnBrk="0" hangingPunct="1">
              <a:lnSpc>
                <a:spcPct val="100000"/>
              </a:lnSpc>
              <a:spcBef>
                <a:spcPct val="20000"/>
              </a:spcBef>
              <a:spcAft>
                <a:spcPts val="0"/>
              </a:spcAft>
              <a:buClrTx/>
              <a:buSzTx/>
              <a:tabLst/>
              <a:defRPr/>
            </a:pPr>
            <a:r>
              <a:rPr lang="en-US"/>
              <a:t>Designation</a:t>
            </a:r>
          </a:p>
        </p:txBody>
      </p:sp>
      <p:sp>
        <p:nvSpPr>
          <p:cNvPr id="29" name="Pladsholder til tekst 20"/>
          <p:cNvSpPr>
            <a:spLocks noGrp="1"/>
          </p:cNvSpPr>
          <p:nvPr>
            <p:ph type="body" sz="quarter" idx="36" hasCustomPrompt="1"/>
          </p:nvPr>
        </p:nvSpPr>
        <p:spPr>
          <a:xfrm>
            <a:off x="4582711" y="4565530"/>
            <a:ext cx="2782294" cy="146194"/>
          </a:xfrm>
        </p:spPr>
        <p:txBody>
          <a:bodyPr wrap="square" tIns="0" bIns="0">
            <a:spAutoFit/>
          </a:bodyPr>
          <a:lstStyle>
            <a:lvl1pPr marL="0" indent="0">
              <a:buFontTx/>
              <a:buNone/>
              <a:defRPr sz="950" b="0" i="0">
                <a:latin typeface="+mn-lt"/>
              </a:defRPr>
            </a:lvl1pPr>
          </a:lstStyle>
          <a:p>
            <a:r>
              <a:rPr lang="en-GB" err="1"/>
              <a:t>Li</a:t>
            </a:r>
            <a:r>
              <a:rPr lang="en-GB" spc="11" err="1"/>
              <a:t>nked</a:t>
            </a:r>
            <a:r>
              <a:rPr lang="en-GB" err="1"/>
              <a:t>i</a:t>
            </a:r>
            <a:r>
              <a:rPr lang="en-GB" spc="11" err="1"/>
              <a:t>n</a:t>
            </a:r>
            <a:r>
              <a:rPr lang="en-GB" spc="11"/>
              <a:t> ID</a:t>
            </a:r>
            <a:endParaRPr lang="en-GB"/>
          </a:p>
        </p:txBody>
      </p:sp>
      <p:sp>
        <p:nvSpPr>
          <p:cNvPr id="30" name="Pladsholder til tekst 22"/>
          <p:cNvSpPr>
            <a:spLocks noGrp="1"/>
          </p:cNvSpPr>
          <p:nvPr>
            <p:ph type="body" sz="quarter" idx="38" hasCustomPrompt="1"/>
          </p:nvPr>
        </p:nvSpPr>
        <p:spPr>
          <a:xfrm>
            <a:off x="4582711" y="4940927"/>
            <a:ext cx="2782294" cy="146194"/>
          </a:xfrm>
        </p:spPr>
        <p:txBody>
          <a:bodyPr wrap="square" tIns="0" bIns="0">
            <a:spAutoFit/>
          </a:bodyPr>
          <a:lstStyle>
            <a:lvl1pPr marL="0" indent="0">
              <a:buFontTx/>
              <a:buNone/>
              <a:defRPr sz="950" b="0" i="0">
                <a:latin typeface="+mn-lt"/>
              </a:defRPr>
            </a:lvl1pPr>
          </a:lstStyle>
          <a:p>
            <a:r>
              <a:rPr lang="en-GB"/>
              <a:t>Twitter ID</a:t>
            </a:r>
          </a:p>
        </p:txBody>
      </p:sp>
      <p:pic>
        <p:nvPicPr>
          <p:cNvPr id="31" name="Picture 2" descr="Image result for linkedin logo"/>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4267200" y="4487576"/>
            <a:ext cx="263124" cy="350832"/>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4" descr="Image result for twitter logo 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4233863" y="4815973"/>
            <a:ext cx="333624" cy="444832"/>
          </a:xfrm>
          <a:prstGeom prst="rect">
            <a:avLst/>
          </a:prstGeom>
          <a:noFill/>
          <a:extLst>
            <a:ext uri="{909E8E84-426E-40DD-AFC4-6F175D3DCCD1}">
              <a14:hiddenFill xmlns:a14="http://schemas.microsoft.com/office/drawing/2010/main">
                <a:solidFill>
                  <a:srgbClr val="FFFFFF"/>
                </a:solidFill>
              </a14:hiddenFill>
            </a:ext>
          </a:extLst>
        </p:spPr>
      </p:pic>
      <p:sp>
        <p:nvSpPr>
          <p:cNvPr id="33"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cxnSp>
        <p:nvCxnSpPr>
          <p:cNvPr id="34"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36" name="Picture 35"/>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18693" y="2269080"/>
            <a:ext cx="2123981" cy="2378095"/>
          </a:xfrm>
          <a:prstGeom prst="rect">
            <a:avLst/>
          </a:prstGeom>
        </p:spPr>
      </p:pic>
    </p:spTree>
    <p:extLst>
      <p:ext uri="{BB962C8B-B14F-4D97-AF65-F5344CB8AC3E}">
        <p14:creationId xmlns:p14="http://schemas.microsoft.com/office/powerpoint/2010/main" val="2920774992"/>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userDrawn="1">
  <p:cSld name="4_Section Breaker with Optional B/W image">
    <p:bg>
      <p:bgPr>
        <a:solidFill>
          <a:srgbClr val="F2F2F2"/>
        </a:solidFill>
        <a:effectLst/>
      </p:bgPr>
    </p:bg>
    <p:spTree>
      <p:nvGrpSpPr>
        <p:cNvPr id="1" name=""/>
        <p:cNvGrpSpPr/>
        <p:nvPr/>
      </p:nvGrpSpPr>
      <p:grpSpPr>
        <a:xfrm>
          <a:off x="0" y="0"/>
          <a:ext cx="0" cy="0"/>
          <a:chOff x="0" y="0"/>
          <a:chExt cx="0" cy="0"/>
        </a:xfrm>
      </p:grpSpPr>
      <p:sp>
        <p:nvSpPr>
          <p:cNvPr id="10" name="Picture Placeholder 9"/>
          <p:cNvSpPr>
            <a:spLocks noGrp="1"/>
          </p:cNvSpPr>
          <p:nvPr>
            <p:ph type="pic" sz="quarter" idx="13" hasCustomPrompt="1"/>
          </p:nvPr>
        </p:nvSpPr>
        <p:spPr>
          <a:xfrm>
            <a:off x="2670048" y="0"/>
            <a:ext cx="6473952" cy="6266688"/>
          </a:xfrm>
          <a:prstGeom prst="rect">
            <a:avLst/>
          </a:prstGeom>
        </p:spPr>
        <p:txBody>
          <a:bodyPr>
            <a:noAutofit/>
          </a:bodyPr>
          <a:lstStyle>
            <a:lvl1pPr marL="0" indent="0" algn="ctr">
              <a:buNone/>
              <a:defRPr sz="1600" baseline="0">
                <a:solidFill>
                  <a:schemeClr val="accent2"/>
                </a:solidFill>
                <a:latin typeface="+mn-lt"/>
              </a:defRPr>
            </a:lvl1pPr>
          </a:lstStyle>
          <a:p>
            <a:r>
              <a:rPr lang="en-US" dirty="0"/>
              <a:t>Click icon to add black &amp; white image</a:t>
            </a:r>
          </a:p>
        </p:txBody>
      </p:sp>
      <p:sp>
        <p:nvSpPr>
          <p:cNvPr id="2" name="Title 1"/>
          <p:cNvSpPr>
            <a:spLocks noGrp="1"/>
          </p:cNvSpPr>
          <p:nvPr>
            <p:ph type="ctrTitle" hasCustomPrompt="1"/>
          </p:nvPr>
        </p:nvSpPr>
        <p:spPr>
          <a:xfrm>
            <a:off x="1" y="2353656"/>
            <a:ext cx="5534025" cy="3756689"/>
          </a:xfrm>
          <a:prstGeom prst="rect">
            <a:avLst/>
          </a:prstGeom>
          <a:noFill/>
        </p:spPr>
        <p:txBody>
          <a:bodyPr wrap="square" lIns="0" rtlCol="0" anchor="t" anchorCtr="0">
            <a:noAutofit/>
          </a:bodyPr>
          <a:lstStyle>
            <a:lvl1pPr marL="0" algn="l">
              <a:lnSpc>
                <a:spcPct val="98000"/>
              </a:lnSpc>
              <a:tabLst>
                <a:tab pos="457200" algn="l"/>
              </a:tabLst>
              <a:defRPr lang="en-US" sz="6000" u="sng" dirty="0">
                <a:solidFill>
                  <a:schemeClr val="tx2"/>
                </a:solidFill>
                <a:latin typeface="+mj-lt"/>
                <a:ea typeface="+mn-ea"/>
                <a:cs typeface="Arial"/>
              </a:defRPr>
            </a:lvl1pPr>
          </a:lstStyle>
          <a:p>
            <a:pPr marL="0" lvl="0" algn="l"/>
            <a:r>
              <a:rPr lang="en-US" dirty="0"/>
              <a:t>Section name here in three lines</a:t>
            </a:r>
          </a:p>
        </p:txBody>
      </p:sp>
      <p:sp>
        <p:nvSpPr>
          <p:cNvPr id="18"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dirty="0">
                <a:solidFill>
                  <a:srgbClr val="646363"/>
                </a:solidFill>
              </a:rPr>
              <a:t>© 2017  Wipro</a:t>
            </a:r>
          </a:p>
        </p:txBody>
      </p:sp>
      <p:sp>
        <p:nvSpPr>
          <p:cNvPr id="23"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dirty="0">
                <a:solidFill>
                  <a:srgbClr val="646363"/>
                </a:solidFill>
              </a:rPr>
              <a:t>wipro.com</a:t>
            </a:r>
          </a:p>
        </p:txBody>
      </p:sp>
      <p:sp>
        <p:nvSpPr>
          <p:cNvPr id="24"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dirty="0">
                <a:solidFill>
                  <a:srgbClr val="646363"/>
                </a:solidFill>
              </a:rPr>
              <a:t>confidential</a:t>
            </a:r>
          </a:p>
        </p:txBody>
      </p:sp>
      <p:sp>
        <p:nvSpPr>
          <p:cNvPr id="25" name="Shape 257"/>
          <p:cNvSpPr txBox="1">
            <a:spLocks/>
          </p:cNvSpPr>
          <p:nvPr userDrawn="1"/>
        </p:nvSpPr>
        <p:spPr>
          <a:xfrm>
            <a:off x="8884289" y="6583847"/>
            <a:ext cx="197169" cy="259900"/>
          </a:xfrm>
          <a:prstGeom prst="rect">
            <a:avLst/>
          </a:prstGeom>
          <a:noFill/>
          <a:extLst>
            <a:ext uri="{C572A759-6A51-4108-AA02-DFA0A04FC94B}">
              <ma14:wrappingTextBoxFlag xmlns:ma14="http://schemas.microsoft.com/office/mac/drawingml/2011/main" xmlns=""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dirty="0">
              <a:solidFill>
                <a:srgbClr val="646363"/>
              </a:solidFill>
              <a:sym typeface="Arial"/>
            </a:endParaRPr>
          </a:p>
        </p:txBody>
      </p:sp>
      <p:cxnSp>
        <p:nvCxnSpPr>
          <p:cNvPr id="33"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2869" y="406401"/>
            <a:ext cx="1308100" cy="1464601"/>
          </a:xfrm>
          <a:prstGeom prst="rect">
            <a:avLst/>
          </a:prstGeom>
        </p:spPr>
      </p:pic>
    </p:spTree>
    <p:extLst>
      <p:ext uri="{BB962C8B-B14F-4D97-AF65-F5344CB8AC3E}">
        <p14:creationId xmlns:p14="http://schemas.microsoft.com/office/powerpoint/2010/main" val="874416817"/>
      </p:ext>
    </p:extLst>
  </p:cSld>
  <p:clrMapOvr>
    <a:masterClrMapping/>
  </p:clrMapOvr>
  <p:extLst mod="1">
    <p:ext uri="{DCECCB84-F9BA-43D5-87BE-67443E8EF086}">
      <p15:sldGuideLst xmlns:p15="http://schemas.microsoft.com/office/powerpoint/2012/main">
        <p15:guide id="1" pos="1656">
          <p15:clr>
            <a:srgbClr val="FBAE40"/>
          </p15:clr>
        </p15:guide>
        <p15:guide id="2" orient="horz" pos="1620">
          <p15:clr>
            <a:srgbClr val="FBAE40"/>
          </p15:clr>
        </p15:guide>
        <p15:guide id="3" orient="horz" pos="2969">
          <p15:clr>
            <a:srgbClr val="FBAE4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userDrawn="1">
  <p:cSld name="4_Blank slide1">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457200" y="143939"/>
            <a:ext cx="8229600" cy="484428"/>
          </a:xfrm>
          <a:prstGeom prst="rect">
            <a:avLst/>
          </a:prstGeom>
          <a:noFill/>
          <a:ln w="9525">
            <a:noFill/>
            <a:miter lim="800000"/>
            <a:headEnd/>
            <a:tailEnd/>
          </a:ln>
        </p:spPr>
        <p:txBody>
          <a:bodyPr vert="horz" wrap="square" lIns="91440" tIns="45720" rIns="91440" bIns="45720" numCol="1" rtlCol="0" anchor="ctr" anchorCtr="0" compatLnSpc="1">
            <a:prstTxWarp prst="textNoShape">
              <a:avLst/>
            </a:prstTxWarp>
            <a:spAutoFit/>
          </a:bodyPr>
          <a:lstStyle>
            <a:lvl1pPr>
              <a:defRPr>
                <a:solidFill>
                  <a:schemeClr val="accent2"/>
                </a:solidFill>
              </a:defRPr>
            </a:lvl1pPr>
          </a:lstStyle>
          <a:p>
            <a:pPr marL="0" lvl="0" eaLnBrk="0" hangingPunct="0">
              <a:spcBef>
                <a:spcPct val="20000"/>
              </a:spcBef>
            </a:pPr>
            <a:r>
              <a:rPr lang="en-US" dirty="0"/>
              <a:t>Two Columns</a:t>
            </a:r>
          </a:p>
        </p:txBody>
      </p:sp>
      <p:sp>
        <p:nvSpPr>
          <p:cNvPr id="6" name="Text Placeholder 6"/>
          <p:cNvSpPr>
            <a:spLocks noGrp="1"/>
          </p:cNvSpPr>
          <p:nvPr>
            <p:ph type="body" sz="quarter" idx="11" hasCustomPrompt="1"/>
          </p:nvPr>
        </p:nvSpPr>
        <p:spPr>
          <a:xfrm>
            <a:off x="752043" y="1667436"/>
            <a:ext cx="3497227" cy="4336293"/>
          </a:xfrm>
          <a:noFill/>
        </p:spPr>
        <p:txBody>
          <a:bodyPr/>
          <a:lstStyle>
            <a:lvl1pPr marL="128588" indent="-128588">
              <a:spcBef>
                <a:spcPts val="900"/>
              </a:spcBef>
              <a:buClr>
                <a:srgbClr val="00B0F0"/>
              </a:buClr>
              <a:buFont typeface="Wingdings" panose="05000000000000000000" pitchFamily="2" charset="2"/>
              <a:buChar char="§"/>
              <a:defRPr sz="1350" baseline="0"/>
            </a:lvl1pPr>
          </a:lstStyle>
          <a:p>
            <a:pPr lvl="0"/>
            <a:r>
              <a:rPr lang="en-US" dirty="0"/>
              <a:t>Column content slide – This is a slide with 2 columns and you can have text in bullet points under each column. You can have separate header for each of the columns in the blue box provided on top of each of the columns.</a:t>
            </a:r>
          </a:p>
          <a:p>
            <a:pPr lvl="0"/>
            <a:r>
              <a:rPr lang="en-US" dirty="0"/>
              <a:t>Heading font size of the column should remain at 30 and the column content font size should not reduce beyond 16.</a:t>
            </a:r>
          </a:p>
        </p:txBody>
      </p:sp>
      <p:sp>
        <p:nvSpPr>
          <p:cNvPr id="12" name="Text Placeholder 6"/>
          <p:cNvSpPr>
            <a:spLocks noGrp="1"/>
          </p:cNvSpPr>
          <p:nvPr>
            <p:ph type="body" sz="quarter" idx="12" hasCustomPrompt="1"/>
          </p:nvPr>
        </p:nvSpPr>
        <p:spPr>
          <a:xfrm>
            <a:off x="4958282" y="1667436"/>
            <a:ext cx="3497227" cy="4336293"/>
          </a:xfrm>
          <a:noFill/>
        </p:spPr>
        <p:txBody>
          <a:bodyPr/>
          <a:lstStyle>
            <a:lvl1pPr marL="128588" indent="-128588">
              <a:spcBef>
                <a:spcPts val="900"/>
              </a:spcBef>
              <a:buClr>
                <a:srgbClr val="00B0F0"/>
              </a:buClr>
              <a:buFont typeface="Wingdings" panose="05000000000000000000" pitchFamily="2" charset="2"/>
              <a:buChar char="§"/>
              <a:defRPr sz="1350" baseline="0"/>
            </a:lvl1pPr>
          </a:lstStyle>
          <a:p>
            <a:pPr lvl="0"/>
            <a:r>
              <a:rPr lang="en-US" dirty="0"/>
              <a:t>Column content slide – This is a slide with 2 columns and you can have text in bullet points under each column. You can have separate header for each of the columns in the blue box provided on top of each of the columns.</a:t>
            </a:r>
          </a:p>
          <a:p>
            <a:pPr lvl="0"/>
            <a:r>
              <a:rPr lang="en-US" dirty="0"/>
              <a:t>Heading font size of the column should remain at 30 and the column content font size should not reduce beyond 16.</a:t>
            </a:r>
          </a:p>
        </p:txBody>
      </p:sp>
      <p:sp>
        <p:nvSpPr>
          <p:cNvPr id="20" name="Text Placeholder 6"/>
          <p:cNvSpPr>
            <a:spLocks noGrp="1"/>
          </p:cNvSpPr>
          <p:nvPr>
            <p:ph type="body" sz="quarter" idx="13" hasCustomPrompt="1"/>
          </p:nvPr>
        </p:nvSpPr>
        <p:spPr>
          <a:xfrm>
            <a:off x="752043" y="914401"/>
            <a:ext cx="3497227" cy="645459"/>
          </a:xfrm>
          <a:noFill/>
          <a:ln>
            <a:solidFill>
              <a:schemeClr val="accent2">
                <a:lumMod val="20000"/>
                <a:lumOff val="80000"/>
              </a:schemeClr>
            </a:solidFill>
          </a:ln>
        </p:spPr>
        <p:txBody>
          <a:bodyPr anchor="ctr"/>
          <a:lstStyle>
            <a:lvl1pPr marL="0" indent="0" algn="ctr">
              <a:spcBef>
                <a:spcPts val="900"/>
              </a:spcBef>
              <a:buClr>
                <a:srgbClr val="00B0F0"/>
              </a:buClr>
              <a:buFontTx/>
              <a:buNone/>
              <a:defRPr sz="1500" b="1" baseline="0"/>
            </a:lvl1pPr>
          </a:lstStyle>
          <a:p>
            <a:pPr lvl="0"/>
            <a:r>
              <a:rPr lang="en-US" dirty="0"/>
              <a:t>Click to Add Title</a:t>
            </a:r>
          </a:p>
        </p:txBody>
      </p:sp>
      <p:sp>
        <p:nvSpPr>
          <p:cNvPr id="21" name="Text Placeholder 6"/>
          <p:cNvSpPr>
            <a:spLocks noGrp="1"/>
          </p:cNvSpPr>
          <p:nvPr>
            <p:ph type="body" sz="quarter" idx="14" hasCustomPrompt="1"/>
          </p:nvPr>
        </p:nvSpPr>
        <p:spPr>
          <a:xfrm>
            <a:off x="4958281" y="914401"/>
            <a:ext cx="3497227" cy="645459"/>
          </a:xfrm>
          <a:noFill/>
          <a:ln>
            <a:solidFill>
              <a:schemeClr val="accent2">
                <a:lumMod val="20000"/>
                <a:lumOff val="80000"/>
              </a:schemeClr>
            </a:solidFill>
          </a:ln>
        </p:spPr>
        <p:txBody>
          <a:bodyPr anchor="ctr"/>
          <a:lstStyle>
            <a:lvl1pPr marL="0" indent="0" algn="ctr">
              <a:spcBef>
                <a:spcPts val="900"/>
              </a:spcBef>
              <a:buClr>
                <a:srgbClr val="00B0F0"/>
              </a:buClr>
              <a:buFontTx/>
              <a:buNone/>
              <a:defRPr sz="1500" b="1" baseline="0"/>
            </a:lvl1pPr>
          </a:lstStyle>
          <a:p>
            <a:pPr lvl="0"/>
            <a:r>
              <a:rPr lang="en-US" dirty="0"/>
              <a:t>Click to Add Title</a:t>
            </a:r>
          </a:p>
        </p:txBody>
      </p:sp>
    </p:spTree>
    <p:extLst>
      <p:ext uri="{BB962C8B-B14F-4D97-AF65-F5344CB8AC3E}">
        <p14:creationId xmlns:p14="http://schemas.microsoft.com/office/powerpoint/2010/main" val="464036488"/>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userDrawn="1">
  <p:cSld name="9_Thank you">
    <p:bg>
      <p:bgPr>
        <a:solidFill>
          <a:schemeClr val="bg1"/>
        </a:solidFill>
        <a:effectLst/>
      </p:bgPr>
    </p:bg>
    <p:spTree>
      <p:nvGrpSpPr>
        <p:cNvPr id="1" name=""/>
        <p:cNvGrpSpPr/>
        <p:nvPr/>
      </p:nvGrpSpPr>
      <p:grpSpPr>
        <a:xfrm>
          <a:off x="0" y="0"/>
          <a:ext cx="0" cy="0"/>
          <a:chOff x="0" y="0"/>
          <a:chExt cx="0" cy="0"/>
        </a:xfrm>
      </p:grpSpPr>
      <p:sp>
        <p:nvSpPr>
          <p:cNvPr id="5" name="Title 3"/>
          <p:cNvSpPr>
            <a:spLocks noGrp="1"/>
          </p:cNvSpPr>
          <p:nvPr userDrawn="1">
            <p:ph type="ctrTitle" hasCustomPrompt="1"/>
          </p:nvPr>
        </p:nvSpPr>
        <p:spPr>
          <a:xfrm>
            <a:off x="4547712" y="1767650"/>
            <a:ext cx="4203553" cy="553999"/>
          </a:xfrm>
        </p:spPr>
        <p:txBody>
          <a:bodyPr/>
          <a:lstStyle>
            <a:lvl1pPr>
              <a:defRPr/>
            </a:lvl1pPr>
          </a:lstStyle>
          <a:p>
            <a:r>
              <a:rPr lang="en-US" dirty="0"/>
              <a:t>Thank you</a:t>
            </a:r>
          </a:p>
        </p:txBody>
      </p:sp>
      <p:sp>
        <p:nvSpPr>
          <p:cNvPr id="10" name="Text Placeholder 56"/>
          <p:cNvSpPr>
            <a:spLocks noGrp="1"/>
          </p:cNvSpPr>
          <p:nvPr>
            <p:ph type="body" sz="quarter" idx="19" hasCustomPrompt="1"/>
          </p:nvPr>
        </p:nvSpPr>
        <p:spPr>
          <a:xfrm>
            <a:off x="4547710" y="2589327"/>
            <a:ext cx="4158442" cy="707231"/>
          </a:xfrm>
        </p:spPr>
        <p:txBody>
          <a:bodyPr>
            <a:noAutofit/>
          </a:bodyPr>
          <a:lstStyle>
            <a:lvl1pPr marL="0" indent="0" algn="l">
              <a:buNone/>
              <a:defRPr kumimoji="0" lang="en-IN" sz="1800" b="0" i="0" u="none" strike="noStrike" kern="1200" cap="none" spc="0" normalizeH="0" baseline="0" noProof="0" dirty="0" smtClean="0">
                <a:ln>
                  <a:noFill/>
                </a:ln>
                <a:solidFill>
                  <a:schemeClr val="tx1">
                    <a:lumMod val="65000"/>
                    <a:lumOff val="35000"/>
                  </a:schemeClr>
                </a:solidFill>
                <a:effectLst/>
                <a:uLnTx/>
                <a:uFillTx/>
                <a:latin typeface="Arial"/>
                <a:ea typeface="+mn-ea"/>
                <a:cs typeface="Arial"/>
              </a:defRPr>
            </a:lvl1pPr>
          </a:lstStyle>
          <a:p>
            <a:pPr lvl="0"/>
            <a:r>
              <a:rPr lang="en-US" dirty="0"/>
              <a:t>Your Name, </a:t>
            </a:r>
            <a:br>
              <a:rPr lang="en-US" dirty="0"/>
            </a:br>
            <a:r>
              <a:rPr lang="en-US" dirty="0"/>
              <a:t>Designation</a:t>
            </a:r>
            <a:endParaRPr lang="en-IN" dirty="0"/>
          </a:p>
        </p:txBody>
      </p:sp>
      <p:sp>
        <p:nvSpPr>
          <p:cNvPr id="11" name="Text Placeholder 56"/>
          <p:cNvSpPr>
            <a:spLocks noGrp="1"/>
          </p:cNvSpPr>
          <p:nvPr>
            <p:ph type="body" sz="quarter" idx="20" hasCustomPrompt="1"/>
          </p:nvPr>
        </p:nvSpPr>
        <p:spPr>
          <a:xfrm>
            <a:off x="4547710" y="3446237"/>
            <a:ext cx="4158442" cy="314777"/>
          </a:xfrm>
        </p:spPr>
        <p:txBody>
          <a:bodyPr>
            <a:noAutofit/>
          </a:bodyPr>
          <a:lstStyle>
            <a:lvl1pPr algn="l">
              <a:buNone/>
              <a:defRPr kumimoji="0" lang="en-IN" sz="1800" b="0" i="0" u="none" strike="noStrike" kern="1200" cap="none" spc="0" normalizeH="0" baseline="0" noProof="0" dirty="0" smtClean="0">
                <a:ln>
                  <a:noFill/>
                </a:ln>
                <a:solidFill>
                  <a:schemeClr val="tx1">
                    <a:lumMod val="65000"/>
                    <a:lumOff val="35000"/>
                  </a:schemeClr>
                </a:solidFill>
                <a:effectLst/>
                <a:uLnTx/>
                <a:uFillTx/>
                <a:latin typeface="Arial"/>
                <a:ea typeface="+mn-ea"/>
                <a:cs typeface="Arial"/>
              </a:defRPr>
            </a:lvl1pPr>
          </a:lstStyle>
          <a:p>
            <a:pPr lvl="0"/>
            <a:r>
              <a:rPr lang="en-US" dirty="0"/>
              <a:t>Email ID</a:t>
            </a:r>
            <a:endParaRPr lang="en-IN" dirty="0"/>
          </a:p>
        </p:txBody>
      </p:sp>
      <p:sp>
        <p:nvSpPr>
          <p:cNvPr id="8" name="Rectangle 7"/>
          <p:cNvSpPr/>
          <p:nvPr userDrawn="1"/>
        </p:nvSpPr>
        <p:spPr>
          <a:xfrm>
            <a:off x="0" y="647700"/>
            <a:ext cx="9144000" cy="3048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IN" dirty="0">
              <a:solidFill>
                <a:srgbClr val="FFFFFF"/>
              </a:solidFill>
            </a:endParaRPr>
          </a:p>
        </p:txBody>
      </p:sp>
      <p:pic>
        <p:nvPicPr>
          <p:cNvPr id="9" name="Picture 8" descr="WIPRO PPT Design.jpg"/>
          <p:cNvPicPr>
            <a:picLocks noChangeAspect="1"/>
          </p:cNvPicPr>
          <p:nvPr userDrawn="1"/>
        </p:nvPicPr>
        <p:blipFill>
          <a:blip r:embed="rId2"/>
          <a:stretch>
            <a:fillRect/>
          </a:stretch>
        </p:blipFill>
        <p:spPr>
          <a:xfrm>
            <a:off x="5121" y="4471040"/>
            <a:ext cx="9133758" cy="2171061"/>
          </a:xfrm>
          <a:prstGeom prst="rect">
            <a:avLst/>
          </a:prstGeom>
        </p:spPr>
      </p:pic>
      <p:pic>
        <p:nvPicPr>
          <p:cNvPr id="13" name="Picture 12" descr="Slides Master - 51.jpg"/>
          <p:cNvPicPr>
            <a:picLocks noChangeAspect="1"/>
          </p:cNvPicPr>
          <p:nvPr userDrawn="1"/>
        </p:nvPicPr>
        <p:blipFill>
          <a:blip r:embed="rId3"/>
          <a:stretch>
            <a:fillRect/>
          </a:stretch>
        </p:blipFill>
        <p:spPr>
          <a:xfrm>
            <a:off x="2057402" y="1664834"/>
            <a:ext cx="1872342" cy="2084305"/>
          </a:xfrm>
          <a:prstGeom prst="rect">
            <a:avLst/>
          </a:prstGeom>
        </p:spPr>
      </p:pic>
      <p:cxnSp>
        <p:nvCxnSpPr>
          <p:cNvPr id="14" name="Straight Connector 13"/>
          <p:cNvCxnSpPr/>
          <p:nvPr userDrawn="1"/>
        </p:nvCxnSpPr>
        <p:spPr>
          <a:xfrm rot="5400000">
            <a:off x="2814000" y="2781258"/>
            <a:ext cx="2754000" cy="1588"/>
          </a:xfrm>
          <a:prstGeom prst="line">
            <a:avLst/>
          </a:prstGeom>
          <a:ln w="19050">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61074169"/>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5_Title">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267200" y="1746831"/>
            <a:ext cx="4635500" cy="1554480"/>
          </a:xfrm>
          <a:prstGeom prst="rect">
            <a:avLst/>
          </a:prstGeom>
          <a:noFill/>
        </p:spPr>
        <p:txBody>
          <a:bodyPr wrap="square" rtlCol="0" anchor="ctr">
            <a:noAutofit/>
          </a:bodyPr>
          <a:lstStyle>
            <a:lvl1pPr marL="0" algn="l">
              <a:defRPr lang="en-US" sz="3800" u="sng" dirty="0">
                <a:solidFill>
                  <a:schemeClr val="accent1"/>
                </a:solidFill>
                <a:latin typeface="+mj-lt"/>
                <a:ea typeface="+mn-ea"/>
                <a:cs typeface="Arial"/>
              </a:defRPr>
            </a:lvl1pPr>
          </a:lstStyle>
          <a:p>
            <a:pPr marL="0" lvl="0" algn="l"/>
            <a:r>
              <a:rPr lang="en-US"/>
              <a:t>Insert Title Here </a:t>
            </a:r>
            <a:br>
              <a:rPr lang="en-US"/>
            </a:br>
            <a:r>
              <a:rPr lang="en-US"/>
              <a:t>in two lines</a:t>
            </a:r>
          </a:p>
        </p:txBody>
      </p:sp>
      <p:cxnSp>
        <p:nvCxnSpPr>
          <p:cNvPr id="9" name="Straight Connector 8"/>
          <p:cNvCxnSpPr>
            <a:cxnSpLocks/>
          </p:cNvCxnSpPr>
          <p:nvPr/>
        </p:nvCxnSpPr>
        <p:spPr>
          <a:xfrm>
            <a:off x="3769835" y="2528304"/>
            <a:ext cx="0" cy="1799491"/>
          </a:xfrm>
          <a:prstGeom prst="line">
            <a:avLst/>
          </a:prstGeom>
          <a:ln w="19050">
            <a:solidFill>
              <a:schemeClr val="bg2">
                <a:lumMod val="50000"/>
              </a:schemeClr>
            </a:solidFill>
            <a:miter lim="400000"/>
          </a:ln>
        </p:spPr>
      </p:cxnSp>
      <p:sp>
        <p:nvSpPr>
          <p:cNvPr id="22"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23"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24"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5" name="Subtitle 2"/>
          <p:cNvSpPr>
            <a:spLocks noGrp="1"/>
          </p:cNvSpPr>
          <p:nvPr>
            <p:ph type="subTitle" idx="1" hasCustomPrompt="1"/>
          </p:nvPr>
        </p:nvSpPr>
        <p:spPr>
          <a:xfrm>
            <a:off x="4267201" y="3807691"/>
            <a:ext cx="3190875" cy="200443"/>
          </a:xfrm>
          <a:prstGeom prst="rect">
            <a:avLst/>
          </a:prstGeom>
          <a:noFill/>
        </p:spPr>
        <p:txBody>
          <a:bodyPr wrap="square" tIns="0" bIns="0" rtlCol="0" anchor="ctr">
            <a:no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lang="en-US" sz="1150" b="1">
                <a:solidFill>
                  <a:schemeClr val="accent2"/>
                </a:solidFill>
                <a:latin typeface="+mj-lt"/>
                <a:cs typeface="Arial"/>
              </a:defRPr>
            </a:lvl1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lang="en-US"/>
              <a:t>Presenter’s first and last name </a:t>
            </a:r>
          </a:p>
        </p:txBody>
      </p:sp>
      <p:sp>
        <p:nvSpPr>
          <p:cNvPr id="18" name="Text Placeholder 16"/>
          <p:cNvSpPr>
            <a:spLocks noGrp="1"/>
          </p:cNvSpPr>
          <p:nvPr>
            <p:ph type="body" sz="quarter" idx="10" hasCustomPrompt="1"/>
          </p:nvPr>
        </p:nvSpPr>
        <p:spPr>
          <a:xfrm>
            <a:off x="4267201" y="4112029"/>
            <a:ext cx="3190875" cy="199083"/>
          </a:xfrm>
          <a:prstGeom prst="rect">
            <a:avLst/>
          </a:prstGeom>
        </p:spPr>
        <p:txBody>
          <a:bodyPr tIns="0" bIns="0" anchor="ctr">
            <a:noAutofit/>
          </a:bodyPr>
          <a:lstStyle>
            <a:lvl1pPr>
              <a:buNone/>
              <a:defRPr kumimoji="0" lang="en-US" sz="950" b="1" i="0" u="none" strike="noStrike" kern="1200" cap="none" spc="0" normalizeH="0" baseline="0" noProof="0" dirty="0" smtClean="0">
                <a:ln>
                  <a:noFill/>
                </a:ln>
                <a:solidFill>
                  <a:schemeClr val="accent2"/>
                </a:solidFill>
                <a:effectLst/>
                <a:uLnTx/>
                <a:uFillTx/>
                <a:latin typeface="+mj-lt"/>
                <a:ea typeface="+mn-ea"/>
                <a:cs typeface="Arial"/>
              </a:defRPr>
            </a:lvl1pPr>
          </a:lstStyle>
          <a:p>
            <a:pPr marL="0" marR="0" lvl="0" indent="0" algn="l" defTabSz="457200" rtl="0" eaLnBrk="1" fontAlgn="auto" latinLnBrk="0" hangingPunct="1">
              <a:lnSpc>
                <a:spcPct val="100000"/>
              </a:lnSpc>
              <a:spcBef>
                <a:spcPct val="20000"/>
              </a:spcBef>
              <a:spcAft>
                <a:spcPts val="0"/>
              </a:spcAft>
              <a:buClrTx/>
              <a:buSzTx/>
              <a:tabLst/>
              <a:defRPr/>
            </a:pPr>
            <a:r>
              <a:rPr lang="en-US"/>
              <a:t>Designation</a:t>
            </a:r>
          </a:p>
        </p:txBody>
      </p:sp>
      <p:sp>
        <p:nvSpPr>
          <p:cNvPr id="19" name="Text Placeholder 16"/>
          <p:cNvSpPr>
            <a:spLocks noGrp="1"/>
          </p:cNvSpPr>
          <p:nvPr>
            <p:ph type="body" sz="quarter" idx="11" hasCustomPrompt="1"/>
          </p:nvPr>
        </p:nvSpPr>
        <p:spPr>
          <a:xfrm>
            <a:off x="4267201" y="4464051"/>
            <a:ext cx="3190875" cy="186360"/>
          </a:xfrm>
          <a:prstGeom prst="rect">
            <a:avLst/>
          </a:prstGeom>
        </p:spPr>
        <p:txBody>
          <a:bodyPr tIns="0" bIns="0" anchor="ctr">
            <a:noAutofit/>
          </a:bodyPr>
          <a:lstStyle>
            <a:lvl1pPr>
              <a:buNone/>
              <a:defRPr kumimoji="0" lang="en-US" sz="900" b="1" i="0" u="none" strike="noStrike" kern="1200" cap="none" spc="0" normalizeH="0" baseline="0" noProof="0" dirty="0" smtClean="0">
                <a:ln>
                  <a:noFill/>
                </a:ln>
                <a:solidFill>
                  <a:schemeClr val="accent2"/>
                </a:solidFill>
                <a:effectLst/>
                <a:uLnTx/>
                <a:uFillTx/>
                <a:latin typeface="+mj-lt"/>
                <a:ea typeface="+mn-ea"/>
                <a:cs typeface="Arial"/>
              </a:defRPr>
            </a:lvl1pPr>
          </a:lstStyle>
          <a:p>
            <a:pPr marL="0" marR="0" lvl="0" indent="0" algn="l" defTabSz="457200" rtl="0" eaLnBrk="1" fontAlgn="auto" latinLnBrk="0" hangingPunct="1">
              <a:lnSpc>
                <a:spcPct val="100000"/>
              </a:lnSpc>
              <a:spcBef>
                <a:spcPct val="20000"/>
              </a:spcBef>
              <a:spcAft>
                <a:spcPts val="0"/>
              </a:spcAft>
              <a:buClrTx/>
              <a:buSzTx/>
              <a:tabLst/>
              <a:defRPr/>
            </a:pPr>
            <a:r>
              <a:rPr lang="en-US"/>
              <a:t>Date</a:t>
            </a:r>
          </a:p>
        </p:txBody>
      </p:sp>
      <p:sp>
        <p:nvSpPr>
          <p:cNvPr id="17"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cxnSp>
        <p:nvCxnSpPr>
          <p:cNvPr id="21"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27" name="Picture 2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33400" y="1917141"/>
            <a:ext cx="2732400" cy="3059307"/>
          </a:xfrm>
          <a:prstGeom prst="rect">
            <a:avLst/>
          </a:prstGeom>
        </p:spPr>
      </p:pic>
    </p:spTree>
    <p:extLst>
      <p:ext uri="{BB962C8B-B14F-4D97-AF65-F5344CB8AC3E}">
        <p14:creationId xmlns:p14="http://schemas.microsoft.com/office/powerpoint/2010/main" val="3912730865"/>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5_Title with Presenter's Picture">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267200" y="1746831"/>
            <a:ext cx="4635500" cy="1554480"/>
          </a:xfrm>
          <a:prstGeom prst="rect">
            <a:avLst/>
          </a:prstGeom>
          <a:noFill/>
        </p:spPr>
        <p:txBody>
          <a:bodyPr wrap="square" rtlCol="0" anchor="ctr">
            <a:noAutofit/>
          </a:bodyPr>
          <a:lstStyle>
            <a:lvl1pPr marL="0" algn="l">
              <a:defRPr lang="en-US" sz="3800" u="sng" dirty="0">
                <a:solidFill>
                  <a:schemeClr val="accent1"/>
                </a:solidFill>
                <a:latin typeface="+mj-lt"/>
                <a:ea typeface="+mn-ea"/>
                <a:cs typeface="Arial"/>
              </a:defRPr>
            </a:lvl1pPr>
          </a:lstStyle>
          <a:p>
            <a:pPr marL="0" lvl="0" algn="l"/>
            <a:r>
              <a:rPr lang="en-US"/>
              <a:t>Insert Title Here </a:t>
            </a:r>
            <a:br>
              <a:rPr lang="en-US"/>
            </a:br>
            <a:r>
              <a:rPr lang="en-US"/>
              <a:t>in two lines</a:t>
            </a:r>
          </a:p>
        </p:txBody>
      </p:sp>
      <p:cxnSp>
        <p:nvCxnSpPr>
          <p:cNvPr id="9" name="Straight Connector 8"/>
          <p:cNvCxnSpPr>
            <a:cxnSpLocks/>
          </p:cNvCxnSpPr>
          <p:nvPr/>
        </p:nvCxnSpPr>
        <p:spPr>
          <a:xfrm>
            <a:off x="3769835" y="2528304"/>
            <a:ext cx="0" cy="1799491"/>
          </a:xfrm>
          <a:prstGeom prst="line">
            <a:avLst/>
          </a:prstGeom>
          <a:ln w="19050">
            <a:solidFill>
              <a:schemeClr val="bg2">
                <a:lumMod val="50000"/>
              </a:schemeClr>
            </a:solidFill>
            <a:miter lim="400000"/>
          </a:ln>
        </p:spPr>
      </p:cxnSp>
      <p:sp>
        <p:nvSpPr>
          <p:cNvPr id="22"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23"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24"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28" name="Subtitle 2"/>
          <p:cNvSpPr>
            <a:spLocks noGrp="1"/>
          </p:cNvSpPr>
          <p:nvPr>
            <p:ph type="subTitle" idx="1" hasCustomPrompt="1"/>
          </p:nvPr>
        </p:nvSpPr>
        <p:spPr>
          <a:xfrm>
            <a:off x="5229864" y="4686857"/>
            <a:ext cx="3190875" cy="200443"/>
          </a:xfrm>
          <a:prstGeom prst="rect">
            <a:avLst/>
          </a:prstGeom>
          <a:noFill/>
        </p:spPr>
        <p:txBody>
          <a:bodyPr wrap="square" tIns="0" bIns="0" rtlCol="0" anchor="ctr">
            <a:no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lang="en-US" sz="1150" b="1">
                <a:solidFill>
                  <a:schemeClr val="accent2"/>
                </a:solidFill>
                <a:latin typeface="+mj-lt"/>
                <a:cs typeface="Arial"/>
              </a:defRPr>
            </a:lvl1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lang="en-US"/>
              <a:t>Presenter’s first and last name </a:t>
            </a:r>
          </a:p>
        </p:txBody>
      </p:sp>
      <p:sp>
        <p:nvSpPr>
          <p:cNvPr id="29" name="Text Placeholder 16"/>
          <p:cNvSpPr>
            <a:spLocks noGrp="1"/>
          </p:cNvSpPr>
          <p:nvPr>
            <p:ph type="body" sz="quarter" idx="10" hasCustomPrompt="1"/>
          </p:nvPr>
        </p:nvSpPr>
        <p:spPr>
          <a:xfrm>
            <a:off x="5229864" y="4965796"/>
            <a:ext cx="3190875" cy="410537"/>
          </a:xfrm>
          <a:prstGeom prst="rect">
            <a:avLst/>
          </a:prstGeom>
        </p:spPr>
        <p:txBody>
          <a:bodyPr tIns="0" bIns="0" anchor="t" anchorCtr="0">
            <a:noAutofit/>
          </a:bodyPr>
          <a:lstStyle>
            <a:lvl1pPr marL="0" marR="0" indent="0" algn="l" defTabSz="457200" rtl="0" eaLnBrk="1" fontAlgn="auto" latinLnBrk="0" hangingPunct="1">
              <a:lnSpc>
                <a:spcPct val="100000"/>
              </a:lnSpc>
              <a:spcBef>
                <a:spcPct val="20000"/>
              </a:spcBef>
              <a:spcAft>
                <a:spcPts val="0"/>
              </a:spcAft>
              <a:buClrTx/>
              <a:buSzTx/>
              <a:buNone/>
              <a:tabLst/>
              <a:defRPr kumimoji="0" lang="en-US" sz="950" b="0" i="0" u="none" strike="noStrike" kern="1200" cap="none" spc="0" normalizeH="0" baseline="0" noProof="0">
                <a:ln>
                  <a:noFill/>
                </a:ln>
                <a:solidFill>
                  <a:schemeClr val="accent2"/>
                </a:solidFill>
                <a:effectLst/>
                <a:uLnTx/>
                <a:uFillTx/>
                <a:latin typeface="+mj-lt"/>
                <a:ea typeface="+mn-ea"/>
                <a:cs typeface="Arial"/>
              </a:defRPr>
            </a:lvl1pPr>
          </a:lstStyle>
          <a:p>
            <a:pPr marL="0" marR="0" lvl="0" indent="0" algn="l" defTabSz="457200" rtl="0" eaLnBrk="1" fontAlgn="auto" latinLnBrk="0" hangingPunct="1">
              <a:lnSpc>
                <a:spcPct val="100000"/>
              </a:lnSpc>
              <a:spcBef>
                <a:spcPct val="20000"/>
              </a:spcBef>
              <a:spcAft>
                <a:spcPts val="0"/>
              </a:spcAft>
              <a:buClrTx/>
              <a:buSzTx/>
              <a:tabLst/>
              <a:defRPr/>
            </a:pP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a:t>
            </a:r>
          </a:p>
        </p:txBody>
      </p:sp>
      <p:sp>
        <p:nvSpPr>
          <p:cNvPr id="15"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cxnSp>
        <p:nvCxnSpPr>
          <p:cNvPr id="17"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18" name="Picture 1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33400" y="1917141"/>
            <a:ext cx="2732400" cy="3059307"/>
          </a:xfrm>
          <a:prstGeom prst="rect">
            <a:avLst/>
          </a:prstGeom>
        </p:spPr>
      </p:pic>
      <p:sp>
        <p:nvSpPr>
          <p:cNvPr id="13" name="Picture Placeholder 9"/>
          <p:cNvSpPr>
            <a:spLocks noGrp="1"/>
          </p:cNvSpPr>
          <p:nvPr>
            <p:ph type="pic" sz="quarter" idx="13" hasCustomPrompt="1"/>
          </p:nvPr>
        </p:nvSpPr>
        <p:spPr>
          <a:xfrm>
            <a:off x="4289307" y="4487334"/>
            <a:ext cx="774700" cy="1032933"/>
          </a:xfrm>
          <a:prstGeom prst="ellipse">
            <a:avLst/>
          </a:prstGeom>
        </p:spPr>
        <p:txBody>
          <a:bodyPr>
            <a:noAutofit/>
          </a:bodyPr>
          <a:lstStyle>
            <a:lvl1pPr marL="0" indent="0" algn="ctr">
              <a:buNone/>
              <a:defRPr sz="700" baseline="0">
                <a:solidFill>
                  <a:schemeClr val="accent2"/>
                </a:solidFill>
                <a:latin typeface="+mj-lt"/>
              </a:defRPr>
            </a:lvl1pPr>
          </a:lstStyle>
          <a:p>
            <a:r>
              <a:rPr lang="en-US"/>
              <a:t>Click to add Presenter’s image</a:t>
            </a:r>
            <a:endParaRPr lang="en-IN"/>
          </a:p>
        </p:txBody>
      </p:sp>
    </p:spTree>
    <p:extLst>
      <p:ext uri="{BB962C8B-B14F-4D97-AF65-F5344CB8AC3E}">
        <p14:creationId xmlns:p14="http://schemas.microsoft.com/office/powerpoint/2010/main" val="491492584"/>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5_Title with Client/Partner Logo">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267200" y="1746831"/>
            <a:ext cx="4635500" cy="1554480"/>
          </a:xfrm>
          <a:prstGeom prst="rect">
            <a:avLst/>
          </a:prstGeom>
          <a:noFill/>
        </p:spPr>
        <p:txBody>
          <a:bodyPr wrap="square" rtlCol="0" anchor="ctr">
            <a:noAutofit/>
          </a:bodyPr>
          <a:lstStyle>
            <a:lvl1pPr marL="0" algn="l">
              <a:defRPr lang="en-US" sz="3800" u="sng" dirty="0">
                <a:solidFill>
                  <a:schemeClr val="accent1"/>
                </a:solidFill>
                <a:latin typeface="+mj-lt"/>
                <a:ea typeface="+mn-ea"/>
                <a:cs typeface="Arial"/>
              </a:defRPr>
            </a:lvl1pPr>
          </a:lstStyle>
          <a:p>
            <a:pPr marL="0" lvl="0" algn="l"/>
            <a:r>
              <a:rPr lang="en-US"/>
              <a:t>Insert Title Here </a:t>
            </a:r>
            <a:br>
              <a:rPr lang="en-US"/>
            </a:br>
            <a:r>
              <a:rPr lang="en-US"/>
              <a:t>in two lines</a:t>
            </a:r>
          </a:p>
        </p:txBody>
      </p:sp>
      <p:cxnSp>
        <p:nvCxnSpPr>
          <p:cNvPr id="9" name="Straight Connector 8"/>
          <p:cNvCxnSpPr>
            <a:cxnSpLocks/>
          </p:cNvCxnSpPr>
          <p:nvPr/>
        </p:nvCxnSpPr>
        <p:spPr>
          <a:xfrm>
            <a:off x="3769835" y="2528304"/>
            <a:ext cx="0" cy="1799491"/>
          </a:xfrm>
          <a:prstGeom prst="line">
            <a:avLst/>
          </a:prstGeom>
          <a:ln w="19050">
            <a:solidFill>
              <a:schemeClr val="bg2">
                <a:lumMod val="50000"/>
              </a:schemeClr>
            </a:solidFill>
            <a:miter lim="400000"/>
          </a:ln>
        </p:spPr>
      </p:cxnSp>
      <p:sp>
        <p:nvSpPr>
          <p:cNvPr id="22"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23"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24"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5" name="Subtitle 2"/>
          <p:cNvSpPr>
            <a:spLocks noGrp="1"/>
          </p:cNvSpPr>
          <p:nvPr>
            <p:ph type="subTitle" idx="1" hasCustomPrompt="1"/>
          </p:nvPr>
        </p:nvSpPr>
        <p:spPr>
          <a:xfrm>
            <a:off x="4267201" y="3807691"/>
            <a:ext cx="3190875" cy="200443"/>
          </a:xfrm>
          <a:prstGeom prst="rect">
            <a:avLst/>
          </a:prstGeom>
          <a:noFill/>
        </p:spPr>
        <p:txBody>
          <a:bodyPr wrap="square" tIns="0" bIns="0" rtlCol="0" anchor="ctr">
            <a:no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lang="en-US" sz="1150" b="1">
                <a:solidFill>
                  <a:schemeClr val="accent2"/>
                </a:solidFill>
                <a:latin typeface="+mj-lt"/>
                <a:cs typeface="Arial"/>
              </a:defRPr>
            </a:lvl1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lang="en-US"/>
              <a:t>Presenter’s first and last name </a:t>
            </a:r>
          </a:p>
        </p:txBody>
      </p:sp>
      <p:sp>
        <p:nvSpPr>
          <p:cNvPr id="18" name="Text Placeholder 16"/>
          <p:cNvSpPr>
            <a:spLocks noGrp="1"/>
          </p:cNvSpPr>
          <p:nvPr>
            <p:ph type="body" sz="quarter" idx="10" hasCustomPrompt="1"/>
          </p:nvPr>
        </p:nvSpPr>
        <p:spPr>
          <a:xfrm>
            <a:off x="4267201" y="4112029"/>
            <a:ext cx="3190875" cy="199083"/>
          </a:xfrm>
          <a:prstGeom prst="rect">
            <a:avLst/>
          </a:prstGeom>
        </p:spPr>
        <p:txBody>
          <a:bodyPr tIns="0" bIns="0" anchor="ctr">
            <a:noAutofit/>
          </a:bodyPr>
          <a:lstStyle>
            <a:lvl1pPr>
              <a:buNone/>
              <a:defRPr kumimoji="0" lang="en-US" sz="950" b="1" i="0" u="none" strike="noStrike" kern="1200" cap="none" spc="0" normalizeH="0" baseline="0" noProof="0" dirty="0" smtClean="0">
                <a:ln>
                  <a:noFill/>
                </a:ln>
                <a:solidFill>
                  <a:schemeClr val="accent2"/>
                </a:solidFill>
                <a:effectLst/>
                <a:uLnTx/>
                <a:uFillTx/>
                <a:latin typeface="+mj-lt"/>
                <a:ea typeface="+mn-ea"/>
                <a:cs typeface="Arial"/>
              </a:defRPr>
            </a:lvl1pPr>
          </a:lstStyle>
          <a:p>
            <a:pPr marL="0" marR="0" lvl="0" indent="0" algn="l" defTabSz="457200" rtl="0" eaLnBrk="1" fontAlgn="auto" latinLnBrk="0" hangingPunct="1">
              <a:lnSpc>
                <a:spcPct val="100000"/>
              </a:lnSpc>
              <a:spcBef>
                <a:spcPct val="20000"/>
              </a:spcBef>
              <a:spcAft>
                <a:spcPts val="0"/>
              </a:spcAft>
              <a:buClrTx/>
              <a:buSzTx/>
              <a:tabLst/>
              <a:defRPr/>
            </a:pPr>
            <a:r>
              <a:rPr lang="en-US"/>
              <a:t>Designation</a:t>
            </a:r>
          </a:p>
        </p:txBody>
      </p:sp>
      <p:sp>
        <p:nvSpPr>
          <p:cNvPr id="19" name="Text Placeholder 16"/>
          <p:cNvSpPr>
            <a:spLocks noGrp="1"/>
          </p:cNvSpPr>
          <p:nvPr>
            <p:ph type="body" sz="quarter" idx="11" hasCustomPrompt="1"/>
          </p:nvPr>
        </p:nvSpPr>
        <p:spPr>
          <a:xfrm>
            <a:off x="4267201" y="4464051"/>
            <a:ext cx="3190875" cy="186360"/>
          </a:xfrm>
          <a:prstGeom prst="rect">
            <a:avLst/>
          </a:prstGeom>
        </p:spPr>
        <p:txBody>
          <a:bodyPr tIns="0" bIns="0" anchor="ctr">
            <a:noAutofit/>
          </a:bodyPr>
          <a:lstStyle>
            <a:lvl1pPr>
              <a:buNone/>
              <a:defRPr kumimoji="0" lang="en-US" sz="900" b="1" i="0" u="none" strike="noStrike" kern="1200" cap="none" spc="0" normalizeH="0" baseline="0" noProof="0" dirty="0" smtClean="0">
                <a:ln>
                  <a:noFill/>
                </a:ln>
                <a:solidFill>
                  <a:schemeClr val="accent2"/>
                </a:solidFill>
                <a:effectLst/>
                <a:uLnTx/>
                <a:uFillTx/>
                <a:latin typeface="+mj-lt"/>
                <a:ea typeface="+mn-ea"/>
                <a:cs typeface="Arial"/>
              </a:defRPr>
            </a:lvl1pPr>
          </a:lstStyle>
          <a:p>
            <a:pPr marL="0" marR="0" lvl="0" indent="0" algn="l" defTabSz="457200" rtl="0" eaLnBrk="1" fontAlgn="auto" latinLnBrk="0" hangingPunct="1">
              <a:lnSpc>
                <a:spcPct val="100000"/>
              </a:lnSpc>
              <a:spcBef>
                <a:spcPct val="20000"/>
              </a:spcBef>
              <a:spcAft>
                <a:spcPts val="0"/>
              </a:spcAft>
              <a:buClrTx/>
              <a:buSzTx/>
              <a:tabLst/>
              <a:defRPr/>
            </a:pPr>
            <a:r>
              <a:rPr lang="en-US"/>
              <a:t>Date</a:t>
            </a:r>
          </a:p>
        </p:txBody>
      </p:sp>
      <p:sp>
        <p:nvSpPr>
          <p:cNvPr id="21" name="Picture Placeholder 9"/>
          <p:cNvSpPr>
            <a:spLocks noGrp="1"/>
          </p:cNvSpPr>
          <p:nvPr>
            <p:ph type="pic" sz="quarter" idx="12" hasCustomPrompt="1"/>
          </p:nvPr>
        </p:nvSpPr>
        <p:spPr>
          <a:xfrm>
            <a:off x="2342673" y="2604939"/>
            <a:ext cx="1181854" cy="1641989"/>
          </a:xfrm>
          <a:prstGeom prst="rect">
            <a:avLst/>
          </a:prstGeom>
        </p:spPr>
        <p:txBody>
          <a:bodyPr>
            <a:noAutofit/>
          </a:bodyPr>
          <a:lstStyle>
            <a:lvl1pPr marL="0" indent="0" algn="ctr">
              <a:buNone/>
              <a:defRPr sz="1100" baseline="0">
                <a:solidFill>
                  <a:schemeClr val="accent2"/>
                </a:solidFill>
                <a:latin typeface="+mj-lt"/>
              </a:defRPr>
            </a:lvl1pPr>
          </a:lstStyle>
          <a:p>
            <a:r>
              <a:rPr lang="en-US"/>
              <a:t>Click here to add Client / Partner Logo</a:t>
            </a:r>
            <a:endParaRPr lang="en-IN"/>
          </a:p>
        </p:txBody>
      </p:sp>
      <p:sp>
        <p:nvSpPr>
          <p:cNvPr id="16"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cxnSp>
        <p:nvCxnSpPr>
          <p:cNvPr id="27"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29" name="Picture 2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76273" y="2295078"/>
            <a:ext cx="2066400" cy="2313625"/>
          </a:xfrm>
          <a:prstGeom prst="rect">
            <a:avLst/>
          </a:prstGeom>
        </p:spPr>
      </p:pic>
    </p:spTree>
    <p:extLst>
      <p:ext uri="{BB962C8B-B14F-4D97-AF65-F5344CB8AC3E}">
        <p14:creationId xmlns:p14="http://schemas.microsoft.com/office/powerpoint/2010/main" val="471170878"/>
      </p:ext>
    </p:extLst>
  </p:cSld>
  <p:clrMapOvr>
    <a:masterClrMapping/>
  </p:clrMapOvr>
  <p:extLst mod="1">
    <p:ext uri="{DCECCB84-F9BA-43D5-87BE-67443E8EF086}">
      <p15:sldGuideLst xmlns:p15="http://schemas.microsoft.com/office/powerpoint/2012/main">
        <p15:guide id="1" pos="4513" userDrawn="1">
          <p15:clr>
            <a:srgbClr val="FBAE4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5_Agenda">
    <p:spTree>
      <p:nvGrpSpPr>
        <p:cNvPr id="1" name=""/>
        <p:cNvGrpSpPr/>
        <p:nvPr/>
      </p:nvGrpSpPr>
      <p:grpSpPr>
        <a:xfrm>
          <a:off x="0" y="0"/>
          <a:ext cx="0" cy="0"/>
          <a:chOff x="0" y="0"/>
          <a:chExt cx="0" cy="0"/>
        </a:xfrm>
      </p:grpSpPr>
      <p:sp>
        <p:nvSpPr>
          <p:cNvPr id="17" name="Text Placeholder 38"/>
          <p:cNvSpPr>
            <a:spLocks noGrp="1"/>
          </p:cNvSpPr>
          <p:nvPr>
            <p:ph type="body" sz="quarter" idx="10" hasCustomPrompt="1"/>
          </p:nvPr>
        </p:nvSpPr>
        <p:spPr>
          <a:xfrm>
            <a:off x="779308" y="1961011"/>
            <a:ext cx="3640292" cy="200861"/>
          </a:xfrm>
          <a:prstGeom prst="rect">
            <a:avLst/>
          </a:prstGeom>
        </p:spPr>
        <p:txBody>
          <a:bodyPr tIns="0" bIns="0" anchor="ctr" anchorCtr="0">
            <a:noAutofit/>
          </a:bodyPr>
          <a:lstStyle>
            <a:lvl1pPr marL="0" indent="0">
              <a:buNone/>
              <a:defRPr sz="1300" b="1">
                <a:solidFill>
                  <a:schemeClr val="tx2"/>
                </a:solidFill>
                <a:latin typeface="+mn-lt"/>
              </a:defRPr>
            </a:lvl1pPr>
            <a:lvl2pPr>
              <a:buNone/>
              <a:defRPr/>
            </a:lvl2pPr>
            <a:lvl3pPr>
              <a:buNone/>
              <a:defRPr/>
            </a:lvl3pPr>
            <a:lvl4pPr>
              <a:buNone/>
              <a:defRPr/>
            </a:lvl4pPr>
            <a:lvl5pPr>
              <a:buNone/>
              <a:defRPr/>
            </a:lvl5pPr>
          </a:lstStyle>
          <a:p>
            <a:pPr lvl="0"/>
            <a:r>
              <a:rPr lang="en-US"/>
              <a:t>Headline</a:t>
            </a:r>
          </a:p>
        </p:txBody>
      </p:sp>
      <p:sp>
        <p:nvSpPr>
          <p:cNvPr id="28" name="Text Placeholder 38"/>
          <p:cNvSpPr>
            <a:spLocks noGrp="1"/>
          </p:cNvSpPr>
          <p:nvPr>
            <p:ph type="body" sz="quarter" idx="15" hasCustomPrompt="1"/>
          </p:nvPr>
        </p:nvSpPr>
        <p:spPr>
          <a:xfrm>
            <a:off x="230668" y="1830792"/>
            <a:ext cx="502920" cy="668792"/>
          </a:xfrm>
          <a:prstGeom prst="ellipse">
            <a:avLst/>
          </a:prstGeom>
          <a:solidFill>
            <a:schemeClr val="tx2"/>
          </a:solidFill>
        </p:spPr>
        <p:txBody>
          <a:bodyPr anchor="ctr">
            <a:normAutofit/>
          </a:bodyPr>
          <a:lstStyle>
            <a:lvl1pPr marL="0" indent="0" algn="ctr">
              <a:buFont typeface="Arial" pitchFamily="34" charset="0"/>
              <a:buNone/>
              <a:defRPr sz="1100" b="1">
                <a:solidFill>
                  <a:schemeClr val="bg1"/>
                </a:solidFill>
                <a:latin typeface="+mn-lt"/>
              </a:defRPr>
            </a:lvl1pPr>
            <a:lvl2pPr>
              <a:buNone/>
              <a:defRPr/>
            </a:lvl2pPr>
            <a:lvl3pPr>
              <a:buNone/>
              <a:defRPr/>
            </a:lvl3pPr>
            <a:lvl4pPr>
              <a:buNone/>
              <a:defRPr/>
            </a:lvl4pPr>
            <a:lvl5pPr>
              <a:buNone/>
              <a:defRPr/>
            </a:lvl5pPr>
          </a:lstStyle>
          <a:p>
            <a:pPr lvl="0"/>
            <a:r>
              <a:rPr lang="en-US"/>
              <a:t>1</a:t>
            </a:r>
          </a:p>
        </p:txBody>
      </p:sp>
      <p:sp>
        <p:nvSpPr>
          <p:cNvPr id="47" name="Title 1"/>
          <p:cNvSpPr>
            <a:spLocks noGrp="1"/>
          </p:cNvSpPr>
          <p:nvPr>
            <p:ph type="ctrTitle" hasCustomPrompt="1"/>
          </p:nvPr>
        </p:nvSpPr>
        <p:spPr>
          <a:xfrm>
            <a:off x="1" y="345077"/>
            <a:ext cx="2191657" cy="692892"/>
          </a:xfrm>
          <a:prstGeom prst="rect">
            <a:avLst/>
          </a:prstGeom>
          <a:noFill/>
        </p:spPr>
        <p:txBody>
          <a:bodyPr wrap="square" lIns="0" rtlCol="0" anchor="t" anchorCtr="0">
            <a:noAutofit/>
          </a:bodyPr>
          <a:lstStyle>
            <a:lvl1pPr marL="0" algn="l">
              <a:lnSpc>
                <a:spcPct val="98000"/>
              </a:lnSpc>
              <a:tabLst/>
              <a:defRPr lang="en-US" sz="2600" u="sng" dirty="0">
                <a:solidFill>
                  <a:schemeClr val="tx2"/>
                </a:solidFill>
                <a:latin typeface="+mj-lt"/>
                <a:ea typeface="+mn-ea"/>
                <a:cs typeface="Arial"/>
              </a:defRPr>
            </a:lvl1pPr>
          </a:lstStyle>
          <a:p>
            <a:pPr marL="0" lvl="0" algn="l"/>
            <a:r>
              <a:rPr lang="en-US"/>
              <a:t>Agenda</a:t>
            </a:r>
          </a:p>
        </p:txBody>
      </p:sp>
      <p:sp>
        <p:nvSpPr>
          <p:cNvPr id="48" name="Text Placeholder 38"/>
          <p:cNvSpPr>
            <a:spLocks noGrp="1"/>
          </p:cNvSpPr>
          <p:nvPr>
            <p:ph type="body" sz="quarter" idx="16" hasCustomPrompt="1"/>
          </p:nvPr>
        </p:nvSpPr>
        <p:spPr>
          <a:xfrm>
            <a:off x="779308" y="2209261"/>
            <a:ext cx="3640292" cy="198993"/>
          </a:xfrm>
          <a:prstGeom prst="rect">
            <a:avLst/>
          </a:prstGeom>
        </p:spPr>
        <p:txBody>
          <a:bodyPr tIns="0" bIns="0" anchor="t" anchorCtr="0">
            <a:noAutofit/>
          </a:bodyPr>
          <a:lstStyle>
            <a:lvl1pPr marL="0" indent="0">
              <a:buNone/>
              <a:defRPr sz="900" b="1">
                <a:solidFill>
                  <a:schemeClr val="tx2"/>
                </a:solidFill>
                <a:latin typeface="+mn-lt"/>
              </a:defRPr>
            </a:lvl1pPr>
            <a:lvl2pPr>
              <a:buNone/>
              <a:defRPr/>
            </a:lvl2pPr>
            <a:lvl3pPr>
              <a:buNone/>
              <a:defRPr/>
            </a:lvl3pPr>
            <a:lvl4pPr>
              <a:buNone/>
              <a:defRPr/>
            </a:lvl4pPr>
            <a:lvl5pPr>
              <a:buNone/>
              <a:defRPr/>
            </a:lvl5pPr>
          </a:lstStyle>
          <a:p>
            <a:pPr lvl="0"/>
            <a:r>
              <a:rPr lang="en-US"/>
              <a:t>Duis </a:t>
            </a:r>
            <a:r>
              <a:rPr lang="en-US" err="1"/>
              <a:t>rutrum</a:t>
            </a:r>
            <a:r>
              <a:rPr lang="en-US"/>
              <a:t> </a:t>
            </a:r>
            <a:r>
              <a:rPr lang="en-US" err="1"/>
              <a:t>vestibulum</a:t>
            </a:r>
            <a:r>
              <a:rPr lang="en-US"/>
              <a:t> </a:t>
            </a:r>
            <a:r>
              <a:rPr lang="en-US" err="1"/>
              <a:t>ornare</a:t>
            </a:r>
            <a:r>
              <a:rPr lang="en-US"/>
              <a:t>. Integer cursus </a:t>
            </a:r>
            <a:r>
              <a:rPr lang="en-US" err="1"/>
              <a:t>eu</a:t>
            </a:r>
            <a:r>
              <a:rPr lang="en-US"/>
              <a:t> </a:t>
            </a:r>
            <a:r>
              <a:rPr lang="en-US" err="1"/>
              <a:t>elit</a:t>
            </a:r>
            <a:r>
              <a:rPr lang="en-US"/>
              <a:t> </a:t>
            </a:r>
            <a:r>
              <a:rPr lang="en-US" err="1"/>
              <a:t>mollis</a:t>
            </a:r>
            <a:r>
              <a:rPr lang="en-US"/>
              <a:t> </a:t>
            </a:r>
            <a:r>
              <a:rPr lang="en-US" err="1"/>
              <a:t>suscipit</a:t>
            </a:r>
            <a:r>
              <a:rPr lang="en-US"/>
              <a:t>.</a:t>
            </a:r>
          </a:p>
        </p:txBody>
      </p:sp>
      <p:sp>
        <p:nvSpPr>
          <p:cNvPr id="49" name="Text Placeholder 38"/>
          <p:cNvSpPr>
            <a:spLocks noGrp="1"/>
          </p:cNvSpPr>
          <p:nvPr>
            <p:ph type="body" sz="quarter" idx="17" hasCustomPrompt="1"/>
          </p:nvPr>
        </p:nvSpPr>
        <p:spPr>
          <a:xfrm>
            <a:off x="779308" y="3129960"/>
            <a:ext cx="3640292" cy="200861"/>
          </a:xfrm>
          <a:prstGeom prst="rect">
            <a:avLst/>
          </a:prstGeom>
        </p:spPr>
        <p:txBody>
          <a:bodyPr tIns="0" bIns="0" anchor="ctr" anchorCtr="0">
            <a:noAutofit/>
          </a:bodyPr>
          <a:lstStyle>
            <a:lvl1pPr marL="0" indent="0">
              <a:buNone/>
              <a:defRPr sz="1300" b="1">
                <a:solidFill>
                  <a:schemeClr val="tx2"/>
                </a:solidFill>
                <a:latin typeface="+mn-lt"/>
              </a:defRPr>
            </a:lvl1pPr>
            <a:lvl2pPr>
              <a:buNone/>
              <a:defRPr/>
            </a:lvl2pPr>
            <a:lvl3pPr>
              <a:buNone/>
              <a:defRPr/>
            </a:lvl3pPr>
            <a:lvl4pPr>
              <a:buNone/>
              <a:defRPr/>
            </a:lvl4pPr>
            <a:lvl5pPr>
              <a:buNone/>
              <a:defRPr/>
            </a:lvl5pPr>
          </a:lstStyle>
          <a:p>
            <a:pPr lvl="0"/>
            <a:r>
              <a:rPr lang="en-US"/>
              <a:t>Headline</a:t>
            </a:r>
          </a:p>
        </p:txBody>
      </p:sp>
      <p:sp>
        <p:nvSpPr>
          <p:cNvPr id="50" name="Text Placeholder 38"/>
          <p:cNvSpPr>
            <a:spLocks noGrp="1"/>
          </p:cNvSpPr>
          <p:nvPr>
            <p:ph type="body" sz="quarter" idx="18" hasCustomPrompt="1"/>
          </p:nvPr>
        </p:nvSpPr>
        <p:spPr>
          <a:xfrm>
            <a:off x="230668" y="2999741"/>
            <a:ext cx="502920" cy="668792"/>
          </a:xfrm>
          <a:prstGeom prst="ellipse">
            <a:avLst/>
          </a:prstGeom>
          <a:solidFill>
            <a:schemeClr val="tx2"/>
          </a:solidFill>
        </p:spPr>
        <p:txBody>
          <a:bodyPr anchor="ctr">
            <a:normAutofit/>
          </a:bodyPr>
          <a:lstStyle>
            <a:lvl1pPr marL="0" indent="0" algn="ctr">
              <a:buFont typeface="Arial" pitchFamily="34" charset="0"/>
              <a:buNone/>
              <a:defRPr sz="1100" b="1">
                <a:solidFill>
                  <a:schemeClr val="bg1"/>
                </a:solidFill>
                <a:latin typeface="+mn-lt"/>
              </a:defRPr>
            </a:lvl1pPr>
            <a:lvl2pPr>
              <a:buNone/>
              <a:defRPr/>
            </a:lvl2pPr>
            <a:lvl3pPr>
              <a:buNone/>
              <a:defRPr/>
            </a:lvl3pPr>
            <a:lvl4pPr>
              <a:buNone/>
              <a:defRPr/>
            </a:lvl4pPr>
            <a:lvl5pPr>
              <a:buNone/>
              <a:defRPr/>
            </a:lvl5pPr>
          </a:lstStyle>
          <a:p>
            <a:pPr lvl="0"/>
            <a:r>
              <a:rPr lang="en-US"/>
              <a:t>2</a:t>
            </a:r>
          </a:p>
        </p:txBody>
      </p:sp>
      <p:sp>
        <p:nvSpPr>
          <p:cNvPr id="51" name="Text Placeholder 38"/>
          <p:cNvSpPr>
            <a:spLocks noGrp="1"/>
          </p:cNvSpPr>
          <p:nvPr>
            <p:ph type="body" sz="quarter" idx="19" hasCustomPrompt="1"/>
          </p:nvPr>
        </p:nvSpPr>
        <p:spPr>
          <a:xfrm>
            <a:off x="779308" y="3378210"/>
            <a:ext cx="3640292" cy="198993"/>
          </a:xfrm>
          <a:prstGeom prst="rect">
            <a:avLst/>
          </a:prstGeom>
        </p:spPr>
        <p:txBody>
          <a:bodyPr tIns="0" bIns="0" anchor="t" anchorCtr="0">
            <a:noAutofit/>
          </a:bodyPr>
          <a:lstStyle>
            <a:lvl1pPr marL="0" indent="0">
              <a:buNone/>
              <a:defRPr sz="900" b="1">
                <a:solidFill>
                  <a:schemeClr val="tx2"/>
                </a:solidFill>
                <a:latin typeface="+mn-lt"/>
              </a:defRPr>
            </a:lvl1pPr>
            <a:lvl2pPr>
              <a:buNone/>
              <a:defRPr/>
            </a:lvl2pPr>
            <a:lvl3pPr>
              <a:buNone/>
              <a:defRPr/>
            </a:lvl3pPr>
            <a:lvl4pPr>
              <a:buNone/>
              <a:defRPr/>
            </a:lvl4pPr>
            <a:lvl5pPr>
              <a:buNone/>
              <a:defRPr/>
            </a:lvl5pPr>
          </a:lstStyle>
          <a:p>
            <a:pPr lvl="0"/>
            <a:r>
              <a:rPr lang="en-US"/>
              <a:t>Duis </a:t>
            </a:r>
            <a:r>
              <a:rPr lang="en-US" err="1"/>
              <a:t>rutrum</a:t>
            </a:r>
            <a:r>
              <a:rPr lang="en-US"/>
              <a:t> </a:t>
            </a:r>
            <a:r>
              <a:rPr lang="en-US" err="1"/>
              <a:t>vestibulum</a:t>
            </a:r>
            <a:r>
              <a:rPr lang="en-US"/>
              <a:t> </a:t>
            </a:r>
            <a:r>
              <a:rPr lang="en-US" err="1"/>
              <a:t>ornare</a:t>
            </a:r>
            <a:r>
              <a:rPr lang="en-US"/>
              <a:t>. Integer cursus </a:t>
            </a:r>
            <a:r>
              <a:rPr lang="en-US" err="1"/>
              <a:t>eu</a:t>
            </a:r>
            <a:r>
              <a:rPr lang="en-US"/>
              <a:t> </a:t>
            </a:r>
            <a:r>
              <a:rPr lang="en-US" err="1"/>
              <a:t>elit</a:t>
            </a:r>
            <a:r>
              <a:rPr lang="en-US"/>
              <a:t> </a:t>
            </a:r>
            <a:r>
              <a:rPr lang="en-US" err="1"/>
              <a:t>mollis</a:t>
            </a:r>
            <a:r>
              <a:rPr lang="en-US"/>
              <a:t> </a:t>
            </a:r>
            <a:r>
              <a:rPr lang="en-US" err="1"/>
              <a:t>suscipit</a:t>
            </a:r>
            <a:r>
              <a:rPr lang="en-US"/>
              <a:t>.</a:t>
            </a:r>
          </a:p>
        </p:txBody>
      </p:sp>
      <p:sp>
        <p:nvSpPr>
          <p:cNvPr id="52" name="Text Placeholder 38"/>
          <p:cNvSpPr>
            <a:spLocks noGrp="1"/>
          </p:cNvSpPr>
          <p:nvPr>
            <p:ph type="body" sz="quarter" idx="20" hasCustomPrompt="1"/>
          </p:nvPr>
        </p:nvSpPr>
        <p:spPr>
          <a:xfrm>
            <a:off x="779308" y="4296982"/>
            <a:ext cx="3640292" cy="200861"/>
          </a:xfrm>
          <a:prstGeom prst="rect">
            <a:avLst/>
          </a:prstGeom>
        </p:spPr>
        <p:txBody>
          <a:bodyPr tIns="0" bIns="0" anchor="ctr" anchorCtr="0">
            <a:noAutofit/>
          </a:bodyPr>
          <a:lstStyle>
            <a:lvl1pPr marL="0" indent="0">
              <a:buNone/>
              <a:defRPr sz="1300" b="1">
                <a:solidFill>
                  <a:schemeClr val="tx2"/>
                </a:solidFill>
                <a:latin typeface="+mn-lt"/>
              </a:defRPr>
            </a:lvl1pPr>
            <a:lvl2pPr>
              <a:buNone/>
              <a:defRPr/>
            </a:lvl2pPr>
            <a:lvl3pPr>
              <a:buNone/>
              <a:defRPr/>
            </a:lvl3pPr>
            <a:lvl4pPr>
              <a:buNone/>
              <a:defRPr/>
            </a:lvl4pPr>
            <a:lvl5pPr>
              <a:buNone/>
              <a:defRPr/>
            </a:lvl5pPr>
          </a:lstStyle>
          <a:p>
            <a:pPr lvl="0"/>
            <a:r>
              <a:rPr lang="en-US"/>
              <a:t>Headline</a:t>
            </a:r>
          </a:p>
        </p:txBody>
      </p:sp>
      <p:sp>
        <p:nvSpPr>
          <p:cNvPr id="53" name="Text Placeholder 38"/>
          <p:cNvSpPr>
            <a:spLocks noGrp="1"/>
          </p:cNvSpPr>
          <p:nvPr>
            <p:ph type="body" sz="quarter" idx="21" hasCustomPrompt="1"/>
          </p:nvPr>
        </p:nvSpPr>
        <p:spPr>
          <a:xfrm>
            <a:off x="230668" y="4166763"/>
            <a:ext cx="502920" cy="668792"/>
          </a:xfrm>
          <a:prstGeom prst="ellipse">
            <a:avLst/>
          </a:prstGeom>
          <a:solidFill>
            <a:schemeClr val="tx2"/>
          </a:solidFill>
        </p:spPr>
        <p:txBody>
          <a:bodyPr anchor="ctr">
            <a:normAutofit/>
          </a:bodyPr>
          <a:lstStyle>
            <a:lvl1pPr marL="0" indent="0" algn="ctr">
              <a:buFont typeface="Arial" pitchFamily="34" charset="0"/>
              <a:buNone/>
              <a:defRPr sz="1100" b="1">
                <a:solidFill>
                  <a:schemeClr val="bg1"/>
                </a:solidFill>
                <a:latin typeface="+mn-lt"/>
              </a:defRPr>
            </a:lvl1pPr>
            <a:lvl2pPr>
              <a:buNone/>
              <a:defRPr/>
            </a:lvl2pPr>
            <a:lvl3pPr>
              <a:buNone/>
              <a:defRPr/>
            </a:lvl3pPr>
            <a:lvl4pPr>
              <a:buNone/>
              <a:defRPr/>
            </a:lvl4pPr>
            <a:lvl5pPr>
              <a:buNone/>
              <a:defRPr/>
            </a:lvl5pPr>
          </a:lstStyle>
          <a:p>
            <a:pPr lvl="0"/>
            <a:r>
              <a:rPr lang="en-US"/>
              <a:t>3</a:t>
            </a:r>
          </a:p>
        </p:txBody>
      </p:sp>
      <p:sp>
        <p:nvSpPr>
          <p:cNvPr id="54" name="Text Placeholder 38"/>
          <p:cNvSpPr>
            <a:spLocks noGrp="1"/>
          </p:cNvSpPr>
          <p:nvPr>
            <p:ph type="body" sz="quarter" idx="22" hasCustomPrompt="1"/>
          </p:nvPr>
        </p:nvSpPr>
        <p:spPr>
          <a:xfrm>
            <a:off x="779308" y="4545232"/>
            <a:ext cx="3640292" cy="198993"/>
          </a:xfrm>
          <a:prstGeom prst="rect">
            <a:avLst/>
          </a:prstGeom>
        </p:spPr>
        <p:txBody>
          <a:bodyPr tIns="0" bIns="0" anchor="t" anchorCtr="0">
            <a:noAutofit/>
          </a:bodyPr>
          <a:lstStyle>
            <a:lvl1pPr marL="0" indent="0">
              <a:buNone/>
              <a:defRPr sz="900" b="1">
                <a:solidFill>
                  <a:schemeClr val="tx2"/>
                </a:solidFill>
                <a:latin typeface="+mn-lt"/>
              </a:defRPr>
            </a:lvl1pPr>
            <a:lvl2pPr>
              <a:buNone/>
              <a:defRPr/>
            </a:lvl2pPr>
            <a:lvl3pPr>
              <a:buNone/>
              <a:defRPr/>
            </a:lvl3pPr>
            <a:lvl4pPr>
              <a:buNone/>
              <a:defRPr/>
            </a:lvl4pPr>
            <a:lvl5pPr>
              <a:buNone/>
              <a:defRPr/>
            </a:lvl5pPr>
          </a:lstStyle>
          <a:p>
            <a:pPr lvl="0"/>
            <a:r>
              <a:rPr lang="en-US"/>
              <a:t>Duis </a:t>
            </a:r>
            <a:r>
              <a:rPr lang="en-US" err="1"/>
              <a:t>rutrum</a:t>
            </a:r>
            <a:r>
              <a:rPr lang="en-US"/>
              <a:t> </a:t>
            </a:r>
            <a:r>
              <a:rPr lang="en-US" err="1"/>
              <a:t>vestibulum</a:t>
            </a:r>
            <a:r>
              <a:rPr lang="en-US"/>
              <a:t> </a:t>
            </a:r>
            <a:r>
              <a:rPr lang="en-US" err="1"/>
              <a:t>ornare</a:t>
            </a:r>
            <a:r>
              <a:rPr lang="en-US"/>
              <a:t>. Integer cursus </a:t>
            </a:r>
            <a:r>
              <a:rPr lang="en-US" err="1"/>
              <a:t>eu</a:t>
            </a:r>
            <a:r>
              <a:rPr lang="en-US"/>
              <a:t> </a:t>
            </a:r>
            <a:r>
              <a:rPr lang="en-US" err="1"/>
              <a:t>elit</a:t>
            </a:r>
            <a:r>
              <a:rPr lang="en-US"/>
              <a:t> </a:t>
            </a:r>
            <a:r>
              <a:rPr lang="en-US" err="1"/>
              <a:t>mollis</a:t>
            </a:r>
            <a:r>
              <a:rPr lang="en-US"/>
              <a:t> </a:t>
            </a:r>
            <a:r>
              <a:rPr lang="en-US" err="1"/>
              <a:t>suscipit</a:t>
            </a:r>
            <a:r>
              <a:rPr lang="en-US"/>
              <a:t>.</a:t>
            </a:r>
          </a:p>
        </p:txBody>
      </p:sp>
      <p:sp>
        <p:nvSpPr>
          <p:cNvPr id="55" name="Text Placeholder 38"/>
          <p:cNvSpPr>
            <a:spLocks noGrp="1"/>
          </p:cNvSpPr>
          <p:nvPr>
            <p:ph type="body" sz="quarter" idx="23" hasCustomPrompt="1"/>
          </p:nvPr>
        </p:nvSpPr>
        <p:spPr>
          <a:xfrm>
            <a:off x="779308" y="5409486"/>
            <a:ext cx="3640292" cy="200861"/>
          </a:xfrm>
          <a:prstGeom prst="rect">
            <a:avLst/>
          </a:prstGeom>
        </p:spPr>
        <p:txBody>
          <a:bodyPr tIns="0" bIns="0" anchor="ctr" anchorCtr="0">
            <a:noAutofit/>
          </a:bodyPr>
          <a:lstStyle>
            <a:lvl1pPr marL="0" indent="0">
              <a:buNone/>
              <a:defRPr sz="1300" b="1">
                <a:solidFill>
                  <a:schemeClr val="tx2"/>
                </a:solidFill>
                <a:latin typeface="+mn-lt"/>
              </a:defRPr>
            </a:lvl1pPr>
            <a:lvl2pPr>
              <a:buNone/>
              <a:defRPr/>
            </a:lvl2pPr>
            <a:lvl3pPr>
              <a:buNone/>
              <a:defRPr/>
            </a:lvl3pPr>
            <a:lvl4pPr>
              <a:buNone/>
              <a:defRPr/>
            </a:lvl4pPr>
            <a:lvl5pPr>
              <a:buNone/>
              <a:defRPr/>
            </a:lvl5pPr>
          </a:lstStyle>
          <a:p>
            <a:pPr lvl="0"/>
            <a:r>
              <a:rPr lang="en-US"/>
              <a:t>Headline</a:t>
            </a:r>
          </a:p>
        </p:txBody>
      </p:sp>
      <p:sp>
        <p:nvSpPr>
          <p:cNvPr id="56" name="Text Placeholder 38"/>
          <p:cNvSpPr>
            <a:spLocks noGrp="1"/>
          </p:cNvSpPr>
          <p:nvPr>
            <p:ph type="body" sz="quarter" idx="24" hasCustomPrompt="1"/>
          </p:nvPr>
        </p:nvSpPr>
        <p:spPr>
          <a:xfrm>
            <a:off x="230668" y="5279267"/>
            <a:ext cx="502920" cy="668792"/>
          </a:xfrm>
          <a:prstGeom prst="ellipse">
            <a:avLst/>
          </a:prstGeom>
          <a:solidFill>
            <a:schemeClr val="tx2"/>
          </a:solidFill>
        </p:spPr>
        <p:txBody>
          <a:bodyPr anchor="ctr">
            <a:normAutofit/>
          </a:bodyPr>
          <a:lstStyle>
            <a:lvl1pPr marL="0" indent="0" algn="ctr">
              <a:buFont typeface="Arial" pitchFamily="34" charset="0"/>
              <a:buNone/>
              <a:defRPr sz="1100" b="1">
                <a:solidFill>
                  <a:schemeClr val="bg1"/>
                </a:solidFill>
                <a:latin typeface="+mn-lt"/>
              </a:defRPr>
            </a:lvl1pPr>
            <a:lvl2pPr>
              <a:buNone/>
              <a:defRPr/>
            </a:lvl2pPr>
            <a:lvl3pPr>
              <a:buNone/>
              <a:defRPr/>
            </a:lvl3pPr>
            <a:lvl4pPr>
              <a:buNone/>
              <a:defRPr/>
            </a:lvl4pPr>
            <a:lvl5pPr>
              <a:buNone/>
              <a:defRPr/>
            </a:lvl5pPr>
          </a:lstStyle>
          <a:p>
            <a:pPr lvl="0"/>
            <a:r>
              <a:rPr lang="en-US"/>
              <a:t>4</a:t>
            </a:r>
          </a:p>
        </p:txBody>
      </p:sp>
      <p:sp>
        <p:nvSpPr>
          <p:cNvPr id="57" name="Text Placeholder 38"/>
          <p:cNvSpPr>
            <a:spLocks noGrp="1"/>
          </p:cNvSpPr>
          <p:nvPr>
            <p:ph type="body" sz="quarter" idx="25" hasCustomPrompt="1"/>
          </p:nvPr>
        </p:nvSpPr>
        <p:spPr>
          <a:xfrm>
            <a:off x="779308" y="5657736"/>
            <a:ext cx="3640292" cy="198993"/>
          </a:xfrm>
          <a:prstGeom prst="rect">
            <a:avLst/>
          </a:prstGeom>
        </p:spPr>
        <p:txBody>
          <a:bodyPr tIns="0" bIns="0" anchor="t" anchorCtr="0">
            <a:noAutofit/>
          </a:bodyPr>
          <a:lstStyle>
            <a:lvl1pPr marL="0" indent="0">
              <a:buNone/>
              <a:defRPr sz="900" b="1">
                <a:solidFill>
                  <a:schemeClr val="tx2"/>
                </a:solidFill>
                <a:latin typeface="+mn-lt"/>
              </a:defRPr>
            </a:lvl1pPr>
            <a:lvl2pPr>
              <a:buNone/>
              <a:defRPr/>
            </a:lvl2pPr>
            <a:lvl3pPr>
              <a:buNone/>
              <a:defRPr/>
            </a:lvl3pPr>
            <a:lvl4pPr>
              <a:buNone/>
              <a:defRPr/>
            </a:lvl4pPr>
            <a:lvl5pPr>
              <a:buNone/>
              <a:defRPr/>
            </a:lvl5pPr>
          </a:lstStyle>
          <a:p>
            <a:pPr lvl="0"/>
            <a:r>
              <a:rPr lang="en-US"/>
              <a:t>Duis </a:t>
            </a:r>
            <a:r>
              <a:rPr lang="en-US" err="1"/>
              <a:t>rutrum</a:t>
            </a:r>
            <a:r>
              <a:rPr lang="en-US"/>
              <a:t> </a:t>
            </a:r>
            <a:r>
              <a:rPr lang="en-US" err="1"/>
              <a:t>vestibulum</a:t>
            </a:r>
            <a:r>
              <a:rPr lang="en-US"/>
              <a:t> </a:t>
            </a:r>
            <a:r>
              <a:rPr lang="en-US" err="1"/>
              <a:t>ornare</a:t>
            </a:r>
            <a:r>
              <a:rPr lang="en-US"/>
              <a:t>. Integer cursus </a:t>
            </a:r>
            <a:r>
              <a:rPr lang="en-US" err="1"/>
              <a:t>eu</a:t>
            </a:r>
            <a:r>
              <a:rPr lang="en-US"/>
              <a:t> </a:t>
            </a:r>
            <a:r>
              <a:rPr lang="en-US" err="1"/>
              <a:t>elit</a:t>
            </a:r>
            <a:r>
              <a:rPr lang="en-US"/>
              <a:t> </a:t>
            </a:r>
            <a:r>
              <a:rPr lang="en-US" err="1"/>
              <a:t>mollis</a:t>
            </a:r>
            <a:r>
              <a:rPr lang="en-US"/>
              <a:t> </a:t>
            </a:r>
            <a:r>
              <a:rPr lang="en-US" err="1"/>
              <a:t>suscipit</a:t>
            </a:r>
            <a:r>
              <a:rPr lang="en-US"/>
              <a:t>.</a:t>
            </a:r>
          </a:p>
        </p:txBody>
      </p:sp>
      <p:sp>
        <p:nvSpPr>
          <p:cNvPr id="58" name="Text Placeholder 38"/>
          <p:cNvSpPr>
            <a:spLocks noGrp="1"/>
          </p:cNvSpPr>
          <p:nvPr>
            <p:ph type="body" sz="quarter" idx="26" hasCustomPrompt="1"/>
          </p:nvPr>
        </p:nvSpPr>
        <p:spPr>
          <a:xfrm>
            <a:off x="5164271" y="1961011"/>
            <a:ext cx="3640292" cy="200861"/>
          </a:xfrm>
          <a:prstGeom prst="rect">
            <a:avLst/>
          </a:prstGeom>
        </p:spPr>
        <p:txBody>
          <a:bodyPr tIns="0" bIns="0" anchor="ctr" anchorCtr="0">
            <a:noAutofit/>
          </a:bodyPr>
          <a:lstStyle>
            <a:lvl1pPr marL="0" indent="0">
              <a:buNone/>
              <a:defRPr sz="1300" b="1">
                <a:solidFill>
                  <a:schemeClr val="tx2"/>
                </a:solidFill>
                <a:latin typeface="+mn-lt"/>
              </a:defRPr>
            </a:lvl1pPr>
            <a:lvl2pPr>
              <a:buNone/>
              <a:defRPr/>
            </a:lvl2pPr>
            <a:lvl3pPr>
              <a:buNone/>
              <a:defRPr/>
            </a:lvl3pPr>
            <a:lvl4pPr>
              <a:buNone/>
              <a:defRPr/>
            </a:lvl4pPr>
            <a:lvl5pPr>
              <a:buNone/>
              <a:defRPr/>
            </a:lvl5pPr>
          </a:lstStyle>
          <a:p>
            <a:pPr lvl="0"/>
            <a:r>
              <a:rPr lang="en-US"/>
              <a:t>Headline</a:t>
            </a:r>
          </a:p>
        </p:txBody>
      </p:sp>
      <p:sp>
        <p:nvSpPr>
          <p:cNvPr id="59" name="Text Placeholder 38"/>
          <p:cNvSpPr>
            <a:spLocks noGrp="1"/>
          </p:cNvSpPr>
          <p:nvPr>
            <p:ph type="body" sz="quarter" idx="27" hasCustomPrompt="1"/>
          </p:nvPr>
        </p:nvSpPr>
        <p:spPr>
          <a:xfrm>
            <a:off x="4615631" y="1830792"/>
            <a:ext cx="502920" cy="668792"/>
          </a:xfrm>
          <a:prstGeom prst="ellipse">
            <a:avLst/>
          </a:prstGeom>
          <a:solidFill>
            <a:schemeClr val="tx2"/>
          </a:solidFill>
        </p:spPr>
        <p:txBody>
          <a:bodyPr anchor="ctr">
            <a:normAutofit/>
          </a:bodyPr>
          <a:lstStyle>
            <a:lvl1pPr marL="0" indent="0" algn="ctr">
              <a:buFont typeface="Arial" pitchFamily="34" charset="0"/>
              <a:buNone/>
              <a:defRPr sz="1100" b="1">
                <a:solidFill>
                  <a:schemeClr val="bg1"/>
                </a:solidFill>
                <a:latin typeface="+mn-lt"/>
              </a:defRPr>
            </a:lvl1pPr>
            <a:lvl2pPr>
              <a:buNone/>
              <a:defRPr/>
            </a:lvl2pPr>
            <a:lvl3pPr>
              <a:buNone/>
              <a:defRPr/>
            </a:lvl3pPr>
            <a:lvl4pPr>
              <a:buNone/>
              <a:defRPr/>
            </a:lvl4pPr>
            <a:lvl5pPr>
              <a:buNone/>
              <a:defRPr/>
            </a:lvl5pPr>
          </a:lstStyle>
          <a:p>
            <a:pPr lvl="0"/>
            <a:r>
              <a:rPr lang="en-US"/>
              <a:t>5</a:t>
            </a:r>
          </a:p>
        </p:txBody>
      </p:sp>
      <p:sp>
        <p:nvSpPr>
          <p:cNvPr id="60" name="Text Placeholder 38"/>
          <p:cNvSpPr>
            <a:spLocks noGrp="1"/>
          </p:cNvSpPr>
          <p:nvPr>
            <p:ph type="body" sz="quarter" idx="28" hasCustomPrompt="1"/>
          </p:nvPr>
        </p:nvSpPr>
        <p:spPr>
          <a:xfrm>
            <a:off x="5164271" y="2209261"/>
            <a:ext cx="3640292" cy="198993"/>
          </a:xfrm>
          <a:prstGeom prst="rect">
            <a:avLst/>
          </a:prstGeom>
        </p:spPr>
        <p:txBody>
          <a:bodyPr tIns="0" bIns="0" anchor="t" anchorCtr="0">
            <a:noAutofit/>
          </a:bodyPr>
          <a:lstStyle>
            <a:lvl1pPr marL="0" indent="0">
              <a:buNone/>
              <a:defRPr sz="900" b="1">
                <a:solidFill>
                  <a:schemeClr val="tx2"/>
                </a:solidFill>
                <a:latin typeface="+mn-lt"/>
              </a:defRPr>
            </a:lvl1pPr>
            <a:lvl2pPr>
              <a:buNone/>
              <a:defRPr/>
            </a:lvl2pPr>
            <a:lvl3pPr>
              <a:buNone/>
              <a:defRPr/>
            </a:lvl3pPr>
            <a:lvl4pPr>
              <a:buNone/>
              <a:defRPr/>
            </a:lvl4pPr>
            <a:lvl5pPr>
              <a:buNone/>
              <a:defRPr/>
            </a:lvl5pPr>
          </a:lstStyle>
          <a:p>
            <a:pPr lvl="0"/>
            <a:r>
              <a:rPr lang="en-US"/>
              <a:t>Duis </a:t>
            </a:r>
            <a:r>
              <a:rPr lang="en-US" err="1"/>
              <a:t>rutrum</a:t>
            </a:r>
            <a:r>
              <a:rPr lang="en-US"/>
              <a:t> </a:t>
            </a:r>
            <a:r>
              <a:rPr lang="en-US" err="1"/>
              <a:t>vestibulum</a:t>
            </a:r>
            <a:r>
              <a:rPr lang="en-US"/>
              <a:t> </a:t>
            </a:r>
            <a:r>
              <a:rPr lang="en-US" err="1"/>
              <a:t>ornare</a:t>
            </a:r>
            <a:r>
              <a:rPr lang="en-US"/>
              <a:t>. Integer cursus </a:t>
            </a:r>
            <a:r>
              <a:rPr lang="en-US" err="1"/>
              <a:t>eu</a:t>
            </a:r>
            <a:r>
              <a:rPr lang="en-US"/>
              <a:t> </a:t>
            </a:r>
            <a:r>
              <a:rPr lang="en-US" err="1"/>
              <a:t>elit</a:t>
            </a:r>
            <a:r>
              <a:rPr lang="en-US"/>
              <a:t> </a:t>
            </a:r>
            <a:r>
              <a:rPr lang="en-US" err="1"/>
              <a:t>mollis</a:t>
            </a:r>
            <a:r>
              <a:rPr lang="en-US"/>
              <a:t> </a:t>
            </a:r>
            <a:r>
              <a:rPr lang="en-US" err="1"/>
              <a:t>suscipit</a:t>
            </a:r>
            <a:r>
              <a:rPr lang="en-US"/>
              <a:t>.</a:t>
            </a:r>
          </a:p>
        </p:txBody>
      </p:sp>
      <p:sp>
        <p:nvSpPr>
          <p:cNvPr id="61" name="Text Placeholder 38"/>
          <p:cNvSpPr>
            <a:spLocks noGrp="1"/>
          </p:cNvSpPr>
          <p:nvPr>
            <p:ph type="body" sz="quarter" idx="29" hasCustomPrompt="1"/>
          </p:nvPr>
        </p:nvSpPr>
        <p:spPr>
          <a:xfrm>
            <a:off x="5164271" y="3129960"/>
            <a:ext cx="3640292" cy="200861"/>
          </a:xfrm>
          <a:prstGeom prst="rect">
            <a:avLst/>
          </a:prstGeom>
        </p:spPr>
        <p:txBody>
          <a:bodyPr tIns="0" bIns="0" anchor="ctr" anchorCtr="0">
            <a:noAutofit/>
          </a:bodyPr>
          <a:lstStyle>
            <a:lvl1pPr marL="0" indent="0">
              <a:buNone/>
              <a:defRPr sz="1300" b="1">
                <a:solidFill>
                  <a:schemeClr val="tx2"/>
                </a:solidFill>
                <a:latin typeface="+mn-lt"/>
              </a:defRPr>
            </a:lvl1pPr>
            <a:lvl2pPr>
              <a:buNone/>
              <a:defRPr/>
            </a:lvl2pPr>
            <a:lvl3pPr>
              <a:buNone/>
              <a:defRPr/>
            </a:lvl3pPr>
            <a:lvl4pPr>
              <a:buNone/>
              <a:defRPr/>
            </a:lvl4pPr>
            <a:lvl5pPr>
              <a:buNone/>
              <a:defRPr/>
            </a:lvl5pPr>
          </a:lstStyle>
          <a:p>
            <a:pPr lvl="0"/>
            <a:r>
              <a:rPr lang="en-US"/>
              <a:t>Headline</a:t>
            </a:r>
          </a:p>
        </p:txBody>
      </p:sp>
      <p:sp>
        <p:nvSpPr>
          <p:cNvPr id="62" name="Text Placeholder 38"/>
          <p:cNvSpPr>
            <a:spLocks noGrp="1"/>
          </p:cNvSpPr>
          <p:nvPr>
            <p:ph type="body" sz="quarter" idx="30" hasCustomPrompt="1"/>
          </p:nvPr>
        </p:nvSpPr>
        <p:spPr>
          <a:xfrm>
            <a:off x="4615631" y="2999741"/>
            <a:ext cx="502920" cy="668792"/>
          </a:xfrm>
          <a:prstGeom prst="ellipse">
            <a:avLst/>
          </a:prstGeom>
          <a:solidFill>
            <a:schemeClr val="tx2"/>
          </a:solidFill>
        </p:spPr>
        <p:txBody>
          <a:bodyPr anchor="ctr">
            <a:normAutofit/>
          </a:bodyPr>
          <a:lstStyle>
            <a:lvl1pPr marL="0" indent="0" algn="ctr">
              <a:buFont typeface="Arial" pitchFamily="34" charset="0"/>
              <a:buNone/>
              <a:defRPr sz="1100" b="1">
                <a:solidFill>
                  <a:schemeClr val="bg1"/>
                </a:solidFill>
                <a:latin typeface="+mn-lt"/>
              </a:defRPr>
            </a:lvl1pPr>
            <a:lvl2pPr>
              <a:buNone/>
              <a:defRPr/>
            </a:lvl2pPr>
            <a:lvl3pPr>
              <a:buNone/>
              <a:defRPr/>
            </a:lvl3pPr>
            <a:lvl4pPr>
              <a:buNone/>
              <a:defRPr/>
            </a:lvl4pPr>
            <a:lvl5pPr>
              <a:buNone/>
              <a:defRPr/>
            </a:lvl5pPr>
          </a:lstStyle>
          <a:p>
            <a:pPr lvl="0"/>
            <a:r>
              <a:rPr lang="en-US"/>
              <a:t>6</a:t>
            </a:r>
          </a:p>
        </p:txBody>
      </p:sp>
      <p:sp>
        <p:nvSpPr>
          <p:cNvPr id="63" name="Text Placeholder 38"/>
          <p:cNvSpPr>
            <a:spLocks noGrp="1"/>
          </p:cNvSpPr>
          <p:nvPr>
            <p:ph type="body" sz="quarter" idx="31" hasCustomPrompt="1"/>
          </p:nvPr>
        </p:nvSpPr>
        <p:spPr>
          <a:xfrm>
            <a:off x="5164271" y="3378210"/>
            <a:ext cx="3640292" cy="198993"/>
          </a:xfrm>
          <a:prstGeom prst="rect">
            <a:avLst/>
          </a:prstGeom>
        </p:spPr>
        <p:txBody>
          <a:bodyPr tIns="0" bIns="0" anchor="t" anchorCtr="0">
            <a:noAutofit/>
          </a:bodyPr>
          <a:lstStyle>
            <a:lvl1pPr marL="0" indent="0">
              <a:buNone/>
              <a:defRPr sz="900" b="1">
                <a:solidFill>
                  <a:schemeClr val="tx2"/>
                </a:solidFill>
                <a:latin typeface="+mn-lt"/>
              </a:defRPr>
            </a:lvl1pPr>
            <a:lvl2pPr>
              <a:buNone/>
              <a:defRPr/>
            </a:lvl2pPr>
            <a:lvl3pPr>
              <a:buNone/>
              <a:defRPr/>
            </a:lvl3pPr>
            <a:lvl4pPr>
              <a:buNone/>
              <a:defRPr/>
            </a:lvl4pPr>
            <a:lvl5pPr>
              <a:buNone/>
              <a:defRPr/>
            </a:lvl5pPr>
          </a:lstStyle>
          <a:p>
            <a:pPr lvl="0"/>
            <a:r>
              <a:rPr lang="en-US"/>
              <a:t>Duis </a:t>
            </a:r>
            <a:r>
              <a:rPr lang="en-US" err="1"/>
              <a:t>rutrum</a:t>
            </a:r>
            <a:r>
              <a:rPr lang="en-US"/>
              <a:t> </a:t>
            </a:r>
            <a:r>
              <a:rPr lang="en-US" err="1"/>
              <a:t>vestibulum</a:t>
            </a:r>
            <a:r>
              <a:rPr lang="en-US"/>
              <a:t> </a:t>
            </a:r>
            <a:r>
              <a:rPr lang="en-US" err="1"/>
              <a:t>ornare</a:t>
            </a:r>
            <a:r>
              <a:rPr lang="en-US"/>
              <a:t>. Integer cursus </a:t>
            </a:r>
            <a:r>
              <a:rPr lang="en-US" err="1"/>
              <a:t>eu</a:t>
            </a:r>
            <a:r>
              <a:rPr lang="en-US"/>
              <a:t> </a:t>
            </a:r>
            <a:r>
              <a:rPr lang="en-US" err="1"/>
              <a:t>elit</a:t>
            </a:r>
            <a:r>
              <a:rPr lang="en-US"/>
              <a:t> </a:t>
            </a:r>
            <a:r>
              <a:rPr lang="en-US" err="1"/>
              <a:t>mollis</a:t>
            </a:r>
            <a:r>
              <a:rPr lang="en-US"/>
              <a:t> </a:t>
            </a:r>
            <a:r>
              <a:rPr lang="en-US" err="1"/>
              <a:t>suscipit</a:t>
            </a:r>
            <a:r>
              <a:rPr lang="en-US"/>
              <a:t>.</a:t>
            </a:r>
          </a:p>
        </p:txBody>
      </p:sp>
      <p:sp>
        <p:nvSpPr>
          <p:cNvPr id="64" name="Text Placeholder 38"/>
          <p:cNvSpPr>
            <a:spLocks noGrp="1"/>
          </p:cNvSpPr>
          <p:nvPr>
            <p:ph type="body" sz="quarter" idx="32" hasCustomPrompt="1"/>
          </p:nvPr>
        </p:nvSpPr>
        <p:spPr>
          <a:xfrm>
            <a:off x="5164271" y="4296982"/>
            <a:ext cx="3640292" cy="200861"/>
          </a:xfrm>
          <a:prstGeom prst="rect">
            <a:avLst/>
          </a:prstGeom>
        </p:spPr>
        <p:txBody>
          <a:bodyPr tIns="0" bIns="0" anchor="ctr" anchorCtr="0">
            <a:noAutofit/>
          </a:bodyPr>
          <a:lstStyle>
            <a:lvl1pPr marL="0" indent="0">
              <a:buNone/>
              <a:defRPr sz="1300" b="1">
                <a:solidFill>
                  <a:schemeClr val="tx2"/>
                </a:solidFill>
                <a:latin typeface="+mn-lt"/>
              </a:defRPr>
            </a:lvl1pPr>
            <a:lvl2pPr>
              <a:buNone/>
              <a:defRPr/>
            </a:lvl2pPr>
            <a:lvl3pPr>
              <a:buNone/>
              <a:defRPr/>
            </a:lvl3pPr>
            <a:lvl4pPr>
              <a:buNone/>
              <a:defRPr/>
            </a:lvl4pPr>
            <a:lvl5pPr>
              <a:buNone/>
              <a:defRPr/>
            </a:lvl5pPr>
          </a:lstStyle>
          <a:p>
            <a:pPr lvl="0"/>
            <a:r>
              <a:rPr lang="en-US"/>
              <a:t>Headline</a:t>
            </a:r>
          </a:p>
        </p:txBody>
      </p:sp>
      <p:sp>
        <p:nvSpPr>
          <p:cNvPr id="65" name="Text Placeholder 38"/>
          <p:cNvSpPr>
            <a:spLocks noGrp="1"/>
          </p:cNvSpPr>
          <p:nvPr>
            <p:ph type="body" sz="quarter" idx="33" hasCustomPrompt="1"/>
          </p:nvPr>
        </p:nvSpPr>
        <p:spPr>
          <a:xfrm>
            <a:off x="4615631" y="4166763"/>
            <a:ext cx="502920" cy="668792"/>
          </a:xfrm>
          <a:prstGeom prst="ellipse">
            <a:avLst/>
          </a:prstGeom>
          <a:solidFill>
            <a:schemeClr val="tx2"/>
          </a:solidFill>
        </p:spPr>
        <p:txBody>
          <a:bodyPr anchor="ctr">
            <a:normAutofit/>
          </a:bodyPr>
          <a:lstStyle>
            <a:lvl1pPr marL="0" indent="0" algn="ctr">
              <a:buFont typeface="Arial" pitchFamily="34" charset="0"/>
              <a:buNone/>
              <a:defRPr sz="1100" b="1">
                <a:solidFill>
                  <a:schemeClr val="bg1"/>
                </a:solidFill>
                <a:latin typeface="+mn-lt"/>
              </a:defRPr>
            </a:lvl1pPr>
            <a:lvl2pPr>
              <a:buNone/>
              <a:defRPr/>
            </a:lvl2pPr>
            <a:lvl3pPr>
              <a:buNone/>
              <a:defRPr/>
            </a:lvl3pPr>
            <a:lvl4pPr>
              <a:buNone/>
              <a:defRPr/>
            </a:lvl4pPr>
            <a:lvl5pPr>
              <a:buNone/>
              <a:defRPr/>
            </a:lvl5pPr>
          </a:lstStyle>
          <a:p>
            <a:pPr lvl="0"/>
            <a:r>
              <a:rPr lang="en-US"/>
              <a:t>7</a:t>
            </a:r>
          </a:p>
        </p:txBody>
      </p:sp>
      <p:sp>
        <p:nvSpPr>
          <p:cNvPr id="66" name="Text Placeholder 38"/>
          <p:cNvSpPr>
            <a:spLocks noGrp="1"/>
          </p:cNvSpPr>
          <p:nvPr>
            <p:ph type="body" sz="quarter" idx="34" hasCustomPrompt="1"/>
          </p:nvPr>
        </p:nvSpPr>
        <p:spPr>
          <a:xfrm>
            <a:off x="5164271" y="4545232"/>
            <a:ext cx="3640292" cy="198993"/>
          </a:xfrm>
          <a:prstGeom prst="rect">
            <a:avLst/>
          </a:prstGeom>
        </p:spPr>
        <p:txBody>
          <a:bodyPr tIns="0" bIns="0" anchor="t" anchorCtr="0">
            <a:noAutofit/>
          </a:bodyPr>
          <a:lstStyle>
            <a:lvl1pPr marL="0" indent="0">
              <a:buNone/>
              <a:defRPr sz="900" b="1">
                <a:solidFill>
                  <a:schemeClr val="tx2"/>
                </a:solidFill>
                <a:latin typeface="+mn-lt"/>
              </a:defRPr>
            </a:lvl1pPr>
            <a:lvl2pPr>
              <a:buNone/>
              <a:defRPr/>
            </a:lvl2pPr>
            <a:lvl3pPr>
              <a:buNone/>
              <a:defRPr/>
            </a:lvl3pPr>
            <a:lvl4pPr>
              <a:buNone/>
              <a:defRPr/>
            </a:lvl4pPr>
            <a:lvl5pPr>
              <a:buNone/>
              <a:defRPr/>
            </a:lvl5pPr>
          </a:lstStyle>
          <a:p>
            <a:pPr lvl="0"/>
            <a:r>
              <a:rPr lang="en-US"/>
              <a:t>Duis </a:t>
            </a:r>
            <a:r>
              <a:rPr lang="en-US" err="1"/>
              <a:t>rutrum</a:t>
            </a:r>
            <a:r>
              <a:rPr lang="en-US"/>
              <a:t> </a:t>
            </a:r>
            <a:r>
              <a:rPr lang="en-US" err="1"/>
              <a:t>vestibulum</a:t>
            </a:r>
            <a:r>
              <a:rPr lang="en-US"/>
              <a:t> </a:t>
            </a:r>
            <a:r>
              <a:rPr lang="en-US" err="1"/>
              <a:t>ornare</a:t>
            </a:r>
            <a:r>
              <a:rPr lang="en-US"/>
              <a:t>. Integer cursus </a:t>
            </a:r>
            <a:r>
              <a:rPr lang="en-US" err="1"/>
              <a:t>eu</a:t>
            </a:r>
            <a:r>
              <a:rPr lang="en-US"/>
              <a:t> </a:t>
            </a:r>
            <a:r>
              <a:rPr lang="en-US" err="1"/>
              <a:t>elit</a:t>
            </a:r>
            <a:r>
              <a:rPr lang="en-US"/>
              <a:t> </a:t>
            </a:r>
            <a:r>
              <a:rPr lang="en-US" err="1"/>
              <a:t>mollis</a:t>
            </a:r>
            <a:r>
              <a:rPr lang="en-US"/>
              <a:t> </a:t>
            </a:r>
            <a:r>
              <a:rPr lang="en-US" err="1"/>
              <a:t>suscipit</a:t>
            </a:r>
            <a:r>
              <a:rPr lang="en-US"/>
              <a:t>.</a:t>
            </a:r>
          </a:p>
        </p:txBody>
      </p:sp>
      <p:sp>
        <p:nvSpPr>
          <p:cNvPr id="29"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30"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31"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32" name="Footer Placeholder 4"/>
          <p:cNvSpPr txBox="1">
            <a:spLocks/>
          </p:cNvSpPr>
          <p:nvPr userDrawn="1"/>
        </p:nvSpPr>
        <p:spPr>
          <a:xfrm>
            <a:off x="8924926" y="6639317"/>
            <a:ext cx="219075" cy="148963"/>
          </a:xfrm>
          <a:prstGeom prst="rect">
            <a:avLst/>
          </a:prstGeom>
          <a:noFill/>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457200"/>
            <a:fld id="{5D61087F-CA7B-4F6C-AD54-FCE24029CF22}" type="slidenum">
              <a:rPr lang="en-US" smtClean="0">
                <a:solidFill>
                  <a:srgbClr val="646363"/>
                </a:solidFill>
              </a:rPr>
              <a:pPr defTabSz="457200"/>
              <a:t>‹#›</a:t>
            </a:fld>
            <a:endParaRPr lang="en-US">
              <a:solidFill>
                <a:srgbClr val="646363"/>
              </a:solidFill>
            </a:endParaRPr>
          </a:p>
        </p:txBody>
      </p:sp>
      <p:sp>
        <p:nvSpPr>
          <p:cNvPr id="33" name="Rectangle 32"/>
          <p:cNvSpPr/>
          <p:nvPr userDrawn="1"/>
        </p:nvSpPr>
        <p:spPr>
          <a:xfrm>
            <a:off x="8903495" y="6618549"/>
            <a:ext cx="228600" cy="190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34"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
        <p:nvSpPr>
          <p:cNvPr id="36" name="Text Placeholder 2"/>
          <p:cNvSpPr>
            <a:spLocks noGrp="1"/>
          </p:cNvSpPr>
          <p:nvPr>
            <p:ph type="body" sz="quarter" idx="12" hasCustomPrompt="1"/>
          </p:nvPr>
        </p:nvSpPr>
        <p:spPr>
          <a:xfrm>
            <a:off x="203201"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cxnSp>
        <p:nvCxnSpPr>
          <p:cNvPr id="37"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1191243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Breaker">
    <p:bg>
      <p:bgPr>
        <a:solidFill>
          <a:srgbClr val="F2F2F2"/>
        </a:solidFill>
        <a:effectLst/>
      </p:bgPr>
    </p:bg>
    <p:spTree>
      <p:nvGrpSpPr>
        <p:cNvPr id="1" name=""/>
        <p:cNvGrpSpPr/>
        <p:nvPr/>
      </p:nvGrpSpPr>
      <p:grpSpPr>
        <a:xfrm>
          <a:off x="0" y="0"/>
          <a:ext cx="0" cy="0"/>
          <a:chOff x="0" y="0"/>
          <a:chExt cx="0" cy="0"/>
        </a:xfrm>
      </p:grpSpPr>
      <p:pic>
        <p:nvPicPr>
          <p:cNvPr id="25" name="greyfade-jon-flobrant-193464.jpg"/>
          <p:cNvPicPr>
            <a:picLocks noChangeAspect="1"/>
          </p:cNvPicPr>
          <p:nvPr userDrawn="1"/>
        </p:nvPicPr>
        <p:blipFill>
          <a:blip r:embed="rId2" cstate="print">
            <a:extLst>
              <a:ext uri="{28A0092B-C50C-407E-A947-70E740481C1C}">
                <a14:useLocalDpi xmlns:a14="http://schemas.microsoft.com/office/drawing/2010/main"/>
              </a:ext>
            </a:extLst>
          </a:blip>
          <a:srcRect/>
          <a:stretch>
            <a:fillRect/>
          </a:stretch>
        </p:blipFill>
        <p:spPr>
          <a:xfrm>
            <a:off x="2656751" y="3"/>
            <a:ext cx="6502359" cy="6270172"/>
          </a:xfrm>
          <a:prstGeom prst="rect">
            <a:avLst/>
          </a:prstGeom>
        </p:spPr>
      </p:pic>
      <p:sp>
        <p:nvSpPr>
          <p:cNvPr id="2" name="Title 1"/>
          <p:cNvSpPr>
            <a:spLocks noGrp="1"/>
          </p:cNvSpPr>
          <p:nvPr>
            <p:ph type="ctrTitle" hasCustomPrompt="1"/>
          </p:nvPr>
        </p:nvSpPr>
        <p:spPr>
          <a:xfrm>
            <a:off x="5" y="2353658"/>
            <a:ext cx="5534025" cy="3756689"/>
          </a:xfrm>
          <a:prstGeom prst="rect">
            <a:avLst/>
          </a:prstGeom>
          <a:noFill/>
        </p:spPr>
        <p:txBody>
          <a:bodyPr wrap="square" lIns="0" rtlCol="0" anchor="t" anchorCtr="0">
            <a:noAutofit/>
          </a:bodyPr>
          <a:lstStyle>
            <a:lvl1pPr marL="0" algn="l">
              <a:lnSpc>
                <a:spcPct val="98000"/>
              </a:lnSpc>
              <a:tabLst>
                <a:tab pos="457200" algn="l"/>
              </a:tabLst>
              <a:defRPr lang="en-US" sz="6000" u="sng" dirty="0">
                <a:solidFill>
                  <a:schemeClr val="tx2"/>
                </a:solidFill>
                <a:latin typeface="+mj-lt"/>
                <a:ea typeface="+mn-ea"/>
                <a:cs typeface="Arial"/>
              </a:defRPr>
            </a:lvl1pPr>
          </a:lstStyle>
          <a:p>
            <a:pPr marL="0" lvl="0" algn="l"/>
            <a:r>
              <a:rPr lang="en-US"/>
              <a:t>Section name here in three lines</a:t>
            </a:r>
          </a:p>
        </p:txBody>
      </p:sp>
      <p:sp>
        <p:nvSpPr>
          <p:cNvPr id="21" name="object 5"/>
          <p:cNvSpPr/>
          <p:nvPr userDrawn="1"/>
        </p:nvSpPr>
        <p:spPr>
          <a:xfrm>
            <a:off x="8432012" y="2976559"/>
            <a:ext cx="462845" cy="617128"/>
          </a:xfrm>
          <a:custGeom>
            <a:avLst/>
            <a:gdLst/>
            <a:ahLst/>
            <a:cxnLst/>
            <a:rect l="l" t="t" r="r" b="b"/>
            <a:pathLst>
              <a:path w="1880363" h="1880368">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4"/>
                </a:lnTo>
                <a:lnTo>
                  <a:pt x="2753" y="1012311"/>
                </a:lnTo>
                <a:lnTo>
                  <a:pt x="11014" y="1084096"/>
                </a:lnTo>
                <a:lnTo>
                  <a:pt x="24783" y="1155197"/>
                </a:lnTo>
                <a:lnTo>
                  <a:pt x="44059" y="1225271"/>
                </a:lnTo>
                <a:lnTo>
                  <a:pt x="68843" y="1293976"/>
                </a:lnTo>
                <a:lnTo>
                  <a:pt x="99134" y="1360970"/>
                </a:lnTo>
                <a:lnTo>
                  <a:pt x="134933" y="1425911"/>
                </a:lnTo>
                <a:lnTo>
                  <a:pt x="176239" y="1488457"/>
                </a:lnTo>
                <a:lnTo>
                  <a:pt x="223052" y="1548266"/>
                </a:lnTo>
                <a:lnTo>
                  <a:pt x="275373" y="1604994"/>
                </a:lnTo>
                <a:lnTo>
                  <a:pt x="332102" y="1657315"/>
                </a:lnTo>
                <a:lnTo>
                  <a:pt x="391911" y="1704129"/>
                </a:lnTo>
                <a:lnTo>
                  <a:pt x="454457" y="1745435"/>
                </a:lnTo>
                <a:lnTo>
                  <a:pt x="519398" y="1781233"/>
                </a:lnTo>
                <a:lnTo>
                  <a:pt x="586392" y="1811524"/>
                </a:lnTo>
                <a:lnTo>
                  <a:pt x="655098" y="1836308"/>
                </a:lnTo>
                <a:lnTo>
                  <a:pt x="725172" y="1855584"/>
                </a:lnTo>
                <a:lnTo>
                  <a:pt x="796273" y="1869353"/>
                </a:lnTo>
                <a:lnTo>
                  <a:pt x="868058" y="1877614"/>
                </a:lnTo>
                <a:lnTo>
                  <a:pt x="940185" y="1880368"/>
                </a:lnTo>
                <a:lnTo>
                  <a:pt x="1012312" y="1877614"/>
                </a:lnTo>
                <a:lnTo>
                  <a:pt x="1084097" y="1869353"/>
                </a:lnTo>
                <a:lnTo>
                  <a:pt x="1155197" y="1855584"/>
                </a:lnTo>
                <a:lnTo>
                  <a:pt x="1225271" y="1836308"/>
                </a:lnTo>
                <a:lnTo>
                  <a:pt x="1293976" y="1811524"/>
                </a:lnTo>
                <a:lnTo>
                  <a:pt x="1360970" y="1781233"/>
                </a:lnTo>
                <a:lnTo>
                  <a:pt x="1425911" y="1745435"/>
                </a:lnTo>
                <a:lnTo>
                  <a:pt x="1488456" y="1704129"/>
                </a:lnTo>
                <a:lnTo>
                  <a:pt x="1548264" y="1657315"/>
                </a:lnTo>
                <a:lnTo>
                  <a:pt x="1604992" y="1604994"/>
                </a:lnTo>
                <a:lnTo>
                  <a:pt x="1657313" y="1548266"/>
                </a:lnTo>
                <a:lnTo>
                  <a:pt x="1704126" y="1488457"/>
                </a:lnTo>
                <a:lnTo>
                  <a:pt x="1745432" y="1425911"/>
                </a:lnTo>
                <a:lnTo>
                  <a:pt x="1781230" y="1360970"/>
                </a:lnTo>
                <a:lnTo>
                  <a:pt x="1811521" y="1293976"/>
                </a:lnTo>
                <a:lnTo>
                  <a:pt x="1836304" y="1225271"/>
                </a:lnTo>
                <a:lnTo>
                  <a:pt x="1855580" y="1155197"/>
                </a:lnTo>
                <a:lnTo>
                  <a:pt x="1869349" y="1084096"/>
                </a:lnTo>
                <a:lnTo>
                  <a:pt x="1877610" y="1012311"/>
                </a:lnTo>
                <a:lnTo>
                  <a:pt x="1880363" y="940184"/>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chemeClr val="accent6">
              <a:alpha val="56000"/>
            </a:schemeClr>
          </a:solidFill>
        </p:spPr>
        <p:txBody>
          <a:bodyPr wrap="square" lIns="0" tIns="0" rIns="0" bIns="0" rtlCol="0">
            <a:noAutofit/>
          </a:bodyPr>
          <a:lstStyle/>
          <a:p>
            <a:pPr defTabSz="457200"/>
            <a:endParaRPr>
              <a:solidFill>
                <a:srgbClr val="000000"/>
              </a:solidFill>
            </a:endParaRPr>
          </a:p>
        </p:txBody>
      </p:sp>
      <p:sp>
        <p:nvSpPr>
          <p:cNvPr id="26" name="object 5"/>
          <p:cNvSpPr/>
          <p:nvPr userDrawn="1"/>
        </p:nvSpPr>
        <p:spPr>
          <a:xfrm>
            <a:off x="7724019" y="4759389"/>
            <a:ext cx="391505" cy="522008"/>
          </a:xfrm>
          <a:custGeom>
            <a:avLst/>
            <a:gdLst/>
            <a:ahLst/>
            <a:cxnLst/>
            <a:rect l="l" t="t" r="r" b="b"/>
            <a:pathLst>
              <a:path w="1880363" h="1880368">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4"/>
                </a:lnTo>
                <a:lnTo>
                  <a:pt x="2753" y="1012311"/>
                </a:lnTo>
                <a:lnTo>
                  <a:pt x="11014" y="1084096"/>
                </a:lnTo>
                <a:lnTo>
                  <a:pt x="24783" y="1155197"/>
                </a:lnTo>
                <a:lnTo>
                  <a:pt x="44059" y="1225271"/>
                </a:lnTo>
                <a:lnTo>
                  <a:pt x="68843" y="1293976"/>
                </a:lnTo>
                <a:lnTo>
                  <a:pt x="99134" y="1360970"/>
                </a:lnTo>
                <a:lnTo>
                  <a:pt x="134933" y="1425911"/>
                </a:lnTo>
                <a:lnTo>
                  <a:pt x="176239" y="1488457"/>
                </a:lnTo>
                <a:lnTo>
                  <a:pt x="223052" y="1548266"/>
                </a:lnTo>
                <a:lnTo>
                  <a:pt x="275373" y="1604994"/>
                </a:lnTo>
                <a:lnTo>
                  <a:pt x="332102" y="1657315"/>
                </a:lnTo>
                <a:lnTo>
                  <a:pt x="391911" y="1704129"/>
                </a:lnTo>
                <a:lnTo>
                  <a:pt x="454457" y="1745435"/>
                </a:lnTo>
                <a:lnTo>
                  <a:pt x="519398" y="1781233"/>
                </a:lnTo>
                <a:lnTo>
                  <a:pt x="586392" y="1811524"/>
                </a:lnTo>
                <a:lnTo>
                  <a:pt x="655098" y="1836308"/>
                </a:lnTo>
                <a:lnTo>
                  <a:pt x="725172" y="1855584"/>
                </a:lnTo>
                <a:lnTo>
                  <a:pt x="796273" y="1869353"/>
                </a:lnTo>
                <a:lnTo>
                  <a:pt x="868058" y="1877614"/>
                </a:lnTo>
                <a:lnTo>
                  <a:pt x="940185" y="1880368"/>
                </a:lnTo>
                <a:lnTo>
                  <a:pt x="1012312" y="1877614"/>
                </a:lnTo>
                <a:lnTo>
                  <a:pt x="1084097" y="1869353"/>
                </a:lnTo>
                <a:lnTo>
                  <a:pt x="1155197" y="1855584"/>
                </a:lnTo>
                <a:lnTo>
                  <a:pt x="1225271" y="1836308"/>
                </a:lnTo>
                <a:lnTo>
                  <a:pt x="1293976" y="1811524"/>
                </a:lnTo>
                <a:lnTo>
                  <a:pt x="1360970" y="1781233"/>
                </a:lnTo>
                <a:lnTo>
                  <a:pt x="1425911" y="1745435"/>
                </a:lnTo>
                <a:lnTo>
                  <a:pt x="1488456" y="1704129"/>
                </a:lnTo>
                <a:lnTo>
                  <a:pt x="1548264" y="1657315"/>
                </a:lnTo>
                <a:lnTo>
                  <a:pt x="1604992" y="1604994"/>
                </a:lnTo>
                <a:lnTo>
                  <a:pt x="1657313" y="1548266"/>
                </a:lnTo>
                <a:lnTo>
                  <a:pt x="1704126" y="1488457"/>
                </a:lnTo>
                <a:lnTo>
                  <a:pt x="1745432" y="1425911"/>
                </a:lnTo>
                <a:lnTo>
                  <a:pt x="1781230" y="1360970"/>
                </a:lnTo>
                <a:lnTo>
                  <a:pt x="1811521" y="1293976"/>
                </a:lnTo>
                <a:lnTo>
                  <a:pt x="1836304" y="1225271"/>
                </a:lnTo>
                <a:lnTo>
                  <a:pt x="1855580" y="1155197"/>
                </a:lnTo>
                <a:lnTo>
                  <a:pt x="1869349" y="1084096"/>
                </a:lnTo>
                <a:lnTo>
                  <a:pt x="1877610" y="1012311"/>
                </a:lnTo>
                <a:lnTo>
                  <a:pt x="1880363" y="940184"/>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chemeClr val="accent4">
              <a:alpha val="56000"/>
            </a:schemeClr>
          </a:solidFill>
        </p:spPr>
        <p:txBody>
          <a:bodyPr wrap="square" lIns="0" tIns="0" rIns="0" bIns="0" rtlCol="0">
            <a:noAutofit/>
          </a:bodyPr>
          <a:lstStyle/>
          <a:p>
            <a:pPr defTabSz="457200"/>
            <a:endParaRPr>
              <a:solidFill>
                <a:srgbClr val="000000"/>
              </a:solidFill>
            </a:endParaRPr>
          </a:p>
        </p:txBody>
      </p:sp>
      <p:sp>
        <p:nvSpPr>
          <p:cNvPr id="27" name="object 5"/>
          <p:cNvSpPr/>
          <p:nvPr userDrawn="1"/>
        </p:nvSpPr>
        <p:spPr>
          <a:xfrm>
            <a:off x="6081105" y="2183593"/>
            <a:ext cx="357794" cy="477059"/>
          </a:xfrm>
          <a:custGeom>
            <a:avLst/>
            <a:gdLst/>
            <a:ahLst/>
            <a:cxnLst/>
            <a:rect l="l" t="t" r="r" b="b"/>
            <a:pathLst>
              <a:path w="1880363" h="1880368">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4"/>
                </a:lnTo>
                <a:lnTo>
                  <a:pt x="2753" y="1012311"/>
                </a:lnTo>
                <a:lnTo>
                  <a:pt x="11014" y="1084096"/>
                </a:lnTo>
                <a:lnTo>
                  <a:pt x="24783" y="1155197"/>
                </a:lnTo>
                <a:lnTo>
                  <a:pt x="44059" y="1225271"/>
                </a:lnTo>
                <a:lnTo>
                  <a:pt x="68843" y="1293976"/>
                </a:lnTo>
                <a:lnTo>
                  <a:pt x="99134" y="1360970"/>
                </a:lnTo>
                <a:lnTo>
                  <a:pt x="134933" y="1425911"/>
                </a:lnTo>
                <a:lnTo>
                  <a:pt x="176239" y="1488457"/>
                </a:lnTo>
                <a:lnTo>
                  <a:pt x="223052" y="1548266"/>
                </a:lnTo>
                <a:lnTo>
                  <a:pt x="275373" y="1604994"/>
                </a:lnTo>
                <a:lnTo>
                  <a:pt x="332102" y="1657315"/>
                </a:lnTo>
                <a:lnTo>
                  <a:pt x="391911" y="1704129"/>
                </a:lnTo>
                <a:lnTo>
                  <a:pt x="454457" y="1745435"/>
                </a:lnTo>
                <a:lnTo>
                  <a:pt x="519398" y="1781233"/>
                </a:lnTo>
                <a:lnTo>
                  <a:pt x="586392" y="1811524"/>
                </a:lnTo>
                <a:lnTo>
                  <a:pt x="655098" y="1836308"/>
                </a:lnTo>
                <a:lnTo>
                  <a:pt x="725172" y="1855584"/>
                </a:lnTo>
                <a:lnTo>
                  <a:pt x="796273" y="1869353"/>
                </a:lnTo>
                <a:lnTo>
                  <a:pt x="868058" y="1877614"/>
                </a:lnTo>
                <a:lnTo>
                  <a:pt x="940185" y="1880368"/>
                </a:lnTo>
                <a:lnTo>
                  <a:pt x="1012312" y="1877614"/>
                </a:lnTo>
                <a:lnTo>
                  <a:pt x="1084097" y="1869353"/>
                </a:lnTo>
                <a:lnTo>
                  <a:pt x="1155197" y="1855584"/>
                </a:lnTo>
                <a:lnTo>
                  <a:pt x="1225271" y="1836308"/>
                </a:lnTo>
                <a:lnTo>
                  <a:pt x="1293976" y="1811524"/>
                </a:lnTo>
                <a:lnTo>
                  <a:pt x="1360970" y="1781233"/>
                </a:lnTo>
                <a:lnTo>
                  <a:pt x="1425911" y="1745435"/>
                </a:lnTo>
                <a:lnTo>
                  <a:pt x="1488456" y="1704129"/>
                </a:lnTo>
                <a:lnTo>
                  <a:pt x="1548264" y="1657315"/>
                </a:lnTo>
                <a:lnTo>
                  <a:pt x="1604992" y="1604994"/>
                </a:lnTo>
                <a:lnTo>
                  <a:pt x="1657313" y="1548266"/>
                </a:lnTo>
                <a:lnTo>
                  <a:pt x="1704126" y="1488457"/>
                </a:lnTo>
                <a:lnTo>
                  <a:pt x="1745432" y="1425911"/>
                </a:lnTo>
                <a:lnTo>
                  <a:pt x="1781230" y="1360970"/>
                </a:lnTo>
                <a:lnTo>
                  <a:pt x="1811521" y="1293976"/>
                </a:lnTo>
                <a:lnTo>
                  <a:pt x="1836304" y="1225271"/>
                </a:lnTo>
                <a:lnTo>
                  <a:pt x="1855580" y="1155197"/>
                </a:lnTo>
                <a:lnTo>
                  <a:pt x="1869349" y="1084096"/>
                </a:lnTo>
                <a:lnTo>
                  <a:pt x="1877610" y="1012311"/>
                </a:lnTo>
                <a:lnTo>
                  <a:pt x="1880363" y="940184"/>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chemeClr val="accent5">
              <a:alpha val="56000"/>
            </a:schemeClr>
          </a:solidFill>
        </p:spPr>
        <p:txBody>
          <a:bodyPr wrap="square" lIns="0" tIns="0" rIns="0" bIns="0" rtlCol="0">
            <a:noAutofit/>
          </a:bodyPr>
          <a:lstStyle/>
          <a:p>
            <a:pPr defTabSz="457200"/>
            <a:endParaRPr>
              <a:solidFill>
                <a:srgbClr val="000000"/>
              </a:solidFill>
            </a:endParaRPr>
          </a:p>
        </p:txBody>
      </p:sp>
      <p:sp>
        <p:nvSpPr>
          <p:cNvPr id="28" name="object 5"/>
          <p:cNvSpPr/>
          <p:nvPr userDrawn="1"/>
        </p:nvSpPr>
        <p:spPr>
          <a:xfrm>
            <a:off x="5442627" y="4174849"/>
            <a:ext cx="347870" cy="463827"/>
          </a:xfrm>
          <a:custGeom>
            <a:avLst/>
            <a:gdLst/>
            <a:ahLst/>
            <a:cxnLst/>
            <a:rect l="l" t="t" r="r" b="b"/>
            <a:pathLst>
              <a:path w="1880363" h="1880368">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4"/>
                </a:lnTo>
                <a:lnTo>
                  <a:pt x="2753" y="1012311"/>
                </a:lnTo>
                <a:lnTo>
                  <a:pt x="11014" y="1084096"/>
                </a:lnTo>
                <a:lnTo>
                  <a:pt x="24783" y="1155197"/>
                </a:lnTo>
                <a:lnTo>
                  <a:pt x="44059" y="1225271"/>
                </a:lnTo>
                <a:lnTo>
                  <a:pt x="68843" y="1293976"/>
                </a:lnTo>
                <a:lnTo>
                  <a:pt x="99134" y="1360970"/>
                </a:lnTo>
                <a:lnTo>
                  <a:pt x="134933" y="1425911"/>
                </a:lnTo>
                <a:lnTo>
                  <a:pt x="176239" y="1488457"/>
                </a:lnTo>
                <a:lnTo>
                  <a:pt x="223052" y="1548266"/>
                </a:lnTo>
                <a:lnTo>
                  <a:pt x="275373" y="1604994"/>
                </a:lnTo>
                <a:lnTo>
                  <a:pt x="332102" y="1657315"/>
                </a:lnTo>
                <a:lnTo>
                  <a:pt x="391911" y="1704129"/>
                </a:lnTo>
                <a:lnTo>
                  <a:pt x="454457" y="1745435"/>
                </a:lnTo>
                <a:lnTo>
                  <a:pt x="519398" y="1781233"/>
                </a:lnTo>
                <a:lnTo>
                  <a:pt x="586392" y="1811524"/>
                </a:lnTo>
                <a:lnTo>
                  <a:pt x="655098" y="1836308"/>
                </a:lnTo>
                <a:lnTo>
                  <a:pt x="725172" y="1855584"/>
                </a:lnTo>
                <a:lnTo>
                  <a:pt x="796273" y="1869353"/>
                </a:lnTo>
                <a:lnTo>
                  <a:pt x="868058" y="1877614"/>
                </a:lnTo>
                <a:lnTo>
                  <a:pt x="940185" y="1880368"/>
                </a:lnTo>
                <a:lnTo>
                  <a:pt x="1012312" y="1877614"/>
                </a:lnTo>
                <a:lnTo>
                  <a:pt x="1084097" y="1869353"/>
                </a:lnTo>
                <a:lnTo>
                  <a:pt x="1155197" y="1855584"/>
                </a:lnTo>
                <a:lnTo>
                  <a:pt x="1225271" y="1836308"/>
                </a:lnTo>
                <a:lnTo>
                  <a:pt x="1293976" y="1811524"/>
                </a:lnTo>
                <a:lnTo>
                  <a:pt x="1360970" y="1781233"/>
                </a:lnTo>
                <a:lnTo>
                  <a:pt x="1425911" y="1745435"/>
                </a:lnTo>
                <a:lnTo>
                  <a:pt x="1488456" y="1704129"/>
                </a:lnTo>
                <a:lnTo>
                  <a:pt x="1548264" y="1657315"/>
                </a:lnTo>
                <a:lnTo>
                  <a:pt x="1604992" y="1604994"/>
                </a:lnTo>
                <a:lnTo>
                  <a:pt x="1657313" y="1548266"/>
                </a:lnTo>
                <a:lnTo>
                  <a:pt x="1704126" y="1488457"/>
                </a:lnTo>
                <a:lnTo>
                  <a:pt x="1745432" y="1425911"/>
                </a:lnTo>
                <a:lnTo>
                  <a:pt x="1781230" y="1360970"/>
                </a:lnTo>
                <a:lnTo>
                  <a:pt x="1811521" y="1293976"/>
                </a:lnTo>
                <a:lnTo>
                  <a:pt x="1836304" y="1225271"/>
                </a:lnTo>
                <a:lnTo>
                  <a:pt x="1855580" y="1155197"/>
                </a:lnTo>
                <a:lnTo>
                  <a:pt x="1869349" y="1084096"/>
                </a:lnTo>
                <a:lnTo>
                  <a:pt x="1877610" y="1012311"/>
                </a:lnTo>
                <a:lnTo>
                  <a:pt x="1880363" y="940184"/>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chemeClr val="accent3">
              <a:alpha val="56000"/>
            </a:schemeClr>
          </a:solidFill>
        </p:spPr>
        <p:txBody>
          <a:bodyPr wrap="square" lIns="0" tIns="0" rIns="0" bIns="0" rtlCol="0">
            <a:noAutofit/>
          </a:bodyPr>
          <a:lstStyle/>
          <a:p>
            <a:pPr defTabSz="457200"/>
            <a:endParaRPr>
              <a:solidFill>
                <a:srgbClr val="000000"/>
              </a:solidFill>
            </a:endParaRPr>
          </a:p>
        </p:txBody>
      </p:sp>
      <p:sp>
        <p:nvSpPr>
          <p:cNvPr id="29" name="object 5"/>
          <p:cNvSpPr/>
          <p:nvPr userDrawn="1"/>
        </p:nvSpPr>
        <p:spPr>
          <a:xfrm>
            <a:off x="6381755" y="3345759"/>
            <a:ext cx="240507" cy="320676"/>
          </a:xfrm>
          <a:custGeom>
            <a:avLst/>
            <a:gdLst/>
            <a:ahLst/>
            <a:cxnLst/>
            <a:rect l="l" t="t" r="r" b="b"/>
            <a:pathLst>
              <a:path w="1880363" h="1880368">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4"/>
                </a:lnTo>
                <a:lnTo>
                  <a:pt x="2753" y="1012311"/>
                </a:lnTo>
                <a:lnTo>
                  <a:pt x="11014" y="1084096"/>
                </a:lnTo>
                <a:lnTo>
                  <a:pt x="24783" y="1155197"/>
                </a:lnTo>
                <a:lnTo>
                  <a:pt x="44059" y="1225271"/>
                </a:lnTo>
                <a:lnTo>
                  <a:pt x="68843" y="1293976"/>
                </a:lnTo>
                <a:lnTo>
                  <a:pt x="99134" y="1360970"/>
                </a:lnTo>
                <a:lnTo>
                  <a:pt x="134933" y="1425911"/>
                </a:lnTo>
                <a:lnTo>
                  <a:pt x="176239" y="1488457"/>
                </a:lnTo>
                <a:lnTo>
                  <a:pt x="223052" y="1548266"/>
                </a:lnTo>
                <a:lnTo>
                  <a:pt x="275373" y="1604994"/>
                </a:lnTo>
                <a:lnTo>
                  <a:pt x="332102" y="1657315"/>
                </a:lnTo>
                <a:lnTo>
                  <a:pt x="391911" y="1704129"/>
                </a:lnTo>
                <a:lnTo>
                  <a:pt x="454457" y="1745435"/>
                </a:lnTo>
                <a:lnTo>
                  <a:pt x="519398" y="1781233"/>
                </a:lnTo>
                <a:lnTo>
                  <a:pt x="586392" y="1811524"/>
                </a:lnTo>
                <a:lnTo>
                  <a:pt x="655098" y="1836308"/>
                </a:lnTo>
                <a:lnTo>
                  <a:pt x="725172" y="1855584"/>
                </a:lnTo>
                <a:lnTo>
                  <a:pt x="796273" y="1869353"/>
                </a:lnTo>
                <a:lnTo>
                  <a:pt x="868058" y="1877614"/>
                </a:lnTo>
                <a:lnTo>
                  <a:pt x="940185" y="1880368"/>
                </a:lnTo>
                <a:lnTo>
                  <a:pt x="1012312" y="1877614"/>
                </a:lnTo>
                <a:lnTo>
                  <a:pt x="1084097" y="1869353"/>
                </a:lnTo>
                <a:lnTo>
                  <a:pt x="1155197" y="1855584"/>
                </a:lnTo>
                <a:lnTo>
                  <a:pt x="1225271" y="1836308"/>
                </a:lnTo>
                <a:lnTo>
                  <a:pt x="1293976" y="1811524"/>
                </a:lnTo>
                <a:lnTo>
                  <a:pt x="1360970" y="1781233"/>
                </a:lnTo>
                <a:lnTo>
                  <a:pt x="1425911" y="1745435"/>
                </a:lnTo>
                <a:lnTo>
                  <a:pt x="1488456" y="1704129"/>
                </a:lnTo>
                <a:lnTo>
                  <a:pt x="1548264" y="1657315"/>
                </a:lnTo>
                <a:lnTo>
                  <a:pt x="1604992" y="1604994"/>
                </a:lnTo>
                <a:lnTo>
                  <a:pt x="1657313" y="1548266"/>
                </a:lnTo>
                <a:lnTo>
                  <a:pt x="1704126" y="1488457"/>
                </a:lnTo>
                <a:lnTo>
                  <a:pt x="1745432" y="1425911"/>
                </a:lnTo>
                <a:lnTo>
                  <a:pt x="1781230" y="1360970"/>
                </a:lnTo>
                <a:lnTo>
                  <a:pt x="1811521" y="1293976"/>
                </a:lnTo>
                <a:lnTo>
                  <a:pt x="1836304" y="1225271"/>
                </a:lnTo>
                <a:lnTo>
                  <a:pt x="1855580" y="1155197"/>
                </a:lnTo>
                <a:lnTo>
                  <a:pt x="1869349" y="1084096"/>
                </a:lnTo>
                <a:lnTo>
                  <a:pt x="1877610" y="1012311"/>
                </a:lnTo>
                <a:lnTo>
                  <a:pt x="1880363" y="940184"/>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chemeClr val="tx2">
              <a:alpha val="56000"/>
            </a:schemeClr>
          </a:solidFill>
        </p:spPr>
        <p:txBody>
          <a:bodyPr wrap="square" lIns="0" tIns="0" rIns="0" bIns="0" rtlCol="0">
            <a:noAutofit/>
          </a:bodyPr>
          <a:lstStyle/>
          <a:p>
            <a:pPr defTabSz="457200"/>
            <a:endParaRPr>
              <a:solidFill>
                <a:srgbClr val="000000"/>
              </a:solidFill>
            </a:endParaRPr>
          </a:p>
        </p:txBody>
      </p:sp>
      <p:sp>
        <p:nvSpPr>
          <p:cNvPr id="24" name="Footer Placeholder 4"/>
          <p:cNvSpPr txBox="1">
            <a:spLocks/>
          </p:cNvSpPr>
          <p:nvPr userDrawn="1"/>
        </p:nvSpPr>
        <p:spPr>
          <a:xfrm>
            <a:off x="7137104" y="6639317"/>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31" name="Footer Placeholder 4"/>
          <p:cNvSpPr txBox="1">
            <a:spLocks/>
          </p:cNvSpPr>
          <p:nvPr userDrawn="1"/>
        </p:nvSpPr>
        <p:spPr>
          <a:xfrm>
            <a:off x="7786287" y="6639317"/>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33" name="Footer Placeholder 4"/>
          <p:cNvSpPr txBox="1">
            <a:spLocks/>
          </p:cNvSpPr>
          <p:nvPr userDrawn="1"/>
        </p:nvSpPr>
        <p:spPr>
          <a:xfrm>
            <a:off x="8309214" y="6639317"/>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34" name="Shape 257"/>
          <p:cNvSpPr txBox="1">
            <a:spLocks/>
          </p:cNvSpPr>
          <p:nvPr userDrawn="1"/>
        </p:nvSpPr>
        <p:spPr>
          <a:xfrm>
            <a:off x="8884293" y="6583847"/>
            <a:ext cx="197169" cy="259900"/>
          </a:xfrm>
          <a:prstGeom prst="rect">
            <a:avLst/>
          </a:prstGeom>
          <a:noFill/>
          <a:extLst>
            <a:ext uri="{C572A759-6A51-4108-AA02-DFA0A04FC94B}">
              <ma14:wrappingTextBoxFlag xmlns:ma14="http://schemas.microsoft.com/office/mac/drawingml/2011/main" xmlns=""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cxnSp>
        <p:nvCxnSpPr>
          <p:cNvPr id="35"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5" name="object 2"/>
          <p:cNvSpPr/>
          <p:nvPr userDrawn="1"/>
        </p:nvSpPr>
        <p:spPr>
          <a:xfrm>
            <a:off x="92869" y="400054"/>
            <a:ext cx="1310850" cy="1464705"/>
          </a:xfrm>
          <a:prstGeom prst="rect">
            <a:avLst/>
          </a:prstGeom>
          <a:blipFill>
            <a:blip r:embed="rId3" cstate="print"/>
            <a:stretch>
              <a:fillRect/>
            </a:stretch>
          </a:blipFill>
        </p:spPr>
        <p:txBody>
          <a:bodyPr wrap="square" lIns="0" tIns="0" rIns="0" bIns="0" rtlCol="0">
            <a:noAutofit/>
          </a:bodyPr>
          <a:lstStyle/>
          <a:p>
            <a:pPr defTabSz="457200"/>
            <a:endParaRPr>
              <a:solidFill>
                <a:srgbClr val="000000"/>
              </a:solidFill>
            </a:endParaRPr>
          </a:p>
        </p:txBody>
      </p:sp>
    </p:spTree>
    <p:extLst>
      <p:ext uri="{BB962C8B-B14F-4D97-AF65-F5344CB8AC3E}">
        <p14:creationId xmlns:p14="http://schemas.microsoft.com/office/powerpoint/2010/main" val="3762866544"/>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5_Section Breaker">
    <p:bg>
      <p:bgPr>
        <a:solidFill>
          <a:srgbClr val="F2F2F2"/>
        </a:solidFill>
        <a:effectLst/>
      </p:bgPr>
    </p:bg>
    <p:spTree>
      <p:nvGrpSpPr>
        <p:cNvPr id="1" name=""/>
        <p:cNvGrpSpPr/>
        <p:nvPr/>
      </p:nvGrpSpPr>
      <p:grpSpPr>
        <a:xfrm>
          <a:off x="0" y="0"/>
          <a:ext cx="0" cy="0"/>
          <a:chOff x="0" y="0"/>
          <a:chExt cx="0" cy="0"/>
        </a:xfrm>
      </p:grpSpPr>
      <p:pic>
        <p:nvPicPr>
          <p:cNvPr id="25" name="greyfade-jon-flobrant-193464.jpg"/>
          <p:cNvPicPr>
            <a:picLocks noChangeAspect="1"/>
          </p:cNvPicPr>
          <p:nvPr userDrawn="1"/>
        </p:nvPicPr>
        <p:blipFill>
          <a:blip r:embed="rId2" cstate="print">
            <a:extLst>
              <a:ext uri="{28A0092B-C50C-407E-A947-70E740481C1C}">
                <a14:useLocalDpi xmlns:a14="http://schemas.microsoft.com/office/drawing/2010/main"/>
              </a:ext>
            </a:extLst>
          </a:blip>
          <a:srcRect/>
          <a:stretch>
            <a:fillRect/>
          </a:stretch>
        </p:blipFill>
        <p:spPr>
          <a:xfrm>
            <a:off x="2656750" y="1"/>
            <a:ext cx="6502359" cy="6270172"/>
          </a:xfrm>
          <a:prstGeom prst="rect">
            <a:avLst/>
          </a:prstGeom>
        </p:spPr>
      </p:pic>
      <p:sp>
        <p:nvSpPr>
          <p:cNvPr id="2" name="Title 1"/>
          <p:cNvSpPr>
            <a:spLocks noGrp="1"/>
          </p:cNvSpPr>
          <p:nvPr>
            <p:ph type="ctrTitle" hasCustomPrompt="1"/>
          </p:nvPr>
        </p:nvSpPr>
        <p:spPr>
          <a:xfrm>
            <a:off x="1" y="2353656"/>
            <a:ext cx="5534025" cy="3756689"/>
          </a:xfrm>
          <a:prstGeom prst="rect">
            <a:avLst/>
          </a:prstGeom>
          <a:noFill/>
        </p:spPr>
        <p:txBody>
          <a:bodyPr wrap="square" lIns="0" rtlCol="0" anchor="t" anchorCtr="0">
            <a:noAutofit/>
          </a:bodyPr>
          <a:lstStyle>
            <a:lvl1pPr marL="0" algn="l">
              <a:lnSpc>
                <a:spcPct val="98000"/>
              </a:lnSpc>
              <a:tabLst>
                <a:tab pos="457200" algn="l"/>
              </a:tabLst>
              <a:defRPr lang="en-US" sz="6000" u="sng" dirty="0">
                <a:solidFill>
                  <a:schemeClr val="tx2"/>
                </a:solidFill>
                <a:latin typeface="+mj-lt"/>
                <a:ea typeface="+mn-ea"/>
                <a:cs typeface="Arial"/>
              </a:defRPr>
            </a:lvl1pPr>
          </a:lstStyle>
          <a:p>
            <a:pPr marL="0" lvl="0" algn="l"/>
            <a:r>
              <a:rPr lang="en-US"/>
              <a:t>Section name here in three lines</a:t>
            </a:r>
          </a:p>
        </p:txBody>
      </p:sp>
      <p:sp>
        <p:nvSpPr>
          <p:cNvPr id="21" name="object 5"/>
          <p:cNvSpPr/>
          <p:nvPr userDrawn="1"/>
        </p:nvSpPr>
        <p:spPr>
          <a:xfrm>
            <a:off x="8432008" y="2976559"/>
            <a:ext cx="462845" cy="617128"/>
          </a:xfrm>
          <a:custGeom>
            <a:avLst/>
            <a:gdLst/>
            <a:ahLst/>
            <a:cxnLst/>
            <a:rect l="l" t="t" r="r" b="b"/>
            <a:pathLst>
              <a:path w="1880363" h="1880368">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4"/>
                </a:lnTo>
                <a:lnTo>
                  <a:pt x="2753" y="1012311"/>
                </a:lnTo>
                <a:lnTo>
                  <a:pt x="11014" y="1084096"/>
                </a:lnTo>
                <a:lnTo>
                  <a:pt x="24783" y="1155197"/>
                </a:lnTo>
                <a:lnTo>
                  <a:pt x="44059" y="1225271"/>
                </a:lnTo>
                <a:lnTo>
                  <a:pt x="68843" y="1293976"/>
                </a:lnTo>
                <a:lnTo>
                  <a:pt x="99134" y="1360970"/>
                </a:lnTo>
                <a:lnTo>
                  <a:pt x="134933" y="1425911"/>
                </a:lnTo>
                <a:lnTo>
                  <a:pt x="176239" y="1488457"/>
                </a:lnTo>
                <a:lnTo>
                  <a:pt x="223052" y="1548266"/>
                </a:lnTo>
                <a:lnTo>
                  <a:pt x="275373" y="1604994"/>
                </a:lnTo>
                <a:lnTo>
                  <a:pt x="332102" y="1657315"/>
                </a:lnTo>
                <a:lnTo>
                  <a:pt x="391911" y="1704129"/>
                </a:lnTo>
                <a:lnTo>
                  <a:pt x="454457" y="1745435"/>
                </a:lnTo>
                <a:lnTo>
                  <a:pt x="519398" y="1781233"/>
                </a:lnTo>
                <a:lnTo>
                  <a:pt x="586392" y="1811524"/>
                </a:lnTo>
                <a:lnTo>
                  <a:pt x="655098" y="1836308"/>
                </a:lnTo>
                <a:lnTo>
                  <a:pt x="725172" y="1855584"/>
                </a:lnTo>
                <a:lnTo>
                  <a:pt x="796273" y="1869353"/>
                </a:lnTo>
                <a:lnTo>
                  <a:pt x="868058" y="1877614"/>
                </a:lnTo>
                <a:lnTo>
                  <a:pt x="940185" y="1880368"/>
                </a:lnTo>
                <a:lnTo>
                  <a:pt x="1012312" y="1877614"/>
                </a:lnTo>
                <a:lnTo>
                  <a:pt x="1084097" y="1869353"/>
                </a:lnTo>
                <a:lnTo>
                  <a:pt x="1155197" y="1855584"/>
                </a:lnTo>
                <a:lnTo>
                  <a:pt x="1225271" y="1836308"/>
                </a:lnTo>
                <a:lnTo>
                  <a:pt x="1293976" y="1811524"/>
                </a:lnTo>
                <a:lnTo>
                  <a:pt x="1360970" y="1781233"/>
                </a:lnTo>
                <a:lnTo>
                  <a:pt x="1425911" y="1745435"/>
                </a:lnTo>
                <a:lnTo>
                  <a:pt x="1488456" y="1704129"/>
                </a:lnTo>
                <a:lnTo>
                  <a:pt x="1548264" y="1657315"/>
                </a:lnTo>
                <a:lnTo>
                  <a:pt x="1604992" y="1604994"/>
                </a:lnTo>
                <a:lnTo>
                  <a:pt x="1657313" y="1548266"/>
                </a:lnTo>
                <a:lnTo>
                  <a:pt x="1704126" y="1488457"/>
                </a:lnTo>
                <a:lnTo>
                  <a:pt x="1745432" y="1425911"/>
                </a:lnTo>
                <a:lnTo>
                  <a:pt x="1781230" y="1360970"/>
                </a:lnTo>
                <a:lnTo>
                  <a:pt x="1811521" y="1293976"/>
                </a:lnTo>
                <a:lnTo>
                  <a:pt x="1836304" y="1225271"/>
                </a:lnTo>
                <a:lnTo>
                  <a:pt x="1855580" y="1155197"/>
                </a:lnTo>
                <a:lnTo>
                  <a:pt x="1869349" y="1084096"/>
                </a:lnTo>
                <a:lnTo>
                  <a:pt x="1877610" y="1012311"/>
                </a:lnTo>
                <a:lnTo>
                  <a:pt x="1880363" y="940184"/>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chemeClr val="accent6">
              <a:alpha val="56000"/>
            </a:schemeClr>
          </a:solidFill>
        </p:spPr>
        <p:txBody>
          <a:bodyPr wrap="square" lIns="0" tIns="0" rIns="0" bIns="0" rtlCol="0">
            <a:noAutofit/>
          </a:bodyPr>
          <a:lstStyle/>
          <a:p>
            <a:pPr defTabSz="457200"/>
            <a:endParaRPr>
              <a:solidFill>
                <a:srgbClr val="000000"/>
              </a:solidFill>
            </a:endParaRPr>
          </a:p>
        </p:txBody>
      </p:sp>
      <p:sp>
        <p:nvSpPr>
          <p:cNvPr id="26" name="object 5"/>
          <p:cNvSpPr/>
          <p:nvPr userDrawn="1"/>
        </p:nvSpPr>
        <p:spPr>
          <a:xfrm>
            <a:off x="7724017" y="4759389"/>
            <a:ext cx="391505" cy="522008"/>
          </a:xfrm>
          <a:custGeom>
            <a:avLst/>
            <a:gdLst/>
            <a:ahLst/>
            <a:cxnLst/>
            <a:rect l="l" t="t" r="r" b="b"/>
            <a:pathLst>
              <a:path w="1880363" h="1880368">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4"/>
                </a:lnTo>
                <a:lnTo>
                  <a:pt x="2753" y="1012311"/>
                </a:lnTo>
                <a:lnTo>
                  <a:pt x="11014" y="1084096"/>
                </a:lnTo>
                <a:lnTo>
                  <a:pt x="24783" y="1155197"/>
                </a:lnTo>
                <a:lnTo>
                  <a:pt x="44059" y="1225271"/>
                </a:lnTo>
                <a:lnTo>
                  <a:pt x="68843" y="1293976"/>
                </a:lnTo>
                <a:lnTo>
                  <a:pt x="99134" y="1360970"/>
                </a:lnTo>
                <a:lnTo>
                  <a:pt x="134933" y="1425911"/>
                </a:lnTo>
                <a:lnTo>
                  <a:pt x="176239" y="1488457"/>
                </a:lnTo>
                <a:lnTo>
                  <a:pt x="223052" y="1548266"/>
                </a:lnTo>
                <a:lnTo>
                  <a:pt x="275373" y="1604994"/>
                </a:lnTo>
                <a:lnTo>
                  <a:pt x="332102" y="1657315"/>
                </a:lnTo>
                <a:lnTo>
                  <a:pt x="391911" y="1704129"/>
                </a:lnTo>
                <a:lnTo>
                  <a:pt x="454457" y="1745435"/>
                </a:lnTo>
                <a:lnTo>
                  <a:pt x="519398" y="1781233"/>
                </a:lnTo>
                <a:lnTo>
                  <a:pt x="586392" y="1811524"/>
                </a:lnTo>
                <a:lnTo>
                  <a:pt x="655098" y="1836308"/>
                </a:lnTo>
                <a:lnTo>
                  <a:pt x="725172" y="1855584"/>
                </a:lnTo>
                <a:lnTo>
                  <a:pt x="796273" y="1869353"/>
                </a:lnTo>
                <a:lnTo>
                  <a:pt x="868058" y="1877614"/>
                </a:lnTo>
                <a:lnTo>
                  <a:pt x="940185" y="1880368"/>
                </a:lnTo>
                <a:lnTo>
                  <a:pt x="1012312" y="1877614"/>
                </a:lnTo>
                <a:lnTo>
                  <a:pt x="1084097" y="1869353"/>
                </a:lnTo>
                <a:lnTo>
                  <a:pt x="1155197" y="1855584"/>
                </a:lnTo>
                <a:lnTo>
                  <a:pt x="1225271" y="1836308"/>
                </a:lnTo>
                <a:lnTo>
                  <a:pt x="1293976" y="1811524"/>
                </a:lnTo>
                <a:lnTo>
                  <a:pt x="1360970" y="1781233"/>
                </a:lnTo>
                <a:lnTo>
                  <a:pt x="1425911" y="1745435"/>
                </a:lnTo>
                <a:lnTo>
                  <a:pt x="1488456" y="1704129"/>
                </a:lnTo>
                <a:lnTo>
                  <a:pt x="1548264" y="1657315"/>
                </a:lnTo>
                <a:lnTo>
                  <a:pt x="1604992" y="1604994"/>
                </a:lnTo>
                <a:lnTo>
                  <a:pt x="1657313" y="1548266"/>
                </a:lnTo>
                <a:lnTo>
                  <a:pt x="1704126" y="1488457"/>
                </a:lnTo>
                <a:lnTo>
                  <a:pt x="1745432" y="1425911"/>
                </a:lnTo>
                <a:lnTo>
                  <a:pt x="1781230" y="1360970"/>
                </a:lnTo>
                <a:lnTo>
                  <a:pt x="1811521" y="1293976"/>
                </a:lnTo>
                <a:lnTo>
                  <a:pt x="1836304" y="1225271"/>
                </a:lnTo>
                <a:lnTo>
                  <a:pt x="1855580" y="1155197"/>
                </a:lnTo>
                <a:lnTo>
                  <a:pt x="1869349" y="1084096"/>
                </a:lnTo>
                <a:lnTo>
                  <a:pt x="1877610" y="1012311"/>
                </a:lnTo>
                <a:lnTo>
                  <a:pt x="1880363" y="940184"/>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chemeClr val="accent4">
              <a:alpha val="56000"/>
            </a:schemeClr>
          </a:solidFill>
        </p:spPr>
        <p:txBody>
          <a:bodyPr wrap="square" lIns="0" tIns="0" rIns="0" bIns="0" rtlCol="0">
            <a:noAutofit/>
          </a:bodyPr>
          <a:lstStyle/>
          <a:p>
            <a:pPr defTabSz="457200"/>
            <a:endParaRPr>
              <a:solidFill>
                <a:srgbClr val="000000"/>
              </a:solidFill>
            </a:endParaRPr>
          </a:p>
        </p:txBody>
      </p:sp>
      <p:sp>
        <p:nvSpPr>
          <p:cNvPr id="27" name="object 5"/>
          <p:cNvSpPr/>
          <p:nvPr userDrawn="1"/>
        </p:nvSpPr>
        <p:spPr>
          <a:xfrm>
            <a:off x="6081105" y="2183592"/>
            <a:ext cx="357794" cy="477059"/>
          </a:xfrm>
          <a:custGeom>
            <a:avLst/>
            <a:gdLst/>
            <a:ahLst/>
            <a:cxnLst/>
            <a:rect l="l" t="t" r="r" b="b"/>
            <a:pathLst>
              <a:path w="1880363" h="1880368">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4"/>
                </a:lnTo>
                <a:lnTo>
                  <a:pt x="2753" y="1012311"/>
                </a:lnTo>
                <a:lnTo>
                  <a:pt x="11014" y="1084096"/>
                </a:lnTo>
                <a:lnTo>
                  <a:pt x="24783" y="1155197"/>
                </a:lnTo>
                <a:lnTo>
                  <a:pt x="44059" y="1225271"/>
                </a:lnTo>
                <a:lnTo>
                  <a:pt x="68843" y="1293976"/>
                </a:lnTo>
                <a:lnTo>
                  <a:pt x="99134" y="1360970"/>
                </a:lnTo>
                <a:lnTo>
                  <a:pt x="134933" y="1425911"/>
                </a:lnTo>
                <a:lnTo>
                  <a:pt x="176239" y="1488457"/>
                </a:lnTo>
                <a:lnTo>
                  <a:pt x="223052" y="1548266"/>
                </a:lnTo>
                <a:lnTo>
                  <a:pt x="275373" y="1604994"/>
                </a:lnTo>
                <a:lnTo>
                  <a:pt x="332102" y="1657315"/>
                </a:lnTo>
                <a:lnTo>
                  <a:pt x="391911" y="1704129"/>
                </a:lnTo>
                <a:lnTo>
                  <a:pt x="454457" y="1745435"/>
                </a:lnTo>
                <a:lnTo>
                  <a:pt x="519398" y="1781233"/>
                </a:lnTo>
                <a:lnTo>
                  <a:pt x="586392" y="1811524"/>
                </a:lnTo>
                <a:lnTo>
                  <a:pt x="655098" y="1836308"/>
                </a:lnTo>
                <a:lnTo>
                  <a:pt x="725172" y="1855584"/>
                </a:lnTo>
                <a:lnTo>
                  <a:pt x="796273" y="1869353"/>
                </a:lnTo>
                <a:lnTo>
                  <a:pt x="868058" y="1877614"/>
                </a:lnTo>
                <a:lnTo>
                  <a:pt x="940185" y="1880368"/>
                </a:lnTo>
                <a:lnTo>
                  <a:pt x="1012312" y="1877614"/>
                </a:lnTo>
                <a:lnTo>
                  <a:pt x="1084097" y="1869353"/>
                </a:lnTo>
                <a:lnTo>
                  <a:pt x="1155197" y="1855584"/>
                </a:lnTo>
                <a:lnTo>
                  <a:pt x="1225271" y="1836308"/>
                </a:lnTo>
                <a:lnTo>
                  <a:pt x="1293976" y="1811524"/>
                </a:lnTo>
                <a:lnTo>
                  <a:pt x="1360970" y="1781233"/>
                </a:lnTo>
                <a:lnTo>
                  <a:pt x="1425911" y="1745435"/>
                </a:lnTo>
                <a:lnTo>
                  <a:pt x="1488456" y="1704129"/>
                </a:lnTo>
                <a:lnTo>
                  <a:pt x="1548264" y="1657315"/>
                </a:lnTo>
                <a:lnTo>
                  <a:pt x="1604992" y="1604994"/>
                </a:lnTo>
                <a:lnTo>
                  <a:pt x="1657313" y="1548266"/>
                </a:lnTo>
                <a:lnTo>
                  <a:pt x="1704126" y="1488457"/>
                </a:lnTo>
                <a:lnTo>
                  <a:pt x="1745432" y="1425911"/>
                </a:lnTo>
                <a:lnTo>
                  <a:pt x="1781230" y="1360970"/>
                </a:lnTo>
                <a:lnTo>
                  <a:pt x="1811521" y="1293976"/>
                </a:lnTo>
                <a:lnTo>
                  <a:pt x="1836304" y="1225271"/>
                </a:lnTo>
                <a:lnTo>
                  <a:pt x="1855580" y="1155197"/>
                </a:lnTo>
                <a:lnTo>
                  <a:pt x="1869349" y="1084096"/>
                </a:lnTo>
                <a:lnTo>
                  <a:pt x="1877610" y="1012311"/>
                </a:lnTo>
                <a:lnTo>
                  <a:pt x="1880363" y="940184"/>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chemeClr val="accent5">
              <a:alpha val="56000"/>
            </a:schemeClr>
          </a:solidFill>
        </p:spPr>
        <p:txBody>
          <a:bodyPr wrap="square" lIns="0" tIns="0" rIns="0" bIns="0" rtlCol="0">
            <a:noAutofit/>
          </a:bodyPr>
          <a:lstStyle/>
          <a:p>
            <a:pPr defTabSz="457200"/>
            <a:endParaRPr>
              <a:solidFill>
                <a:srgbClr val="000000"/>
              </a:solidFill>
            </a:endParaRPr>
          </a:p>
        </p:txBody>
      </p:sp>
      <p:sp>
        <p:nvSpPr>
          <p:cNvPr id="28" name="object 5"/>
          <p:cNvSpPr/>
          <p:nvPr userDrawn="1"/>
        </p:nvSpPr>
        <p:spPr>
          <a:xfrm>
            <a:off x="5442627" y="4174848"/>
            <a:ext cx="347870" cy="463827"/>
          </a:xfrm>
          <a:custGeom>
            <a:avLst/>
            <a:gdLst/>
            <a:ahLst/>
            <a:cxnLst/>
            <a:rect l="l" t="t" r="r" b="b"/>
            <a:pathLst>
              <a:path w="1880363" h="1880368">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4"/>
                </a:lnTo>
                <a:lnTo>
                  <a:pt x="2753" y="1012311"/>
                </a:lnTo>
                <a:lnTo>
                  <a:pt x="11014" y="1084096"/>
                </a:lnTo>
                <a:lnTo>
                  <a:pt x="24783" y="1155197"/>
                </a:lnTo>
                <a:lnTo>
                  <a:pt x="44059" y="1225271"/>
                </a:lnTo>
                <a:lnTo>
                  <a:pt x="68843" y="1293976"/>
                </a:lnTo>
                <a:lnTo>
                  <a:pt x="99134" y="1360970"/>
                </a:lnTo>
                <a:lnTo>
                  <a:pt x="134933" y="1425911"/>
                </a:lnTo>
                <a:lnTo>
                  <a:pt x="176239" y="1488457"/>
                </a:lnTo>
                <a:lnTo>
                  <a:pt x="223052" y="1548266"/>
                </a:lnTo>
                <a:lnTo>
                  <a:pt x="275373" y="1604994"/>
                </a:lnTo>
                <a:lnTo>
                  <a:pt x="332102" y="1657315"/>
                </a:lnTo>
                <a:lnTo>
                  <a:pt x="391911" y="1704129"/>
                </a:lnTo>
                <a:lnTo>
                  <a:pt x="454457" y="1745435"/>
                </a:lnTo>
                <a:lnTo>
                  <a:pt x="519398" y="1781233"/>
                </a:lnTo>
                <a:lnTo>
                  <a:pt x="586392" y="1811524"/>
                </a:lnTo>
                <a:lnTo>
                  <a:pt x="655098" y="1836308"/>
                </a:lnTo>
                <a:lnTo>
                  <a:pt x="725172" y="1855584"/>
                </a:lnTo>
                <a:lnTo>
                  <a:pt x="796273" y="1869353"/>
                </a:lnTo>
                <a:lnTo>
                  <a:pt x="868058" y="1877614"/>
                </a:lnTo>
                <a:lnTo>
                  <a:pt x="940185" y="1880368"/>
                </a:lnTo>
                <a:lnTo>
                  <a:pt x="1012312" y="1877614"/>
                </a:lnTo>
                <a:lnTo>
                  <a:pt x="1084097" y="1869353"/>
                </a:lnTo>
                <a:lnTo>
                  <a:pt x="1155197" y="1855584"/>
                </a:lnTo>
                <a:lnTo>
                  <a:pt x="1225271" y="1836308"/>
                </a:lnTo>
                <a:lnTo>
                  <a:pt x="1293976" y="1811524"/>
                </a:lnTo>
                <a:lnTo>
                  <a:pt x="1360970" y="1781233"/>
                </a:lnTo>
                <a:lnTo>
                  <a:pt x="1425911" y="1745435"/>
                </a:lnTo>
                <a:lnTo>
                  <a:pt x="1488456" y="1704129"/>
                </a:lnTo>
                <a:lnTo>
                  <a:pt x="1548264" y="1657315"/>
                </a:lnTo>
                <a:lnTo>
                  <a:pt x="1604992" y="1604994"/>
                </a:lnTo>
                <a:lnTo>
                  <a:pt x="1657313" y="1548266"/>
                </a:lnTo>
                <a:lnTo>
                  <a:pt x="1704126" y="1488457"/>
                </a:lnTo>
                <a:lnTo>
                  <a:pt x="1745432" y="1425911"/>
                </a:lnTo>
                <a:lnTo>
                  <a:pt x="1781230" y="1360970"/>
                </a:lnTo>
                <a:lnTo>
                  <a:pt x="1811521" y="1293976"/>
                </a:lnTo>
                <a:lnTo>
                  <a:pt x="1836304" y="1225271"/>
                </a:lnTo>
                <a:lnTo>
                  <a:pt x="1855580" y="1155197"/>
                </a:lnTo>
                <a:lnTo>
                  <a:pt x="1869349" y="1084096"/>
                </a:lnTo>
                <a:lnTo>
                  <a:pt x="1877610" y="1012311"/>
                </a:lnTo>
                <a:lnTo>
                  <a:pt x="1880363" y="940184"/>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chemeClr val="accent3">
              <a:alpha val="56000"/>
            </a:schemeClr>
          </a:solidFill>
        </p:spPr>
        <p:txBody>
          <a:bodyPr wrap="square" lIns="0" tIns="0" rIns="0" bIns="0" rtlCol="0">
            <a:noAutofit/>
          </a:bodyPr>
          <a:lstStyle/>
          <a:p>
            <a:pPr defTabSz="457200"/>
            <a:endParaRPr>
              <a:solidFill>
                <a:srgbClr val="000000"/>
              </a:solidFill>
            </a:endParaRPr>
          </a:p>
        </p:txBody>
      </p:sp>
      <p:sp>
        <p:nvSpPr>
          <p:cNvPr id="29" name="object 5"/>
          <p:cNvSpPr/>
          <p:nvPr userDrawn="1"/>
        </p:nvSpPr>
        <p:spPr>
          <a:xfrm>
            <a:off x="6381751" y="3345759"/>
            <a:ext cx="240507" cy="320676"/>
          </a:xfrm>
          <a:custGeom>
            <a:avLst/>
            <a:gdLst/>
            <a:ahLst/>
            <a:cxnLst/>
            <a:rect l="l" t="t" r="r" b="b"/>
            <a:pathLst>
              <a:path w="1880363" h="1880368">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4"/>
                </a:lnTo>
                <a:lnTo>
                  <a:pt x="2753" y="1012311"/>
                </a:lnTo>
                <a:lnTo>
                  <a:pt x="11014" y="1084096"/>
                </a:lnTo>
                <a:lnTo>
                  <a:pt x="24783" y="1155197"/>
                </a:lnTo>
                <a:lnTo>
                  <a:pt x="44059" y="1225271"/>
                </a:lnTo>
                <a:lnTo>
                  <a:pt x="68843" y="1293976"/>
                </a:lnTo>
                <a:lnTo>
                  <a:pt x="99134" y="1360970"/>
                </a:lnTo>
                <a:lnTo>
                  <a:pt x="134933" y="1425911"/>
                </a:lnTo>
                <a:lnTo>
                  <a:pt x="176239" y="1488457"/>
                </a:lnTo>
                <a:lnTo>
                  <a:pt x="223052" y="1548266"/>
                </a:lnTo>
                <a:lnTo>
                  <a:pt x="275373" y="1604994"/>
                </a:lnTo>
                <a:lnTo>
                  <a:pt x="332102" y="1657315"/>
                </a:lnTo>
                <a:lnTo>
                  <a:pt x="391911" y="1704129"/>
                </a:lnTo>
                <a:lnTo>
                  <a:pt x="454457" y="1745435"/>
                </a:lnTo>
                <a:lnTo>
                  <a:pt x="519398" y="1781233"/>
                </a:lnTo>
                <a:lnTo>
                  <a:pt x="586392" y="1811524"/>
                </a:lnTo>
                <a:lnTo>
                  <a:pt x="655098" y="1836308"/>
                </a:lnTo>
                <a:lnTo>
                  <a:pt x="725172" y="1855584"/>
                </a:lnTo>
                <a:lnTo>
                  <a:pt x="796273" y="1869353"/>
                </a:lnTo>
                <a:lnTo>
                  <a:pt x="868058" y="1877614"/>
                </a:lnTo>
                <a:lnTo>
                  <a:pt x="940185" y="1880368"/>
                </a:lnTo>
                <a:lnTo>
                  <a:pt x="1012312" y="1877614"/>
                </a:lnTo>
                <a:lnTo>
                  <a:pt x="1084097" y="1869353"/>
                </a:lnTo>
                <a:lnTo>
                  <a:pt x="1155197" y="1855584"/>
                </a:lnTo>
                <a:lnTo>
                  <a:pt x="1225271" y="1836308"/>
                </a:lnTo>
                <a:lnTo>
                  <a:pt x="1293976" y="1811524"/>
                </a:lnTo>
                <a:lnTo>
                  <a:pt x="1360970" y="1781233"/>
                </a:lnTo>
                <a:lnTo>
                  <a:pt x="1425911" y="1745435"/>
                </a:lnTo>
                <a:lnTo>
                  <a:pt x="1488456" y="1704129"/>
                </a:lnTo>
                <a:lnTo>
                  <a:pt x="1548264" y="1657315"/>
                </a:lnTo>
                <a:lnTo>
                  <a:pt x="1604992" y="1604994"/>
                </a:lnTo>
                <a:lnTo>
                  <a:pt x="1657313" y="1548266"/>
                </a:lnTo>
                <a:lnTo>
                  <a:pt x="1704126" y="1488457"/>
                </a:lnTo>
                <a:lnTo>
                  <a:pt x="1745432" y="1425911"/>
                </a:lnTo>
                <a:lnTo>
                  <a:pt x="1781230" y="1360970"/>
                </a:lnTo>
                <a:lnTo>
                  <a:pt x="1811521" y="1293976"/>
                </a:lnTo>
                <a:lnTo>
                  <a:pt x="1836304" y="1225271"/>
                </a:lnTo>
                <a:lnTo>
                  <a:pt x="1855580" y="1155197"/>
                </a:lnTo>
                <a:lnTo>
                  <a:pt x="1869349" y="1084096"/>
                </a:lnTo>
                <a:lnTo>
                  <a:pt x="1877610" y="1012311"/>
                </a:lnTo>
                <a:lnTo>
                  <a:pt x="1880363" y="940184"/>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chemeClr val="tx2">
              <a:alpha val="56000"/>
            </a:schemeClr>
          </a:solidFill>
        </p:spPr>
        <p:txBody>
          <a:bodyPr wrap="square" lIns="0" tIns="0" rIns="0" bIns="0" rtlCol="0">
            <a:noAutofit/>
          </a:bodyPr>
          <a:lstStyle/>
          <a:p>
            <a:pPr defTabSz="457200"/>
            <a:endParaRPr>
              <a:solidFill>
                <a:srgbClr val="000000"/>
              </a:solidFill>
            </a:endParaRPr>
          </a:p>
        </p:txBody>
      </p:sp>
      <p:sp>
        <p:nvSpPr>
          <p:cNvPr id="24"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31"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33"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34"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cxnSp>
        <p:nvCxnSpPr>
          <p:cNvPr id="35"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5" name="object 2"/>
          <p:cNvSpPr/>
          <p:nvPr userDrawn="1"/>
        </p:nvSpPr>
        <p:spPr>
          <a:xfrm>
            <a:off x="92869" y="400052"/>
            <a:ext cx="1310850" cy="1464705"/>
          </a:xfrm>
          <a:prstGeom prst="rect">
            <a:avLst/>
          </a:prstGeom>
          <a:blipFill>
            <a:blip r:embed="rId3" cstate="print"/>
            <a:stretch>
              <a:fillRect/>
            </a:stretch>
          </a:blipFill>
        </p:spPr>
        <p:txBody>
          <a:bodyPr wrap="square" lIns="0" tIns="0" rIns="0" bIns="0" rtlCol="0">
            <a:noAutofit/>
          </a:bodyPr>
          <a:lstStyle/>
          <a:p>
            <a:pPr defTabSz="457200"/>
            <a:endParaRPr>
              <a:solidFill>
                <a:srgbClr val="000000"/>
              </a:solidFill>
            </a:endParaRPr>
          </a:p>
        </p:txBody>
      </p:sp>
    </p:spTree>
    <p:extLst>
      <p:ext uri="{BB962C8B-B14F-4D97-AF65-F5344CB8AC3E}">
        <p14:creationId xmlns:p14="http://schemas.microsoft.com/office/powerpoint/2010/main" val="3344957408"/>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5_Section Breaker with Client/Partner Logo">
    <p:bg>
      <p:bgPr>
        <a:solidFill>
          <a:srgbClr val="F2F2F2"/>
        </a:solidFill>
        <a:effectLst/>
      </p:bgPr>
    </p:bg>
    <p:spTree>
      <p:nvGrpSpPr>
        <p:cNvPr id="1" name=""/>
        <p:cNvGrpSpPr/>
        <p:nvPr/>
      </p:nvGrpSpPr>
      <p:grpSpPr>
        <a:xfrm>
          <a:off x="0" y="0"/>
          <a:ext cx="0" cy="0"/>
          <a:chOff x="0" y="0"/>
          <a:chExt cx="0" cy="0"/>
        </a:xfrm>
      </p:grpSpPr>
      <p:pic>
        <p:nvPicPr>
          <p:cNvPr id="31" name="greyfade-jon-flobrant-193464.jpg"/>
          <p:cNvPicPr>
            <a:picLocks noChangeAspect="1"/>
          </p:cNvPicPr>
          <p:nvPr userDrawn="1"/>
        </p:nvPicPr>
        <p:blipFill>
          <a:blip r:embed="rId2" cstate="print">
            <a:extLst>
              <a:ext uri="{28A0092B-C50C-407E-A947-70E740481C1C}">
                <a14:useLocalDpi xmlns:a14="http://schemas.microsoft.com/office/drawing/2010/main"/>
              </a:ext>
            </a:extLst>
          </a:blip>
          <a:srcRect/>
          <a:stretch>
            <a:fillRect/>
          </a:stretch>
        </p:blipFill>
        <p:spPr>
          <a:xfrm>
            <a:off x="2656750" y="1"/>
            <a:ext cx="6502359" cy="6270172"/>
          </a:xfrm>
          <a:prstGeom prst="rect">
            <a:avLst/>
          </a:prstGeom>
        </p:spPr>
      </p:pic>
      <p:sp>
        <p:nvSpPr>
          <p:cNvPr id="2" name="Title 1"/>
          <p:cNvSpPr>
            <a:spLocks noGrp="1"/>
          </p:cNvSpPr>
          <p:nvPr>
            <p:ph type="ctrTitle" hasCustomPrompt="1"/>
          </p:nvPr>
        </p:nvSpPr>
        <p:spPr>
          <a:xfrm>
            <a:off x="1" y="2353656"/>
            <a:ext cx="5534025" cy="3756689"/>
          </a:xfrm>
          <a:prstGeom prst="rect">
            <a:avLst/>
          </a:prstGeom>
          <a:noFill/>
        </p:spPr>
        <p:txBody>
          <a:bodyPr wrap="square" lIns="0" rtlCol="0" anchor="t" anchorCtr="0">
            <a:noAutofit/>
          </a:bodyPr>
          <a:lstStyle>
            <a:lvl1pPr marL="0" algn="l">
              <a:lnSpc>
                <a:spcPct val="98000"/>
              </a:lnSpc>
              <a:tabLst>
                <a:tab pos="457200" algn="l"/>
              </a:tabLst>
              <a:defRPr lang="en-US" sz="6000" u="sng" dirty="0">
                <a:solidFill>
                  <a:schemeClr val="tx2"/>
                </a:solidFill>
                <a:latin typeface="+mj-lt"/>
                <a:ea typeface="+mn-ea"/>
                <a:cs typeface="Arial"/>
              </a:defRPr>
            </a:lvl1pPr>
          </a:lstStyle>
          <a:p>
            <a:pPr marL="0" lvl="0" algn="l"/>
            <a:r>
              <a:rPr lang="en-US"/>
              <a:t>Section name here in three lines</a:t>
            </a:r>
          </a:p>
        </p:txBody>
      </p:sp>
      <p:sp>
        <p:nvSpPr>
          <p:cNvPr id="16" name="object 2"/>
          <p:cNvSpPr/>
          <p:nvPr userDrawn="1"/>
        </p:nvSpPr>
        <p:spPr>
          <a:xfrm>
            <a:off x="92869" y="400052"/>
            <a:ext cx="1310850" cy="1464705"/>
          </a:xfrm>
          <a:prstGeom prst="rect">
            <a:avLst/>
          </a:prstGeom>
          <a:blipFill>
            <a:blip r:embed="rId3" cstate="print"/>
            <a:stretch>
              <a:fillRect/>
            </a:stretch>
          </a:blipFill>
        </p:spPr>
        <p:txBody>
          <a:bodyPr wrap="square" lIns="0" tIns="0" rIns="0" bIns="0" rtlCol="0">
            <a:noAutofit/>
          </a:bodyPr>
          <a:lstStyle/>
          <a:p>
            <a:pPr defTabSz="457200"/>
            <a:endParaRPr>
              <a:solidFill>
                <a:srgbClr val="000000"/>
              </a:solidFill>
            </a:endParaRPr>
          </a:p>
        </p:txBody>
      </p:sp>
      <p:sp>
        <p:nvSpPr>
          <p:cNvPr id="21" name="object 5"/>
          <p:cNvSpPr/>
          <p:nvPr userDrawn="1"/>
        </p:nvSpPr>
        <p:spPr>
          <a:xfrm>
            <a:off x="8432008" y="2976559"/>
            <a:ext cx="462845" cy="617128"/>
          </a:xfrm>
          <a:custGeom>
            <a:avLst/>
            <a:gdLst/>
            <a:ahLst/>
            <a:cxnLst/>
            <a:rect l="l" t="t" r="r" b="b"/>
            <a:pathLst>
              <a:path w="1880363" h="1880368">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4"/>
                </a:lnTo>
                <a:lnTo>
                  <a:pt x="2753" y="1012311"/>
                </a:lnTo>
                <a:lnTo>
                  <a:pt x="11014" y="1084096"/>
                </a:lnTo>
                <a:lnTo>
                  <a:pt x="24783" y="1155197"/>
                </a:lnTo>
                <a:lnTo>
                  <a:pt x="44059" y="1225271"/>
                </a:lnTo>
                <a:lnTo>
                  <a:pt x="68843" y="1293976"/>
                </a:lnTo>
                <a:lnTo>
                  <a:pt x="99134" y="1360970"/>
                </a:lnTo>
                <a:lnTo>
                  <a:pt x="134933" y="1425911"/>
                </a:lnTo>
                <a:lnTo>
                  <a:pt x="176239" y="1488457"/>
                </a:lnTo>
                <a:lnTo>
                  <a:pt x="223052" y="1548266"/>
                </a:lnTo>
                <a:lnTo>
                  <a:pt x="275373" y="1604994"/>
                </a:lnTo>
                <a:lnTo>
                  <a:pt x="332102" y="1657315"/>
                </a:lnTo>
                <a:lnTo>
                  <a:pt x="391911" y="1704129"/>
                </a:lnTo>
                <a:lnTo>
                  <a:pt x="454457" y="1745435"/>
                </a:lnTo>
                <a:lnTo>
                  <a:pt x="519398" y="1781233"/>
                </a:lnTo>
                <a:lnTo>
                  <a:pt x="586392" y="1811524"/>
                </a:lnTo>
                <a:lnTo>
                  <a:pt x="655098" y="1836308"/>
                </a:lnTo>
                <a:lnTo>
                  <a:pt x="725172" y="1855584"/>
                </a:lnTo>
                <a:lnTo>
                  <a:pt x="796273" y="1869353"/>
                </a:lnTo>
                <a:lnTo>
                  <a:pt x="868058" y="1877614"/>
                </a:lnTo>
                <a:lnTo>
                  <a:pt x="940185" y="1880368"/>
                </a:lnTo>
                <a:lnTo>
                  <a:pt x="1012312" y="1877614"/>
                </a:lnTo>
                <a:lnTo>
                  <a:pt x="1084097" y="1869353"/>
                </a:lnTo>
                <a:lnTo>
                  <a:pt x="1155197" y="1855584"/>
                </a:lnTo>
                <a:lnTo>
                  <a:pt x="1225271" y="1836308"/>
                </a:lnTo>
                <a:lnTo>
                  <a:pt x="1293976" y="1811524"/>
                </a:lnTo>
                <a:lnTo>
                  <a:pt x="1360970" y="1781233"/>
                </a:lnTo>
                <a:lnTo>
                  <a:pt x="1425911" y="1745435"/>
                </a:lnTo>
                <a:lnTo>
                  <a:pt x="1488456" y="1704129"/>
                </a:lnTo>
                <a:lnTo>
                  <a:pt x="1548264" y="1657315"/>
                </a:lnTo>
                <a:lnTo>
                  <a:pt x="1604992" y="1604994"/>
                </a:lnTo>
                <a:lnTo>
                  <a:pt x="1657313" y="1548266"/>
                </a:lnTo>
                <a:lnTo>
                  <a:pt x="1704126" y="1488457"/>
                </a:lnTo>
                <a:lnTo>
                  <a:pt x="1745432" y="1425911"/>
                </a:lnTo>
                <a:lnTo>
                  <a:pt x="1781230" y="1360970"/>
                </a:lnTo>
                <a:lnTo>
                  <a:pt x="1811521" y="1293976"/>
                </a:lnTo>
                <a:lnTo>
                  <a:pt x="1836304" y="1225271"/>
                </a:lnTo>
                <a:lnTo>
                  <a:pt x="1855580" y="1155197"/>
                </a:lnTo>
                <a:lnTo>
                  <a:pt x="1869349" y="1084096"/>
                </a:lnTo>
                <a:lnTo>
                  <a:pt x="1877610" y="1012311"/>
                </a:lnTo>
                <a:lnTo>
                  <a:pt x="1880363" y="940184"/>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chemeClr val="accent6">
              <a:alpha val="56000"/>
            </a:schemeClr>
          </a:solidFill>
        </p:spPr>
        <p:txBody>
          <a:bodyPr wrap="square" lIns="0" tIns="0" rIns="0" bIns="0" rtlCol="0">
            <a:noAutofit/>
          </a:bodyPr>
          <a:lstStyle/>
          <a:p>
            <a:pPr defTabSz="457200"/>
            <a:endParaRPr>
              <a:solidFill>
                <a:srgbClr val="000000"/>
              </a:solidFill>
            </a:endParaRPr>
          </a:p>
        </p:txBody>
      </p:sp>
      <p:sp>
        <p:nvSpPr>
          <p:cNvPr id="26" name="object 5"/>
          <p:cNvSpPr/>
          <p:nvPr userDrawn="1"/>
        </p:nvSpPr>
        <p:spPr>
          <a:xfrm>
            <a:off x="7724017" y="4759389"/>
            <a:ext cx="391505" cy="522008"/>
          </a:xfrm>
          <a:custGeom>
            <a:avLst/>
            <a:gdLst/>
            <a:ahLst/>
            <a:cxnLst/>
            <a:rect l="l" t="t" r="r" b="b"/>
            <a:pathLst>
              <a:path w="1880363" h="1880368">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4"/>
                </a:lnTo>
                <a:lnTo>
                  <a:pt x="2753" y="1012311"/>
                </a:lnTo>
                <a:lnTo>
                  <a:pt x="11014" y="1084096"/>
                </a:lnTo>
                <a:lnTo>
                  <a:pt x="24783" y="1155197"/>
                </a:lnTo>
                <a:lnTo>
                  <a:pt x="44059" y="1225271"/>
                </a:lnTo>
                <a:lnTo>
                  <a:pt x="68843" y="1293976"/>
                </a:lnTo>
                <a:lnTo>
                  <a:pt x="99134" y="1360970"/>
                </a:lnTo>
                <a:lnTo>
                  <a:pt x="134933" y="1425911"/>
                </a:lnTo>
                <a:lnTo>
                  <a:pt x="176239" y="1488457"/>
                </a:lnTo>
                <a:lnTo>
                  <a:pt x="223052" y="1548266"/>
                </a:lnTo>
                <a:lnTo>
                  <a:pt x="275373" y="1604994"/>
                </a:lnTo>
                <a:lnTo>
                  <a:pt x="332102" y="1657315"/>
                </a:lnTo>
                <a:lnTo>
                  <a:pt x="391911" y="1704129"/>
                </a:lnTo>
                <a:lnTo>
                  <a:pt x="454457" y="1745435"/>
                </a:lnTo>
                <a:lnTo>
                  <a:pt x="519398" y="1781233"/>
                </a:lnTo>
                <a:lnTo>
                  <a:pt x="586392" y="1811524"/>
                </a:lnTo>
                <a:lnTo>
                  <a:pt x="655098" y="1836308"/>
                </a:lnTo>
                <a:lnTo>
                  <a:pt x="725172" y="1855584"/>
                </a:lnTo>
                <a:lnTo>
                  <a:pt x="796273" y="1869353"/>
                </a:lnTo>
                <a:lnTo>
                  <a:pt x="868058" y="1877614"/>
                </a:lnTo>
                <a:lnTo>
                  <a:pt x="940185" y="1880368"/>
                </a:lnTo>
                <a:lnTo>
                  <a:pt x="1012312" y="1877614"/>
                </a:lnTo>
                <a:lnTo>
                  <a:pt x="1084097" y="1869353"/>
                </a:lnTo>
                <a:lnTo>
                  <a:pt x="1155197" y="1855584"/>
                </a:lnTo>
                <a:lnTo>
                  <a:pt x="1225271" y="1836308"/>
                </a:lnTo>
                <a:lnTo>
                  <a:pt x="1293976" y="1811524"/>
                </a:lnTo>
                <a:lnTo>
                  <a:pt x="1360970" y="1781233"/>
                </a:lnTo>
                <a:lnTo>
                  <a:pt x="1425911" y="1745435"/>
                </a:lnTo>
                <a:lnTo>
                  <a:pt x="1488456" y="1704129"/>
                </a:lnTo>
                <a:lnTo>
                  <a:pt x="1548264" y="1657315"/>
                </a:lnTo>
                <a:lnTo>
                  <a:pt x="1604992" y="1604994"/>
                </a:lnTo>
                <a:lnTo>
                  <a:pt x="1657313" y="1548266"/>
                </a:lnTo>
                <a:lnTo>
                  <a:pt x="1704126" y="1488457"/>
                </a:lnTo>
                <a:lnTo>
                  <a:pt x="1745432" y="1425911"/>
                </a:lnTo>
                <a:lnTo>
                  <a:pt x="1781230" y="1360970"/>
                </a:lnTo>
                <a:lnTo>
                  <a:pt x="1811521" y="1293976"/>
                </a:lnTo>
                <a:lnTo>
                  <a:pt x="1836304" y="1225271"/>
                </a:lnTo>
                <a:lnTo>
                  <a:pt x="1855580" y="1155197"/>
                </a:lnTo>
                <a:lnTo>
                  <a:pt x="1869349" y="1084096"/>
                </a:lnTo>
                <a:lnTo>
                  <a:pt x="1877610" y="1012311"/>
                </a:lnTo>
                <a:lnTo>
                  <a:pt x="1880363" y="940184"/>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chemeClr val="accent4">
              <a:alpha val="56000"/>
            </a:schemeClr>
          </a:solidFill>
        </p:spPr>
        <p:txBody>
          <a:bodyPr wrap="square" lIns="0" tIns="0" rIns="0" bIns="0" rtlCol="0">
            <a:noAutofit/>
          </a:bodyPr>
          <a:lstStyle/>
          <a:p>
            <a:pPr defTabSz="457200"/>
            <a:endParaRPr>
              <a:solidFill>
                <a:srgbClr val="000000"/>
              </a:solidFill>
            </a:endParaRPr>
          </a:p>
        </p:txBody>
      </p:sp>
      <p:sp>
        <p:nvSpPr>
          <p:cNvPr id="27" name="object 5"/>
          <p:cNvSpPr/>
          <p:nvPr userDrawn="1"/>
        </p:nvSpPr>
        <p:spPr>
          <a:xfrm>
            <a:off x="6081105" y="2183592"/>
            <a:ext cx="357794" cy="477059"/>
          </a:xfrm>
          <a:custGeom>
            <a:avLst/>
            <a:gdLst/>
            <a:ahLst/>
            <a:cxnLst/>
            <a:rect l="l" t="t" r="r" b="b"/>
            <a:pathLst>
              <a:path w="1880363" h="1880368">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4"/>
                </a:lnTo>
                <a:lnTo>
                  <a:pt x="2753" y="1012311"/>
                </a:lnTo>
                <a:lnTo>
                  <a:pt x="11014" y="1084096"/>
                </a:lnTo>
                <a:lnTo>
                  <a:pt x="24783" y="1155197"/>
                </a:lnTo>
                <a:lnTo>
                  <a:pt x="44059" y="1225271"/>
                </a:lnTo>
                <a:lnTo>
                  <a:pt x="68843" y="1293976"/>
                </a:lnTo>
                <a:lnTo>
                  <a:pt x="99134" y="1360970"/>
                </a:lnTo>
                <a:lnTo>
                  <a:pt x="134933" y="1425911"/>
                </a:lnTo>
                <a:lnTo>
                  <a:pt x="176239" y="1488457"/>
                </a:lnTo>
                <a:lnTo>
                  <a:pt x="223052" y="1548266"/>
                </a:lnTo>
                <a:lnTo>
                  <a:pt x="275373" y="1604994"/>
                </a:lnTo>
                <a:lnTo>
                  <a:pt x="332102" y="1657315"/>
                </a:lnTo>
                <a:lnTo>
                  <a:pt x="391911" y="1704129"/>
                </a:lnTo>
                <a:lnTo>
                  <a:pt x="454457" y="1745435"/>
                </a:lnTo>
                <a:lnTo>
                  <a:pt x="519398" y="1781233"/>
                </a:lnTo>
                <a:lnTo>
                  <a:pt x="586392" y="1811524"/>
                </a:lnTo>
                <a:lnTo>
                  <a:pt x="655098" y="1836308"/>
                </a:lnTo>
                <a:lnTo>
                  <a:pt x="725172" y="1855584"/>
                </a:lnTo>
                <a:lnTo>
                  <a:pt x="796273" y="1869353"/>
                </a:lnTo>
                <a:lnTo>
                  <a:pt x="868058" y="1877614"/>
                </a:lnTo>
                <a:lnTo>
                  <a:pt x="940185" y="1880368"/>
                </a:lnTo>
                <a:lnTo>
                  <a:pt x="1012312" y="1877614"/>
                </a:lnTo>
                <a:lnTo>
                  <a:pt x="1084097" y="1869353"/>
                </a:lnTo>
                <a:lnTo>
                  <a:pt x="1155197" y="1855584"/>
                </a:lnTo>
                <a:lnTo>
                  <a:pt x="1225271" y="1836308"/>
                </a:lnTo>
                <a:lnTo>
                  <a:pt x="1293976" y="1811524"/>
                </a:lnTo>
                <a:lnTo>
                  <a:pt x="1360970" y="1781233"/>
                </a:lnTo>
                <a:lnTo>
                  <a:pt x="1425911" y="1745435"/>
                </a:lnTo>
                <a:lnTo>
                  <a:pt x="1488456" y="1704129"/>
                </a:lnTo>
                <a:lnTo>
                  <a:pt x="1548264" y="1657315"/>
                </a:lnTo>
                <a:lnTo>
                  <a:pt x="1604992" y="1604994"/>
                </a:lnTo>
                <a:lnTo>
                  <a:pt x="1657313" y="1548266"/>
                </a:lnTo>
                <a:lnTo>
                  <a:pt x="1704126" y="1488457"/>
                </a:lnTo>
                <a:lnTo>
                  <a:pt x="1745432" y="1425911"/>
                </a:lnTo>
                <a:lnTo>
                  <a:pt x="1781230" y="1360970"/>
                </a:lnTo>
                <a:lnTo>
                  <a:pt x="1811521" y="1293976"/>
                </a:lnTo>
                <a:lnTo>
                  <a:pt x="1836304" y="1225271"/>
                </a:lnTo>
                <a:lnTo>
                  <a:pt x="1855580" y="1155197"/>
                </a:lnTo>
                <a:lnTo>
                  <a:pt x="1869349" y="1084096"/>
                </a:lnTo>
                <a:lnTo>
                  <a:pt x="1877610" y="1012311"/>
                </a:lnTo>
                <a:lnTo>
                  <a:pt x="1880363" y="940184"/>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chemeClr val="accent5">
              <a:alpha val="56000"/>
            </a:schemeClr>
          </a:solidFill>
        </p:spPr>
        <p:txBody>
          <a:bodyPr wrap="square" lIns="0" tIns="0" rIns="0" bIns="0" rtlCol="0">
            <a:noAutofit/>
          </a:bodyPr>
          <a:lstStyle/>
          <a:p>
            <a:pPr defTabSz="457200"/>
            <a:endParaRPr>
              <a:solidFill>
                <a:srgbClr val="000000"/>
              </a:solidFill>
            </a:endParaRPr>
          </a:p>
        </p:txBody>
      </p:sp>
      <p:sp>
        <p:nvSpPr>
          <p:cNvPr id="28" name="object 5"/>
          <p:cNvSpPr/>
          <p:nvPr userDrawn="1"/>
        </p:nvSpPr>
        <p:spPr>
          <a:xfrm>
            <a:off x="5442627" y="4174848"/>
            <a:ext cx="347870" cy="463827"/>
          </a:xfrm>
          <a:custGeom>
            <a:avLst/>
            <a:gdLst/>
            <a:ahLst/>
            <a:cxnLst/>
            <a:rect l="l" t="t" r="r" b="b"/>
            <a:pathLst>
              <a:path w="1880363" h="1880368">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4"/>
                </a:lnTo>
                <a:lnTo>
                  <a:pt x="2753" y="1012311"/>
                </a:lnTo>
                <a:lnTo>
                  <a:pt x="11014" y="1084096"/>
                </a:lnTo>
                <a:lnTo>
                  <a:pt x="24783" y="1155197"/>
                </a:lnTo>
                <a:lnTo>
                  <a:pt x="44059" y="1225271"/>
                </a:lnTo>
                <a:lnTo>
                  <a:pt x="68843" y="1293976"/>
                </a:lnTo>
                <a:lnTo>
                  <a:pt x="99134" y="1360970"/>
                </a:lnTo>
                <a:lnTo>
                  <a:pt x="134933" y="1425911"/>
                </a:lnTo>
                <a:lnTo>
                  <a:pt x="176239" y="1488457"/>
                </a:lnTo>
                <a:lnTo>
                  <a:pt x="223052" y="1548266"/>
                </a:lnTo>
                <a:lnTo>
                  <a:pt x="275373" y="1604994"/>
                </a:lnTo>
                <a:lnTo>
                  <a:pt x="332102" y="1657315"/>
                </a:lnTo>
                <a:lnTo>
                  <a:pt x="391911" y="1704129"/>
                </a:lnTo>
                <a:lnTo>
                  <a:pt x="454457" y="1745435"/>
                </a:lnTo>
                <a:lnTo>
                  <a:pt x="519398" y="1781233"/>
                </a:lnTo>
                <a:lnTo>
                  <a:pt x="586392" y="1811524"/>
                </a:lnTo>
                <a:lnTo>
                  <a:pt x="655098" y="1836308"/>
                </a:lnTo>
                <a:lnTo>
                  <a:pt x="725172" y="1855584"/>
                </a:lnTo>
                <a:lnTo>
                  <a:pt x="796273" y="1869353"/>
                </a:lnTo>
                <a:lnTo>
                  <a:pt x="868058" y="1877614"/>
                </a:lnTo>
                <a:lnTo>
                  <a:pt x="940185" y="1880368"/>
                </a:lnTo>
                <a:lnTo>
                  <a:pt x="1012312" y="1877614"/>
                </a:lnTo>
                <a:lnTo>
                  <a:pt x="1084097" y="1869353"/>
                </a:lnTo>
                <a:lnTo>
                  <a:pt x="1155197" y="1855584"/>
                </a:lnTo>
                <a:lnTo>
                  <a:pt x="1225271" y="1836308"/>
                </a:lnTo>
                <a:lnTo>
                  <a:pt x="1293976" y="1811524"/>
                </a:lnTo>
                <a:lnTo>
                  <a:pt x="1360970" y="1781233"/>
                </a:lnTo>
                <a:lnTo>
                  <a:pt x="1425911" y="1745435"/>
                </a:lnTo>
                <a:lnTo>
                  <a:pt x="1488456" y="1704129"/>
                </a:lnTo>
                <a:lnTo>
                  <a:pt x="1548264" y="1657315"/>
                </a:lnTo>
                <a:lnTo>
                  <a:pt x="1604992" y="1604994"/>
                </a:lnTo>
                <a:lnTo>
                  <a:pt x="1657313" y="1548266"/>
                </a:lnTo>
                <a:lnTo>
                  <a:pt x="1704126" y="1488457"/>
                </a:lnTo>
                <a:lnTo>
                  <a:pt x="1745432" y="1425911"/>
                </a:lnTo>
                <a:lnTo>
                  <a:pt x="1781230" y="1360970"/>
                </a:lnTo>
                <a:lnTo>
                  <a:pt x="1811521" y="1293976"/>
                </a:lnTo>
                <a:lnTo>
                  <a:pt x="1836304" y="1225271"/>
                </a:lnTo>
                <a:lnTo>
                  <a:pt x="1855580" y="1155197"/>
                </a:lnTo>
                <a:lnTo>
                  <a:pt x="1869349" y="1084096"/>
                </a:lnTo>
                <a:lnTo>
                  <a:pt x="1877610" y="1012311"/>
                </a:lnTo>
                <a:lnTo>
                  <a:pt x="1880363" y="940184"/>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chemeClr val="accent3">
              <a:alpha val="56000"/>
            </a:schemeClr>
          </a:solidFill>
        </p:spPr>
        <p:txBody>
          <a:bodyPr wrap="square" lIns="0" tIns="0" rIns="0" bIns="0" rtlCol="0">
            <a:noAutofit/>
          </a:bodyPr>
          <a:lstStyle/>
          <a:p>
            <a:pPr defTabSz="457200"/>
            <a:endParaRPr>
              <a:solidFill>
                <a:srgbClr val="000000"/>
              </a:solidFill>
            </a:endParaRPr>
          </a:p>
        </p:txBody>
      </p:sp>
      <p:sp>
        <p:nvSpPr>
          <p:cNvPr id="29" name="object 5"/>
          <p:cNvSpPr/>
          <p:nvPr userDrawn="1"/>
        </p:nvSpPr>
        <p:spPr>
          <a:xfrm>
            <a:off x="6381751" y="3345759"/>
            <a:ext cx="240507" cy="320676"/>
          </a:xfrm>
          <a:custGeom>
            <a:avLst/>
            <a:gdLst/>
            <a:ahLst/>
            <a:cxnLst/>
            <a:rect l="l" t="t" r="r" b="b"/>
            <a:pathLst>
              <a:path w="1880363" h="1880368">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4"/>
                </a:lnTo>
                <a:lnTo>
                  <a:pt x="2753" y="1012311"/>
                </a:lnTo>
                <a:lnTo>
                  <a:pt x="11014" y="1084096"/>
                </a:lnTo>
                <a:lnTo>
                  <a:pt x="24783" y="1155197"/>
                </a:lnTo>
                <a:lnTo>
                  <a:pt x="44059" y="1225271"/>
                </a:lnTo>
                <a:lnTo>
                  <a:pt x="68843" y="1293976"/>
                </a:lnTo>
                <a:lnTo>
                  <a:pt x="99134" y="1360970"/>
                </a:lnTo>
                <a:lnTo>
                  <a:pt x="134933" y="1425911"/>
                </a:lnTo>
                <a:lnTo>
                  <a:pt x="176239" y="1488457"/>
                </a:lnTo>
                <a:lnTo>
                  <a:pt x="223052" y="1548266"/>
                </a:lnTo>
                <a:lnTo>
                  <a:pt x="275373" y="1604994"/>
                </a:lnTo>
                <a:lnTo>
                  <a:pt x="332102" y="1657315"/>
                </a:lnTo>
                <a:lnTo>
                  <a:pt x="391911" y="1704129"/>
                </a:lnTo>
                <a:lnTo>
                  <a:pt x="454457" y="1745435"/>
                </a:lnTo>
                <a:lnTo>
                  <a:pt x="519398" y="1781233"/>
                </a:lnTo>
                <a:lnTo>
                  <a:pt x="586392" y="1811524"/>
                </a:lnTo>
                <a:lnTo>
                  <a:pt x="655098" y="1836308"/>
                </a:lnTo>
                <a:lnTo>
                  <a:pt x="725172" y="1855584"/>
                </a:lnTo>
                <a:lnTo>
                  <a:pt x="796273" y="1869353"/>
                </a:lnTo>
                <a:lnTo>
                  <a:pt x="868058" y="1877614"/>
                </a:lnTo>
                <a:lnTo>
                  <a:pt x="940185" y="1880368"/>
                </a:lnTo>
                <a:lnTo>
                  <a:pt x="1012312" y="1877614"/>
                </a:lnTo>
                <a:lnTo>
                  <a:pt x="1084097" y="1869353"/>
                </a:lnTo>
                <a:lnTo>
                  <a:pt x="1155197" y="1855584"/>
                </a:lnTo>
                <a:lnTo>
                  <a:pt x="1225271" y="1836308"/>
                </a:lnTo>
                <a:lnTo>
                  <a:pt x="1293976" y="1811524"/>
                </a:lnTo>
                <a:lnTo>
                  <a:pt x="1360970" y="1781233"/>
                </a:lnTo>
                <a:lnTo>
                  <a:pt x="1425911" y="1745435"/>
                </a:lnTo>
                <a:lnTo>
                  <a:pt x="1488456" y="1704129"/>
                </a:lnTo>
                <a:lnTo>
                  <a:pt x="1548264" y="1657315"/>
                </a:lnTo>
                <a:lnTo>
                  <a:pt x="1604992" y="1604994"/>
                </a:lnTo>
                <a:lnTo>
                  <a:pt x="1657313" y="1548266"/>
                </a:lnTo>
                <a:lnTo>
                  <a:pt x="1704126" y="1488457"/>
                </a:lnTo>
                <a:lnTo>
                  <a:pt x="1745432" y="1425911"/>
                </a:lnTo>
                <a:lnTo>
                  <a:pt x="1781230" y="1360970"/>
                </a:lnTo>
                <a:lnTo>
                  <a:pt x="1811521" y="1293976"/>
                </a:lnTo>
                <a:lnTo>
                  <a:pt x="1836304" y="1225271"/>
                </a:lnTo>
                <a:lnTo>
                  <a:pt x="1855580" y="1155197"/>
                </a:lnTo>
                <a:lnTo>
                  <a:pt x="1869349" y="1084096"/>
                </a:lnTo>
                <a:lnTo>
                  <a:pt x="1877610" y="1012311"/>
                </a:lnTo>
                <a:lnTo>
                  <a:pt x="1880363" y="940184"/>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chemeClr val="tx2">
              <a:alpha val="56000"/>
            </a:schemeClr>
          </a:solidFill>
        </p:spPr>
        <p:txBody>
          <a:bodyPr wrap="square" lIns="0" tIns="0" rIns="0" bIns="0" rtlCol="0">
            <a:noAutofit/>
          </a:bodyPr>
          <a:lstStyle/>
          <a:p>
            <a:pPr defTabSz="457200"/>
            <a:endParaRPr>
              <a:solidFill>
                <a:srgbClr val="000000"/>
              </a:solidFill>
            </a:endParaRPr>
          </a:p>
        </p:txBody>
      </p:sp>
      <p:sp>
        <p:nvSpPr>
          <p:cNvPr id="17" name="Picture Placeholder 9"/>
          <p:cNvSpPr>
            <a:spLocks noGrp="1"/>
          </p:cNvSpPr>
          <p:nvPr>
            <p:ph type="pic" sz="quarter" idx="12" hasCustomPrompt="1"/>
          </p:nvPr>
        </p:nvSpPr>
        <p:spPr>
          <a:xfrm>
            <a:off x="1568451" y="541604"/>
            <a:ext cx="822887" cy="1143264"/>
          </a:xfrm>
          <a:prstGeom prst="rect">
            <a:avLst/>
          </a:prstGeom>
        </p:spPr>
        <p:txBody>
          <a:bodyPr>
            <a:noAutofit/>
          </a:bodyPr>
          <a:lstStyle>
            <a:lvl1pPr marL="0" indent="0" algn="ctr">
              <a:buNone/>
              <a:defRPr sz="800" baseline="0">
                <a:solidFill>
                  <a:schemeClr val="accent2"/>
                </a:solidFill>
                <a:latin typeface="+mj-lt"/>
              </a:defRPr>
            </a:lvl1pPr>
          </a:lstStyle>
          <a:p>
            <a:r>
              <a:rPr lang="en-US"/>
              <a:t>Click here to add Client / Partner Logo</a:t>
            </a:r>
            <a:endParaRPr lang="en-IN"/>
          </a:p>
        </p:txBody>
      </p:sp>
      <p:sp>
        <p:nvSpPr>
          <p:cNvPr id="18"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23"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24"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25"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cxnSp>
        <p:nvCxnSpPr>
          <p:cNvPr id="33"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417187"/>
      </p:ext>
    </p:extLst>
  </p:cSld>
  <p:clrMapOvr>
    <a:masterClrMapping/>
  </p:clrMapOvr>
  <p:extLst mod="1">
    <p:ext uri="{DCECCB84-F9BA-43D5-87BE-67443E8EF086}">
      <p15:sldGuideLst xmlns:p15="http://schemas.microsoft.com/office/powerpoint/2012/main">
        <p15:guide id="1" pos="1656" userDrawn="1">
          <p15:clr>
            <a:srgbClr val="FBAE40"/>
          </p15:clr>
        </p15:guide>
        <p15:guide id="2" orient="horz" pos="1620" userDrawn="1">
          <p15:clr>
            <a:srgbClr val="FBAE40"/>
          </p15:clr>
        </p15:guide>
        <p15:guide id="3" orient="horz" pos="2969" userDrawn="1">
          <p15:clr>
            <a:srgbClr val="FBAE4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5_Section Breaker without image">
    <p:bg>
      <p:bgPr>
        <a:solidFill>
          <a:srgbClr val="ECECEC"/>
        </a:solidFill>
        <a:effectLst/>
      </p:bgPr>
    </p:bg>
    <p:spTree>
      <p:nvGrpSpPr>
        <p:cNvPr id="1" name=""/>
        <p:cNvGrpSpPr/>
        <p:nvPr/>
      </p:nvGrpSpPr>
      <p:grpSpPr>
        <a:xfrm>
          <a:off x="0" y="0"/>
          <a:ext cx="0" cy="0"/>
          <a:chOff x="0" y="0"/>
          <a:chExt cx="0" cy="0"/>
        </a:xfrm>
      </p:grpSpPr>
      <p:sp>
        <p:nvSpPr>
          <p:cNvPr id="19"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20"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22"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25"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
        <p:nvSpPr>
          <p:cNvPr id="34" name="object 4"/>
          <p:cNvSpPr/>
          <p:nvPr/>
        </p:nvSpPr>
        <p:spPr>
          <a:xfrm>
            <a:off x="-114300" y="-27710"/>
            <a:ext cx="4671298" cy="5435684"/>
          </a:xfrm>
          <a:custGeom>
            <a:avLst/>
            <a:gdLst/>
            <a:ahLst/>
            <a:cxnLst/>
            <a:rect l="l" t="t" r="r" b="b"/>
            <a:pathLst>
              <a:path w="10193348" h="8895999">
                <a:moveTo>
                  <a:pt x="8488661" y="0"/>
                </a:moveTo>
                <a:lnTo>
                  <a:pt x="1704683" y="0"/>
                </a:lnTo>
                <a:lnTo>
                  <a:pt x="1492780" y="195439"/>
                </a:lnTo>
                <a:lnTo>
                  <a:pt x="1209152" y="502960"/>
                </a:lnTo>
                <a:lnTo>
                  <a:pt x="955379" y="827176"/>
                </a:lnTo>
                <a:lnTo>
                  <a:pt x="731462" y="1166233"/>
                </a:lnTo>
                <a:lnTo>
                  <a:pt x="537401" y="1518274"/>
                </a:lnTo>
                <a:lnTo>
                  <a:pt x="373195" y="1881445"/>
                </a:lnTo>
                <a:lnTo>
                  <a:pt x="238844" y="2253892"/>
                </a:lnTo>
                <a:lnTo>
                  <a:pt x="134350" y="2633758"/>
                </a:lnTo>
                <a:lnTo>
                  <a:pt x="59711" y="3019189"/>
                </a:lnTo>
                <a:lnTo>
                  <a:pt x="14927" y="3408331"/>
                </a:lnTo>
                <a:lnTo>
                  <a:pt x="0" y="3799327"/>
                </a:lnTo>
                <a:lnTo>
                  <a:pt x="14927" y="4190324"/>
                </a:lnTo>
                <a:lnTo>
                  <a:pt x="59711" y="4579465"/>
                </a:lnTo>
                <a:lnTo>
                  <a:pt x="134350" y="4964896"/>
                </a:lnTo>
                <a:lnTo>
                  <a:pt x="238844" y="5344763"/>
                </a:lnTo>
                <a:lnTo>
                  <a:pt x="373195" y="5717209"/>
                </a:lnTo>
                <a:lnTo>
                  <a:pt x="537401" y="6080381"/>
                </a:lnTo>
                <a:lnTo>
                  <a:pt x="731462" y="6432423"/>
                </a:lnTo>
                <a:lnTo>
                  <a:pt x="955379" y="6771479"/>
                </a:lnTo>
                <a:lnTo>
                  <a:pt x="1209152" y="7095696"/>
                </a:lnTo>
                <a:lnTo>
                  <a:pt x="1492780" y="7403218"/>
                </a:lnTo>
                <a:lnTo>
                  <a:pt x="1800302" y="7686847"/>
                </a:lnTo>
                <a:lnTo>
                  <a:pt x="2124519" y="7940619"/>
                </a:lnTo>
                <a:lnTo>
                  <a:pt x="2463576" y="8164537"/>
                </a:lnTo>
                <a:lnTo>
                  <a:pt x="2815618" y="8358598"/>
                </a:lnTo>
                <a:lnTo>
                  <a:pt x="3178790" y="8522804"/>
                </a:lnTo>
                <a:lnTo>
                  <a:pt x="3551236" y="8657154"/>
                </a:lnTo>
                <a:lnTo>
                  <a:pt x="3931103" y="8761649"/>
                </a:lnTo>
                <a:lnTo>
                  <a:pt x="4316535" y="8836288"/>
                </a:lnTo>
                <a:lnTo>
                  <a:pt x="4705676" y="8881071"/>
                </a:lnTo>
                <a:lnTo>
                  <a:pt x="5096673" y="8895999"/>
                </a:lnTo>
                <a:lnTo>
                  <a:pt x="5487669" y="8881071"/>
                </a:lnTo>
                <a:lnTo>
                  <a:pt x="5876811" y="8836288"/>
                </a:lnTo>
                <a:lnTo>
                  <a:pt x="6262242" y="8761649"/>
                </a:lnTo>
                <a:lnTo>
                  <a:pt x="6642109" y="8657154"/>
                </a:lnTo>
                <a:lnTo>
                  <a:pt x="7014555" y="8522804"/>
                </a:lnTo>
                <a:lnTo>
                  <a:pt x="7377727" y="8358598"/>
                </a:lnTo>
                <a:lnTo>
                  <a:pt x="7729769" y="8164537"/>
                </a:lnTo>
                <a:lnTo>
                  <a:pt x="8068825" y="7940619"/>
                </a:lnTo>
                <a:lnTo>
                  <a:pt x="8393042" y="7686847"/>
                </a:lnTo>
                <a:lnTo>
                  <a:pt x="8700564" y="7403218"/>
                </a:lnTo>
                <a:lnTo>
                  <a:pt x="8984193" y="7095696"/>
                </a:lnTo>
                <a:lnTo>
                  <a:pt x="9237966" y="6771479"/>
                </a:lnTo>
                <a:lnTo>
                  <a:pt x="9461884" y="6432423"/>
                </a:lnTo>
                <a:lnTo>
                  <a:pt x="9655946" y="6080381"/>
                </a:lnTo>
                <a:lnTo>
                  <a:pt x="9820152" y="5717209"/>
                </a:lnTo>
                <a:lnTo>
                  <a:pt x="9954502" y="5344763"/>
                </a:lnTo>
                <a:lnTo>
                  <a:pt x="10058997" y="4964896"/>
                </a:lnTo>
                <a:lnTo>
                  <a:pt x="10133636" y="4579465"/>
                </a:lnTo>
                <a:lnTo>
                  <a:pt x="10178420" y="4190324"/>
                </a:lnTo>
                <a:lnTo>
                  <a:pt x="10193348" y="3799327"/>
                </a:lnTo>
                <a:lnTo>
                  <a:pt x="10178420" y="3408331"/>
                </a:lnTo>
                <a:lnTo>
                  <a:pt x="10133636" y="3019189"/>
                </a:lnTo>
                <a:lnTo>
                  <a:pt x="10058997" y="2633758"/>
                </a:lnTo>
                <a:lnTo>
                  <a:pt x="9954502" y="2253892"/>
                </a:lnTo>
                <a:lnTo>
                  <a:pt x="9820152" y="1881445"/>
                </a:lnTo>
                <a:lnTo>
                  <a:pt x="9655946" y="1518274"/>
                </a:lnTo>
                <a:lnTo>
                  <a:pt x="9461884" y="1166233"/>
                </a:lnTo>
                <a:lnTo>
                  <a:pt x="9237966" y="827176"/>
                </a:lnTo>
                <a:lnTo>
                  <a:pt x="8984193" y="502960"/>
                </a:lnTo>
                <a:lnTo>
                  <a:pt x="8700564" y="195439"/>
                </a:lnTo>
                <a:lnTo>
                  <a:pt x="8488661" y="0"/>
                </a:lnTo>
                <a:close/>
              </a:path>
            </a:pathLst>
          </a:custGeom>
          <a:solidFill>
            <a:srgbClr val="FFDB28"/>
          </a:solidFill>
        </p:spPr>
        <p:txBody>
          <a:bodyPr wrap="square" lIns="0" tIns="0" rIns="0" bIns="0" rtlCol="0">
            <a:noAutofit/>
          </a:bodyPr>
          <a:lstStyle/>
          <a:p>
            <a:pPr defTabSz="457200"/>
            <a:endParaRPr>
              <a:solidFill>
                <a:srgbClr val="000000"/>
              </a:solidFill>
            </a:endParaRPr>
          </a:p>
        </p:txBody>
      </p:sp>
      <p:sp>
        <p:nvSpPr>
          <p:cNvPr id="38" name="object 8"/>
          <p:cNvSpPr/>
          <p:nvPr/>
        </p:nvSpPr>
        <p:spPr>
          <a:xfrm>
            <a:off x="7827005" y="1595516"/>
            <a:ext cx="1038159" cy="1384209"/>
          </a:xfrm>
          <a:custGeom>
            <a:avLst/>
            <a:gdLst/>
            <a:ahLst/>
            <a:cxnLst/>
            <a:rect l="l" t="t" r="r" b="b"/>
            <a:pathLst>
              <a:path w="4127753" h="4127749">
                <a:moveTo>
                  <a:pt x="2063876" y="0"/>
                </a:moveTo>
                <a:lnTo>
                  <a:pt x="1905544" y="6044"/>
                </a:lnTo>
                <a:lnTo>
                  <a:pt x="1747964" y="24179"/>
                </a:lnTo>
                <a:lnTo>
                  <a:pt x="1591885" y="54404"/>
                </a:lnTo>
                <a:lnTo>
                  <a:pt x="1438060" y="96719"/>
                </a:lnTo>
                <a:lnTo>
                  <a:pt x="1287239" y="151123"/>
                </a:lnTo>
                <a:lnTo>
                  <a:pt x="1140175" y="217618"/>
                </a:lnTo>
                <a:lnTo>
                  <a:pt x="997617" y="296202"/>
                </a:lnTo>
                <a:lnTo>
                  <a:pt x="860317" y="386876"/>
                </a:lnTo>
                <a:lnTo>
                  <a:pt x="729027" y="489640"/>
                </a:lnTo>
                <a:lnTo>
                  <a:pt x="604497" y="604494"/>
                </a:lnTo>
                <a:lnTo>
                  <a:pt x="489642" y="729024"/>
                </a:lnTo>
                <a:lnTo>
                  <a:pt x="386878" y="860314"/>
                </a:lnTo>
                <a:lnTo>
                  <a:pt x="296203" y="997614"/>
                </a:lnTo>
                <a:lnTo>
                  <a:pt x="217619" y="1140171"/>
                </a:lnTo>
                <a:lnTo>
                  <a:pt x="151124" y="1287236"/>
                </a:lnTo>
                <a:lnTo>
                  <a:pt x="96719" y="1438057"/>
                </a:lnTo>
                <a:lnTo>
                  <a:pt x="54404" y="1591882"/>
                </a:lnTo>
                <a:lnTo>
                  <a:pt x="24179" y="1747961"/>
                </a:lnTo>
                <a:lnTo>
                  <a:pt x="6044" y="1905542"/>
                </a:lnTo>
                <a:lnTo>
                  <a:pt x="0" y="2063874"/>
                </a:lnTo>
                <a:lnTo>
                  <a:pt x="6044" y="2222206"/>
                </a:lnTo>
                <a:lnTo>
                  <a:pt x="24179" y="2379787"/>
                </a:lnTo>
                <a:lnTo>
                  <a:pt x="54404" y="2535866"/>
                </a:lnTo>
                <a:lnTo>
                  <a:pt x="96719" y="2689691"/>
                </a:lnTo>
                <a:lnTo>
                  <a:pt x="151124" y="2840512"/>
                </a:lnTo>
                <a:lnTo>
                  <a:pt x="217619" y="2987577"/>
                </a:lnTo>
                <a:lnTo>
                  <a:pt x="296203" y="3130134"/>
                </a:lnTo>
                <a:lnTo>
                  <a:pt x="386878" y="3267434"/>
                </a:lnTo>
                <a:lnTo>
                  <a:pt x="489642" y="3398724"/>
                </a:lnTo>
                <a:lnTo>
                  <a:pt x="604497" y="3523254"/>
                </a:lnTo>
                <a:lnTo>
                  <a:pt x="729027" y="3638108"/>
                </a:lnTo>
                <a:lnTo>
                  <a:pt x="860317" y="3740872"/>
                </a:lnTo>
                <a:lnTo>
                  <a:pt x="997617" y="3831546"/>
                </a:lnTo>
                <a:lnTo>
                  <a:pt x="1140175" y="3910131"/>
                </a:lnTo>
                <a:lnTo>
                  <a:pt x="1287239" y="3976625"/>
                </a:lnTo>
                <a:lnTo>
                  <a:pt x="1438060" y="4031029"/>
                </a:lnTo>
                <a:lnTo>
                  <a:pt x="1591885" y="4073344"/>
                </a:lnTo>
                <a:lnTo>
                  <a:pt x="1747964" y="4103569"/>
                </a:lnTo>
                <a:lnTo>
                  <a:pt x="1905544" y="4121704"/>
                </a:lnTo>
                <a:lnTo>
                  <a:pt x="2063876" y="4127749"/>
                </a:lnTo>
                <a:lnTo>
                  <a:pt x="2222208" y="4121704"/>
                </a:lnTo>
                <a:lnTo>
                  <a:pt x="2379789" y="4103569"/>
                </a:lnTo>
                <a:lnTo>
                  <a:pt x="2535868" y="4073344"/>
                </a:lnTo>
                <a:lnTo>
                  <a:pt x="2689693" y="4031029"/>
                </a:lnTo>
                <a:lnTo>
                  <a:pt x="2840513" y="3976625"/>
                </a:lnTo>
                <a:lnTo>
                  <a:pt x="2987578" y="3910131"/>
                </a:lnTo>
                <a:lnTo>
                  <a:pt x="3130136" y="3831546"/>
                </a:lnTo>
                <a:lnTo>
                  <a:pt x="3267436" y="3740872"/>
                </a:lnTo>
                <a:lnTo>
                  <a:pt x="3398726" y="3638108"/>
                </a:lnTo>
                <a:lnTo>
                  <a:pt x="3523256" y="3523254"/>
                </a:lnTo>
                <a:lnTo>
                  <a:pt x="3638111" y="3398724"/>
                </a:lnTo>
                <a:lnTo>
                  <a:pt x="3740875" y="3267434"/>
                </a:lnTo>
                <a:lnTo>
                  <a:pt x="3831550" y="3130134"/>
                </a:lnTo>
                <a:lnTo>
                  <a:pt x="3910134" y="2987577"/>
                </a:lnTo>
                <a:lnTo>
                  <a:pt x="3976629" y="2840512"/>
                </a:lnTo>
                <a:lnTo>
                  <a:pt x="4031034" y="2689691"/>
                </a:lnTo>
                <a:lnTo>
                  <a:pt x="4073349" y="2535866"/>
                </a:lnTo>
                <a:lnTo>
                  <a:pt x="4103574" y="2379787"/>
                </a:lnTo>
                <a:lnTo>
                  <a:pt x="4121708" y="2222206"/>
                </a:lnTo>
                <a:lnTo>
                  <a:pt x="4127753" y="2063874"/>
                </a:lnTo>
                <a:lnTo>
                  <a:pt x="4121708" y="1905542"/>
                </a:lnTo>
                <a:lnTo>
                  <a:pt x="4103574" y="1747961"/>
                </a:lnTo>
                <a:lnTo>
                  <a:pt x="4073349" y="1591882"/>
                </a:lnTo>
                <a:lnTo>
                  <a:pt x="4031034" y="1438057"/>
                </a:lnTo>
                <a:lnTo>
                  <a:pt x="3976629" y="1287236"/>
                </a:lnTo>
                <a:lnTo>
                  <a:pt x="3910134" y="1140171"/>
                </a:lnTo>
                <a:lnTo>
                  <a:pt x="3831550" y="997614"/>
                </a:lnTo>
                <a:lnTo>
                  <a:pt x="3740875" y="860314"/>
                </a:lnTo>
                <a:lnTo>
                  <a:pt x="3638111" y="729024"/>
                </a:lnTo>
                <a:lnTo>
                  <a:pt x="3523256" y="604494"/>
                </a:lnTo>
                <a:lnTo>
                  <a:pt x="3398726" y="489640"/>
                </a:lnTo>
                <a:lnTo>
                  <a:pt x="3267436" y="386876"/>
                </a:lnTo>
                <a:lnTo>
                  <a:pt x="3130136" y="296202"/>
                </a:lnTo>
                <a:lnTo>
                  <a:pt x="2987578" y="217618"/>
                </a:lnTo>
                <a:lnTo>
                  <a:pt x="2840513" y="151123"/>
                </a:lnTo>
                <a:lnTo>
                  <a:pt x="2689693" y="96719"/>
                </a:lnTo>
                <a:lnTo>
                  <a:pt x="2535868" y="54404"/>
                </a:lnTo>
                <a:lnTo>
                  <a:pt x="2379789" y="24179"/>
                </a:lnTo>
                <a:lnTo>
                  <a:pt x="2222208" y="6044"/>
                </a:lnTo>
                <a:lnTo>
                  <a:pt x="2063876" y="0"/>
                </a:lnTo>
                <a:close/>
              </a:path>
            </a:pathLst>
          </a:custGeom>
          <a:solidFill>
            <a:srgbClr val="00A1E0"/>
          </a:solidFill>
        </p:spPr>
        <p:txBody>
          <a:bodyPr wrap="square" lIns="0" tIns="0" rIns="0" bIns="0" rtlCol="0">
            <a:noAutofit/>
          </a:bodyPr>
          <a:lstStyle/>
          <a:p>
            <a:pPr defTabSz="457200"/>
            <a:endParaRPr>
              <a:solidFill>
                <a:srgbClr val="000000"/>
              </a:solidFill>
            </a:endParaRPr>
          </a:p>
        </p:txBody>
      </p:sp>
      <p:sp>
        <p:nvSpPr>
          <p:cNvPr id="40" name="object 10"/>
          <p:cNvSpPr/>
          <p:nvPr/>
        </p:nvSpPr>
        <p:spPr>
          <a:xfrm>
            <a:off x="6380528" y="3046787"/>
            <a:ext cx="637328" cy="849771"/>
          </a:xfrm>
          <a:custGeom>
            <a:avLst/>
            <a:gdLst/>
            <a:ahLst/>
            <a:cxnLst/>
            <a:rect l="l" t="t" r="r" b="b"/>
            <a:pathLst>
              <a:path w="1390729" h="1390729">
                <a:moveTo>
                  <a:pt x="695364" y="0"/>
                </a:moveTo>
                <a:lnTo>
                  <a:pt x="642019" y="2036"/>
                </a:lnTo>
                <a:lnTo>
                  <a:pt x="588926" y="8146"/>
                </a:lnTo>
                <a:lnTo>
                  <a:pt x="536340" y="18330"/>
                </a:lnTo>
                <a:lnTo>
                  <a:pt x="484512" y="32586"/>
                </a:lnTo>
                <a:lnTo>
                  <a:pt x="433697" y="50916"/>
                </a:lnTo>
                <a:lnTo>
                  <a:pt x="384147" y="73320"/>
                </a:lnTo>
                <a:lnTo>
                  <a:pt x="336116" y="99796"/>
                </a:lnTo>
                <a:lnTo>
                  <a:pt x="289856" y="130346"/>
                </a:lnTo>
                <a:lnTo>
                  <a:pt x="245621" y="164970"/>
                </a:lnTo>
                <a:lnTo>
                  <a:pt x="203663" y="203667"/>
                </a:lnTo>
                <a:lnTo>
                  <a:pt x="164967" y="245623"/>
                </a:lnTo>
                <a:lnTo>
                  <a:pt x="130344" y="289858"/>
                </a:lnTo>
                <a:lnTo>
                  <a:pt x="99795" y="336117"/>
                </a:lnTo>
                <a:lnTo>
                  <a:pt x="73319" y="384148"/>
                </a:lnTo>
                <a:lnTo>
                  <a:pt x="50915" y="433698"/>
                </a:lnTo>
                <a:lnTo>
                  <a:pt x="32586" y="484512"/>
                </a:lnTo>
                <a:lnTo>
                  <a:pt x="18329" y="536339"/>
                </a:lnTo>
                <a:lnTo>
                  <a:pt x="8146" y="588926"/>
                </a:lnTo>
                <a:lnTo>
                  <a:pt x="2036" y="642018"/>
                </a:lnTo>
                <a:lnTo>
                  <a:pt x="0" y="695364"/>
                </a:lnTo>
                <a:lnTo>
                  <a:pt x="2036" y="748710"/>
                </a:lnTo>
                <a:lnTo>
                  <a:pt x="8146" y="801802"/>
                </a:lnTo>
                <a:lnTo>
                  <a:pt x="18329" y="854389"/>
                </a:lnTo>
                <a:lnTo>
                  <a:pt x="32586" y="906216"/>
                </a:lnTo>
                <a:lnTo>
                  <a:pt x="50915" y="957030"/>
                </a:lnTo>
                <a:lnTo>
                  <a:pt x="73319" y="1006580"/>
                </a:lnTo>
                <a:lnTo>
                  <a:pt x="99795" y="1054610"/>
                </a:lnTo>
                <a:lnTo>
                  <a:pt x="130344" y="1100870"/>
                </a:lnTo>
                <a:lnTo>
                  <a:pt x="164967" y="1145104"/>
                </a:lnTo>
                <a:lnTo>
                  <a:pt x="203663" y="1187061"/>
                </a:lnTo>
                <a:lnTo>
                  <a:pt x="245621" y="1225758"/>
                </a:lnTo>
                <a:lnTo>
                  <a:pt x="289856" y="1260381"/>
                </a:lnTo>
                <a:lnTo>
                  <a:pt x="336116" y="1290931"/>
                </a:lnTo>
                <a:lnTo>
                  <a:pt x="384147" y="1317408"/>
                </a:lnTo>
                <a:lnTo>
                  <a:pt x="433697" y="1339812"/>
                </a:lnTo>
                <a:lnTo>
                  <a:pt x="484512" y="1358142"/>
                </a:lnTo>
                <a:lnTo>
                  <a:pt x="536340" y="1372399"/>
                </a:lnTo>
                <a:lnTo>
                  <a:pt x="588926" y="1382582"/>
                </a:lnTo>
                <a:lnTo>
                  <a:pt x="642019" y="1388692"/>
                </a:lnTo>
                <a:lnTo>
                  <a:pt x="695364" y="1390729"/>
                </a:lnTo>
                <a:lnTo>
                  <a:pt x="748710" y="1388692"/>
                </a:lnTo>
                <a:lnTo>
                  <a:pt x="801802" y="1382582"/>
                </a:lnTo>
                <a:lnTo>
                  <a:pt x="854389" y="1372399"/>
                </a:lnTo>
                <a:lnTo>
                  <a:pt x="906215" y="1358142"/>
                </a:lnTo>
                <a:lnTo>
                  <a:pt x="957030" y="1339812"/>
                </a:lnTo>
                <a:lnTo>
                  <a:pt x="1006579" y="1317408"/>
                </a:lnTo>
                <a:lnTo>
                  <a:pt x="1054609" y="1290931"/>
                </a:lnTo>
                <a:lnTo>
                  <a:pt x="1100868" y="1260381"/>
                </a:lnTo>
                <a:lnTo>
                  <a:pt x="1145102" y="1225758"/>
                </a:lnTo>
                <a:lnTo>
                  <a:pt x="1187058" y="1187061"/>
                </a:lnTo>
                <a:lnTo>
                  <a:pt x="1225755" y="1145104"/>
                </a:lnTo>
                <a:lnTo>
                  <a:pt x="1260379" y="1100870"/>
                </a:lnTo>
                <a:lnTo>
                  <a:pt x="1290930" y="1054610"/>
                </a:lnTo>
                <a:lnTo>
                  <a:pt x="1317408" y="1006580"/>
                </a:lnTo>
                <a:lnTo>
                  <a:pt x="1339811" y="957030"/>
                </a:lnTo>
                <a:lnTo>
                  <a:pt x="1358142" y="906216"/>
                </a:lnTo>
                <a:lnTo>
                  <a:pt x="1372399" y="854389"/>
                </a:lnTo>
                <a:lnTo>
                  <a:pt x="1382583" y="801802"/>
                </a:lnTo>
                <a:lnTo>
                  <a:pt x="1388693" y="748710"/>
                </a:lnTo>
                <a:lnTo>
                  <a:pt x="1390729" y="695364"/>
                </a:lnTo>
                <a:lnTo>
                  <a:pt x="1388693" y="642018"/>
                </a:lnTo>
                <a:lnTo>
                  <a:pt x="1382583" y="588926"/>
                </a:lnTo>
                <a:lnTo>
                  <a:pt x="1372399" y="536339"/>
                </a:lnTo>
                <a:lnTo>
                  <a:pt x="1358142" y="484512"/>
                </a:lnTo>
                <a:lnTo>
                  <a:pt x="1339811" y="433698"/>
                </a:lnTo>
                <a:lnTo>
                  <a:pt x="1317408" y="384148"/>
                </a:lnTo>
                <a:lnTo>
                  <a:pt x="1290930" y="336117"/>
                </a:lnTo>
                <a:lnTo>
                  <a:pt x="1260379" y="289858"/>
                </a:lnTo>
                <a:lnTo>
                  <a:pt x="1225755" y="245623"/>
                </a:lnTo>
                <a:lnTo>
                  <a:pt x="1187058" y="203667"/>
                </a:lnTo>
                <a:lnTo>
                  <a:pt x="1145102" y="164970"/>
                </a:lnTo>
                <a:lnTo>
                  <a:pt x="1100868" y="130346"/>
                </a:lnTo>
                <a:lnTo>
                  <a:pt x="1054609" y="99796"/>
                </a:lnTo>
                <a:lnTo>
                  <a:pt x="1006579" y="73320"/>
                </a:lnTo>
                <a:lnTo>
                  <a:pt x="957030" y="50916"/>
                </a:lnTo>
                <a:lnTo>
                  <a:pt x="906215" y="32586"/>
                </a:lnTo>
                <a:lnTo>
                  <a:pt x="854389" y="18330"/>
                </a:lnTo>
                <a:lnTo>
                  <a:pt x="801802" y="8146"/>
                </a:lnTo>
                <a:lnTo>
                  <a:pt x="748710" y="2036"/>
                </a:lnTo>
                <a:lnTo>
                  <a:pt x="695364" y="0"/>
                </a:lnTo>
                <a:close/>
              </a:path>
            </a:pathLst>
          </a:custGeom>
          <a:solidFill>
            <a:srgbClr val="6DC24A"/>
          </a:solidFill>
        </p:spPr>
        <p:txBody>
          <a:bodyPr wrap="square" lIns="0" tIns="0" rIns="0" bIns="0" rtlCol="0">
            <a:noAutofit/>
          </a:bodyPr>
          <a:lstStyle/>
          <a:p>
            <a:pPr defTabSz="457200"/>
            <a:endParaRPr>
              <a:solidFill>
                <a:srgbClr val="000000"/>
              </a:solidFill>
            </a:endParaRPr>
          </a:p>
        </p:txBody>
      </p:sp>
      <p:sp>
        <p:nvSpPr>
          <p:cNvPr id="41" name="object 11"/>
          <p:cNvSpPr/>
          <p:nvPr/>
        </p:nvSpPr>
        <p:spPr>
          <a:xfrm>
            <a:off x="5949924" y="481976"/>
            <a:ext cx="579139" cy="772185"/>
          </a:xfrm>
          <a:custGeom>
            <a:avLst/>
            <a:gdLst/>
            <a:ahLst/>
            <a:cxnLst/>
            <a:rect l="l" t="t" r="r" b="b"/>
            <a:pathLst>
              <a:path w="1263752" h="1263753">
                <a:moveTo>
                  <a:pt x="631876" y="0"/>
                </a:moveTo>
                <a:lnTo>
                  <a:pt x="583400" y="1850"/>
                </a:lnTo>
                <a:lnTo>
                  <a:pt x="535155" y="7402"/>
                </a:lnTo>
                <a:lnTo>
                  <a:pt x="487369" y="16656"/>
                </a:lnTo>
                <a:lnTo>
                  <a:pt x="440274" y="29611"/>
                </a:lnTo>
                <a:lnTo>
                  <a:pt x="394098" y="46268"/>
                </a:lnTo>
                <a:lnTo>
                  <a:pt x="349072" y="66626"/>
                </a:lnTo>
                <a:lnTo>
                  <a:pt x="305426" y="90685"/>
                </a:lnTo>
                <a:lnTo>
                  <a:pt x="263390" y="118446"/>
                </a:lnTo>
                <a:lnTo>
                  <a:pt x="223194" y="149908"/>
                </a:lnTo>
                <a:lnTo>
                  <a:pt x="185067" y="185072"/>
                </a:lnTo>
                <a:lnTo>
                  <a:pt x="149904" y="223198"/>
                </a:lnTo>
                <a:lnTo>
                  <a:pt x="118443" y="263394"/>
                </a:lnTo>
                <a:lnTo>
                  <a:pt x="90683" y="305429"/>
                </a:lnTo>
                <a:lnTo>
                  <a:pt x="66624" y="349075"/>
                </a:lnTo>
                <a:lnTo>
                  <a:pt x="46266" y="394100"/>
                </a:lnTo>
                <a:lnTo>
                  <a:pt x="29610" y="440276"/>
                </a:lnTo>
                <a:lnTo>
                  <a:pt x="16656" y="487371"/>
                </a:lnTo>
                <a:lnTo>
                  <a:pt x="7402" y="535156"/>
                </a:lnTo>
                <a:lnTo>
                  <a:pt x="1850" y="583401"/>
                </a:lnTo>
                <a:lnTo>
                  <a:pt x="0" y="631876"/>
                </a:lnTo>
                <a:lnTo>
                  <a:pt x="1850" y="680351"/>
                </a:lnTo>
                <a:lnTo>
                  <a:pt x="7402" y="728596"/>
                </a:lnTo>
                <a:lnTo>
                  <a:pt x="16656" y="776381"/>
                </a:lnTo>
                <a:lnTo>
                  <a:pt x="29610" y="823477"/>
                </a:lnTo>
                <a:lnTo>
                  <a:pt x="46266" y="869652"/>
                </a:lnTo>
                <a:lnTo>
                  <a:pt x="66624" y="914677"/>
                </a:lnTo>
                <a:lnTo>
                  <a:pt x="90683" y="958323"/>
                </a:lnTo>
                <a:lnTo>
                  <a:pt x="118443" y="1000358"/>
                </a:lnTo>
                <a:lnTo>
                  <a:pt x="149904" y="1040554"/>
                </a:lnTo>
                <a:lnTo>
                  <a:pt x="185067" y="1078680"/>
                </a:lnTo>
                <a:lnTo>
                  <a:pt x="223194" y="1113844"/>
                </a:lnTo>
                <a:lnTo>
                  <a:pt x="263390" y="1145306"/>
                </a:lnTo>
                <a:lnTo>
                  <a:pt x="305426" y="1173067"/>
                </a:lnTo>
                <a:lnTo>
                  <a:pt x="349072" y="1197127"/>
                </a:lnTo>
                <a:lnTo>
                  <a:pt x="394098" y="1217485"/>
                </a:lnTo>
                <a:lnTo>
                  <a:pt x="440274" y="1234141"/>
                </a:lnTo>
                <a:lnTo>
                  <a:pt x="487369" y="1247096"/>
                </a:lnTo>
                <a:lnTo>
                  <a:pt x="535155" y="1256350"/>
                </a:lnTo>
                <a:lnTo>
                  <a:pt x="583400" y="1261902"/>
                </a:lnTo>
                <a:lnTo>
                  <a:pt x="631876" y="1263753"/>
                </a:lnTo>
                <a:lnTo>
                  <a:pt x="680351" y="1261902"/>
                </a:lnTo>
                <a:lnTo>
                  <a:pt x="728596" y="1256350"/>
                </a:lnTo>
                <a:lnTo>
                  <a:pt x="776382" y="1247096"/>
                </a:lnTo>
                <a:lnTo>
                  <a:pt x="823477" y="1234141"/>
                </a:lnTo>
                <a:lnTo>
                  <a:pt x="869653" y="1217485"/>
                </a:lnTo>
                <a:lnTo>
                  <a:pt x="914679" y="1197127"/>
                </a:lnTo>
                <a:lnTo>
                  <a:pt x="958325" y="1173067"/>
                </a:lnTo>
                <a:lnTo>
                  <a:pt x="1000361" y="1145306"/>
                </a:lnTo>
                <a:lnTo>
                  <a:pt x="1040557" y="1113844"/>
                </a:lnTo>
                <a:lnTo>
                  <a:pt x="1078684" y="1078680"/>
                </a:lnTo>
                <a:lnTo>
                  <a:pt x="1113847" y="1040554"/>
                </a:lnTo>
                <a:lnTo>
                  <a:pt x="1145308" y="1000358"/>
                </a:lnTo>
                <a:lnTo>
                  <a:pt x="1173068" y="958323"/>
                </a:lnTo>
                <a:lnTo>
                  <a:pt x="1197127" y="914677"/>
                </a:lnTo>
                <a:lnTo>
                  <a:pt x="1217485" y="869652"/>
                </a:lnTo>
                <a:lnTo>
                  <a:pt x="1234141" y="823477"/>
                </a:lnTo>
                <a:lnTo>
                  <a:pt x="1247096" y="776381"/>
                </a:lnTo>
                <a:lnTo>
                  <a:pt x="1256349" y="728596"/>
                </a:lnTo>
                <a:lnTo>
                  <a:pt x="1261901" y="680351"/>
                </a:lnTo>
                <a:lnTo>
                  <a:pt x="1263752" y="631876"/>
                </a:lnTo>
                <a:lnTo>
                  <a:pt x="1261901" y="583401"/>
                </a:lnTo>
                <a:lnTo>
                  <a:pt x="1256349" y="535156"/>
                </a:lnTo>
                <a:lnTo>
                  <a:pt x="1247096" y="487371"/>
                </a:lnTo>
                <a:lnTo>
                  <a:pt x="1234141" y="440276"/>
                </a:lnTo>
                <a:lnTo>
                  <a:pt x="1217485" y="394100"/>
                </a:lnTo>
                <a:lnTo>
                  <a:pt x="1197127" y="349075"/>
                </a:lnTo>
                <a:lnTo>
                  <a:pt x="1173068" y="305429"/>
                </a:lnTo>
                <a:lnTo>
                  <a:pt x="1145308" y="263394"/>
                </a:lnTo>
                <a:lnTo>
                  <a:pt x="1113847" y="223198"/>
                </a:lnTo>
                <a:lnTo>
                  <a:pt x="1078684" y="185072"/>
                </a:lnTo>
                <a:lnTo>
                  <a:pt x="1040557" y="149908"/>
                </a:lnTo>
                <a:lnTo>
                  <a:pt x="1000361" y="118446"/>
                </a:lnTo>
                <a:lnTo>
                  <a:pt x="958325" y="90685"/>
                </a:lnTo>
                <a:lnTo>
                  <a:pt x="914679" y="66626"/>
                </a:lnTo>
                <a:lnTo>
                  <a:pt x="869653" y="46268"/>
                </a:lnTo>
                <a:lnTo>
                  <a:pt x="823477" y="29611"/>
                </a:lnTo>
                <a:lnTo>
                  <a:pt x="776382" y="16656"/>
                </a:lnTo>
                <a:lnTo>
                  <a:pt x="728596" y="7402"/>
                </a:lnTo>
                <a:lnTo>
                  <a:pt x="680351" y="1850"/>
                </a:lnTo>
                <a:lnTo>
                  <a:pt x="631876" y="0"/>
                </a:lnTo>
                <a:close/>
              </a:path>
            </a:pathLst>
          </a:custGeom>
          <a:solidFill>
            <a:srgbClr val="EE3340"/>
          </a:solidFill>
        </p:spPr>
        <p:txBody>
          <a:bodyPr wrap="square" lIns="0" tIns="0" rIns="0" bIns="0" rtlCol="0">
            <a:noAutofit/>
          </a:bodyPr>
          <a:lstStyle/>
          <a:p>
            <a:pPr defTabSz="457200"/>
            <a:endParaRPr>
              <a:solidFill>
                <a:srgbClr val="000000"/>
              </a:solidFill>
            </a:endParaRPr>
          </a:p>
        </p:txBody>
      </p:sp>
      <p:sp>
        <p:nvSpPr>
          <p:cNvPr id="15" name="object 9"/>
          <p:cNvSpPr/>
          <p:nvPr userDrawn="1"/>
        </p:nvSpPr>
        <p:spPr>
          <a:xfrm>
            <a:off x="4987213" y="4060012"/>
            <a:ext cx="641535" cy="855381"/>
          </a:xfrm>
          <a:custGeom>
            <a:avLst/>
            <a:gdLst/>
            <a:ahLst/>
            <a:cxnLst/>
            <a:rect l="l" t="t" r="r" b="b"/>
            <a:pathLst>
              <a:path w="1880363" h="1880367">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3"/>
                </a:lnTo>
                <a:lnTo>
                  <a:pt x="2753" y="1012310"/>
                </a:lnTo>
                <a:lnTo>
                  <a:pt x="11014" y="1084095"/>
                </a:lnTo>
                <a:lnTo>
                  <a:pt x="24783" y="1155196"/>
                </a:lnTo>
                <a:lnTo>
                  <a:pt x="44059" y="1225270"/>
                </a:lnTo>
                <a:lnTo>
                  <a:pt x="68843" y="1293975"/>
                </a:lnTo>
                <a:lnTo>
                  <a:pt x="99134" y="1360969"/>
                </a:lnTo>
                <a:lnTo>
                  <a:pt x="134933" y="1425911"/>
                </a:lnTo>
                <a:lnTo>
                  <a:pt x="176239" y="1488456"/>
                </a:lnTo>
                <a:lnTo>
                  <a:pt x="223052" y="1548265"/>
                </a:lnTo>
                <a:lnTo>
                  <a:pt x="275373" y="1604993"/>
                </a:lnTo>
                <a:lnTo>
                  <a:pt x="332102" y="1657314"/>
                </a:lnTo>
                <a:lnTo>
                  <a:pt x="391911" y="1704128"/>
                </a:lnTo>
                <a:lnTo>
                  <a:pt x="454457" y="1745434"/>
                </a:lnTo>
                <a:lnTo>
                  <a:pt x="519398" y="1781232"/>
                </a:lnTo>
                <a:lnTo>
                  <a:pt x="586392" y="1811523"/>
                </a:lnTo>
                <a:lnTo>
                  <a:pt x="655098" y="1836307"/>
                </a:lnTo>
                <a:lnTo>
                  <a:pt x="725172" y="1855583"/>
                </a:lnTo>
                <a:lnTo>
                  <a:pt x="796273" y="1869352"/>
                </a:lnTo>
                <a:lnTo>
                  <a:pt x="868058" y="1877613"/>
                </a:lnTo>
                <a:lnTo>
                  <a:pt x="940185" y="1880367"/>
                </a:lnTo>
                <a:lnTo>
                  <a:pt x="1012312" y="1877613"/>
                </a:lnTo>
                <a:lnTo>
                  <a:pt x="1084097" y="1869352"/>
                </a:lnTo>
                <a:lnTo>
                  <a:pt x="1155197" y="1855583"/>
                </a:lnTo>
                <a:lnTo>
                  <a:pt x="1225271" y="1836307"/>
                </a:lnTo>
                <a:lnTo>
                  <a:pt x="1293976" y="1811523"/>
                </a:lnTo>
                <a:lnTo>
                  <a:pt x="1360970" y="1781232"/>
                </a:lnTo>
                <a:lnTo>
                  <a:pt x="1425911" y="1745434"/>
                </a:lnTo>
                <a:lnTo>
                  <a:pt x="1488456" y="1704128"/>
                </a:lnTo>
                <a:lnTo>
                  <a:pt x="1548264" y="1657314"/>
                </a:lnTo>
                <a:lnTo>
                  <a:pt x="1604992" y="1604993"/>
                </a:lnTo>
                <a:lnTo>
                  <a:pt x="1657313" y="1548265"/>
                </a:lnTo>
                <a:lnTo>
                  <a:pt x="1704126" y="1488456"/>
                </a:lnTo>
                <a:lnTo>
                  <a:pt x="1745432" y="1425911"/>
                </a:lnTo>
                <a:lnTo>
                  <a:pt x="1781230" y="1360969"/>
                </a:lnTo>
                <a:lnTo>
                  <a:pt x="1811521" y="1293975"/>
                </a:lnTo>
                <a:lnTo>
                  <a:pt x="1836304" y="1225270"/>
                </a:lnTo>
                <a:lnTo>
                  <a:pt x="1855580" y="1155196"/>
                </a:lnTo>
                <a:lnTo>
                  <a:pt x="1869349" y="1084095"/>
                </a:lnTo>
                <a:lnTo>
                  <a:pt x="1877610" y="1012310"/>
                </a:lnTo>
                <a:lnTo>
                  <a:pt x="1880363" y="940183"/>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rgbClr val="0D356E"/>
          </a:solidFill>
        </p:spPr>
        <p:txBody>
          <a:bodyPr wrap="square" lIns="0" tIns="0" rIns="0" bIns="0" rtlCol="0">
            <a:noAutofit/>
          </a:bodyPr>
          <a:lstStyle/>
          <a:p>
            <a:pPr defTabSz="457200"/>
            <a:endParaRPr>
              <a:solidFill>
                <a:srgbClr val="000000"/>
              </a:solidFill>
            </a:endParaRPr>
          </a:p>
        </p:txBody>
      </p:sp>
      <p:cxnSp>
        <p:nvCxnSpPr>
          <p:cNvPr id="17"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21" name="Picture 2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67457" y="5125860"/>
            <a:ext cx="1314000" cy="1471208"/>
          </a:xfrm>
          <a:prstGeom prst="rect">
            <a:avLst/>
          </a:prstGeom>
        </p:spPr>
      </p:pic>
      <p:sp>
        <p:nvSpPr>
          <p:cNvPr id="16" name="Title 1"/>
          <p:cNvSpPr>
            <a:spLocks noGrp="1"/>
          </p:cNvSpPr>
          <p:nvPr>
            <p:ph type="ctrTitle" hasCustomPrompt="1"/>
          </p:nvPr>
        </p:nvSpPr>
        <p:spPr>
          <a:xfrm>
            <a:off x="713836" y="1219200"/>
            <a:ext cx="6946900" cy="1625600"/>
          </a:xfrm>
          <a:prstGeom prst="rect">
            <a:avLst/>
          </a:prstGeom>
        </p:spPr>
        <p:txBody>
          <a:bodyPr vert="horz" wrap="square" lIns="0" tIns="0" rIns="0" bIns="0" rtlCol="0">
            <a:noAutofit/>
          </a:bodyPr>
          <a:lstStyle>
            <a:lvl1pPr>
              <a:defRPr lang="en-US" sz="3600" spc="-55" dirty="0">
                <a:solidFill>
                  <a:srgbClr val="0D356E"/>
                </a:solidFill>
                <a:latin typeface="+mn-lt"/>
              </a:defRPr>
            </a:lvl1pPr>
          </a:lstStyle>
          <a:p>
            <a:pPr marL="15394"/>
            <a:r>
              <a:rPr lang="en-US" sz="3600" b="1" u="sng" spc="-55">
                <a:solidFill>
                  <a:srgbClr val="0D356E"/>
                </a:solidFill>
                <a:latin typeface="+mn-lt"/>
                <a:cs typeface="Arial"/>
              </a:rPr>
              <a:t>Headline placeholder</a:t>
            </a:r>
            <a:br>
              <a:rPr lang="en-US" sz="3600" b="1" u="sng" spc="-55">
                <a:solidFill>
                  <a:srgbClr val="0D356E"/>
                </a:solidFill>
                <a:latin typeface="+mn-lt"/>
                <a:cs typeface="Arial"/>
              </a:rPr>
            </a:br>
            <a:r>
              <a:rPr lang="en-US" sz="3600" b="1" u="sng" spc="-36">
                <a:solidFill>
                  <a:srgbClr val="0D356E"/>
                </a:solidFill>
                <a:latin typeface="+mn-lt"/>
                <a:cs typeface="Arial"/>
              </a:rPr>
              <a:t>i</a:t>
            </a:r>
            <a:r>
              <a:rPr lang="en-US" sz="3600" b="1" u="sng" spc="-67">
                <a:solidFill>
                  <a:srgbClr val="0D356E"/>
                </a:solidFill>
                <a:latin typeface="+mn-lt"/>
                <a:cs typeface="Arial"/>
              </a:rPr>
              <a:t>n</a:t>
            </a:r>
            <a:r>
              <a:rPr lang="en-US" sz="3600" b="1" u="sng" spc="-6">
                <a:solidFill>
                  <a:srgbClr val="0D356E"/>
                </a:solidFill>
                <a:latin typeface="+mn-lt"/>
                <a:cs typeface="Arial"/>
              </a:rPr>
              <a:t> </a:t>
            </a:r>
            <a:r>
              <a:rPr lang="en-US" sz="3600" b="1" u="sng" spc="-36">
                <a:solidFill>
                  <a:srgbClr val="0D356E"/>
                </a:solidFill>
                <a:latin typeface="+mn-lt"/>
                <a:cs typeface="Arial"/>
              </a:rPr>
              <a:t>t</a:t>
            </a:r>
            <a:r>
              <a:rPr lang="en-US" sz="3600" b="1" u="sng" spc="-85">
                <a:solidFill>
                  <a:srgbClr val="0D356E"/>
                </a:solidFill>
                <a:latin typeface="+mn-lt"/>
                <a:cs typeface="Arial"/>
              </a:rPr>
              <a:t>w</a:t>
            </a:r>
            <a:r>
              <a:rPr lang="en-US" sz="3600" b="1" u="sng" spc="-67">
                <a:solidFill>
                  <a:srgbClr val="0D356E"/>
                </a:solidFill>
                <a:latin typeface="+mn-lt"/>
                <a:cs typeface="Arial"/>
              </a:rPr>
              <a:t>o</a:t>
            </a:r>
            <a:r>
              <a:rPr lang="en-US" sz="3600" b="1" u="sng" spc="-6">
                <a:solidFill>
                  <a:srgbClr val="0D356E"/>
                </a:solidFill>
                <a:latin typeface="+mn-lt"/>
                <a:cs typeface="Arial"/>
              </a:rPr>
              <a:t> </a:t>
            </a:r>
            <a:r>
              <a:rPr lang="en-US" sz="3600" b="1" u="sng" spc="-36">
                <a:solidFill>
                  <a:srgbClr val="0D356E"/>
                </a:solidFill>
                <a:latin typeface="+mn-lt"/>
                <a:cs typeface="Arial"/>
              </a:rPr>
              <a:t>li</a:t>
            </a:r>
            <a:r>
              <a:rPr lang="en-US" sz="3600" b="1" u="sng" spc="-73">
                <a:solidFill>
                  <a:srgbClr val="0D356E"/>
                </a:solidFill>
                <a:latin typeface="+mn-lt"/>
                <a:cs typeface="Arial"/>
              </a:rPr>
              <a:t>n</a:t>
            </a:r>
            <a:r>
              <a:rPr lang="en-US" sz="3600" b="1" u="sng" spc="-61">
                <a:solidFill>
                  <a:srgbClr val="0D356E"/>
                </a:solidFill>
                <a:latin typeface="+mn-lt"/>
                <a:cs typeface="Arial"/>
              </a:rPr>
              <a:t>es</a:t>
            </a:r>
            <a:endParaRPr lang="en-US" sz="3600" u="sng">
              <a:latin typeface="+mn-lt"/>
              <a:cs typeface="Arial"/>
            </a:endParaRPr>
          </a:p>
        </p:txBody>
      </p:sp>
      <p:sp>
        <p:nvSpPr>
          <p:cNvPr id="24" name="Text Placeholder 2"/>
          <p:cNvSpPr>
            <a:spLocks noGrp="1"/>
          </p:cNvSpPr>
          <p:nvPr>
            <p:ph type="body" sz="quarter" idx="10" hasCustomPrompt="1"/>
          </p:nvPr>
        </p:nvSpPr>
        <p:spPr>
          <a:xfrm>
            <a:off x="70935" y="3088351"/>
            <a:ext cx="4314029" cy="278304"/>
          </a:xfrm>
        </p:spPr>
        <p:txBody>
          <a:bodyPr/>
          <a:lstStyle>
            <a:lvl1pPr marL="15394" indent="0" algn="ctr" defTabSz="457200" rtl="0" eaLnBrk="1" latinLnBrk="0" hangingPunct="1">
              <a:lnSpc>
                <a:spcPct val="90000"/>
              </a:lnSpc>
              <a:spcBef>
                <a:spcPts val="2000"/>
              </a:spcBef>
              <a:buFont typeface="Arial" panose="020B0604020202020204" pitchFamily="34" charset="0"/>
              <a:buNone/>
              <a:defRPr lang="en-US" sz="1050" b="1" kern="1200" dirty="0">
                <a:solidFill>
                  <a:srgbClr val="0D356E"/>
                </a:solidFill>
                <a:latin typeface="+mn-lt"/>
                <a:ea typeface="+mn-ea"/>
                <a:cs typeface="Arial"/>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marL="15394" algn="ctr"/>
            <a:r>
              <a:rPr lang="en-US" sz="1050" b="1" err="1">
                <a:solidFill>
                  <a:srgbClr val="0D356E"/>
                </a:solidFill>
                <a:latin typeface="+mn-lt"/>
                <a:cs typeface="Arial"/>
              </a:rPr>
              <a:t>Subheadline</a:t>
            </a:r>
            <a:r>
              <a:rPr lang="en-US" sz="1050" b="1" spc="6">
                <a:solidFill>
                  <a:srgbClr val="0D356E"/>
                </a:solidFill>
                <a:latin typeface="+mn-lt"/>
                <a:cs typeface="Arial"/>
              </a:rPr>
              <a:t> </a:t>
            </a:r>
            <a:r>
              <a:rPr lang="en-US" sz="1050" b="1">
                <a:solidFill>
                  <a:srgbClr val="0D356E"/>
                </a:solidFill>
                <a:latin typeface="+mn-lt"/>
                <a:cs typeface="Arial"/>
              </a:rPr>
              <a:t>or</a:t>
            </a:r>
            <a:r>
              <a:rPr lang="en-US" sz="1050" b="1" spc="6">
                <a:solidFill>
                  <a:srgbClr val="0D356E"/>
                </a:solidFill>
                <a:latin typeface="+mn-lt"/>
                <a:cs typeface="Arial"/>
              </a:rPr>
              <a:t> </a:t>
            </a:r>
            <a:r>
              <a:rPr lang="en-US" sz="1050" b="1">
                <a:solidFill>
                  <a:srgbClr val="0D356E"/>
                </a:solidFill>
                <a:latin typeface="+mn-lt"/>
                <a:cs typeface="Arial"/>
              </a:rPr>
              <a:t>supportive</a:t>
            </a:r>
            <a:r>
              <a:rPr lang="en-US" sz="1050" b="1" spc="6">
                <a:solidFill>
                  <a:srgbClr val="0D356E"/>
                </a:solidFill>
                <a:latin typeface="+mn-lt"/>
                <a:cs typeface="Arial"/>
              </a:rPr>
              <a:t> </a:t>
            </a:r>
            <a:r>
              <a:rPr lang="en-US" sz="1050" b="1">
                <a:solidFill>
                  <a:srgbClr val="0D356E"/>
                </a:solidFill>
                <a:latin typeface="+mn-lt"/>
                <a:cs typeface="Arial"/>
              </a:rPr>
              <a:t>text</a:t>
            </a:r>
          </a:p>
        </p:txBody>
      </p:sp>
      <p:sp>
        <p:nvSpPr>
          <p:cNvPr id="27" name="Text Placeholder 2"/>
          <p:cNvSpPr>
            <a:spLocks noGrp="1"/>
          </p:cNvSpPr>
          <p:nvPr>
            <p:ph type="body" sz="quarter" idx="11" hasCustomPrompt="1"/>
          </p:nvPr>
        </p:nvSpPr>
        <p:spPr>
          <a:xfrm>
            <a:off x="190500" y="3409760"/>
            <a:ext cx="4051300" cy="677333"/>
          </a:xfrm>
        </p:spPr>
        <p:txBody>
          <a:bodyPr/>
          <a:lstStyle>
            <a:lvl1pPr marL="15394" indent="0" algn="ctr" defTabSz="1828800" rtl="0" eaLnBrk="1" latinLnBrk="0" hangingPunct="1">
              <a:lnSpc>
                <a:spcPct val="100000"/>
              </a:lnSpc>
              <a:spcBef>
                <a:spcPts val="0"/>
              </a:spcBef>
              <a:buFont typeface="Arial" panose="020B0604020202020204" pitchFamily="34" charset="0"/>
              <a:buNone/>
              <a:defRPr lang="en-US" sz="1050" kern="1200" spc="6" dirty="0">
                <a:solidFill>
                  <a:srgbClr val="0D356E"/>
                </a:solidFill>
                <a:latin typeface="+mn-lt"/>
                <a:ea typeface="+mn-ea"/>
                <a:cs typeface="Arial"/>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marL="15394" algn="ctr"/>
            <a:r>
              <a:rPr lang="en-US" sz="1050">
                <a:solidFill>
                  <a:srgbClr val="0D356E"/>
                </a:solidFill>
                <a:latin typeface="+mn-lt"/>
                <a:cs typeface="Arial"/>
              </a:rPr>
              <a:t>Lorem</a:t>
            </a:r>
            <a:r>
              <a:rPr lang="en-US" sz="1050" spc="6">
                <a:solidFill>
                  <a:srgbClr val="0D356E"/>
                </a:solidFill>
                <a:latin typeface="+mn-lt"/>
                <a:cs typeface="Arial"/>
              </a:rPr>
              <a:t> ipsum </a:t>
            </a:r>
            <a:r>
              <a:rPr lang="en-US" sz="1050">
                <a:solidFill>
                  <a:srgbClr val="0D356E"/>
                </a:solidFill>
                <a:latin typeface="+mn-lt"/>
                <a:cs typeface="Arial"/>
              </a:rPr>
              <a:t>do</a:t>
            </a:r>
            <a:r>
              <a:rPr lang="en-US" sz="1050" spc="6">
                <a:solidFill>
                  <a:srgbClr val="0D356E"/>
                </a:solidFill>
                <a:latin typeface="+mn-lt"/>
                <a:cs typeface="Arial"/>
              </a:rPr>
              <a:t>lor </a:t>
            </a:r>
            <a:r>
              <a:rPr lang="en-US" sz="1050">
                <a:solidFill>
                  <a:srgbClr val="0D356E"/>
                </a:solidFill>
                <a:latin typeface="+mn-lt"/>
                <a:cs typeface="Arial"/>
              </a:rPr>
              <a:t>sit</a:t>
            </a:r>
            <a:r>
              <a:rPr lang="en-US" sz="1050" spc="6">
                <a:solidFill>
                  <a:srgbClr val="0D356E"/>
                </a:solidFill>
                <a:latin typeface="+mn-lt"/>
                <a:cs typeface="Arial"/>
              </a:rPr>
              <a:t> </a:t>
            </a:r>
            <a:r>
              <a:rPr lang="en-US" sz="1050" err="1">
                <a:solidFill>
                  <a:srgbClr val="0D356E"/>
                </a:solidFill>
                <a:latin typeface="+mn-lt"/>
                <a:cs typeface="Arial"/>
              </a:rPr>
              <a:t>amet</a:t>
            </a:r>
            <a:r>
              <a:rPr lang="en-US" sz="1050">
                <a:solidFill>
                  <a:srgbClr val="0D356E"/>
                </a:solidFill>
                <a:latin typeface="+mn-lt"/>
                <a:cs typeface="Arial"/>
              </a:rPr>
              <a:t>,</a:t>
            </a:r>
            <a:r>
              <a:rPr lang="en-US" sz="1050" spc="6">
                <a:solidFill>
                  <a:srgbClr val="0D356E"/>
                </a:solidFill>
                <a:latin typeface="+mn-lt"/>
                <a:cs typeface="Arial"/>
              </a:rPr>
              <a:t> </a:t>
            </a:r>
            <a:r>
              <a:rPr lang="en-US" sz="1050" err="1">
                <a:solidFill>
                  <a:srgbClr val="0D356E"/>
                </a:solidFill>
                <a:latin typeface="+mn-lt"/>
                <a:cs typeface="Arial"/>
              </a:rPr>
              <a:t>consectetur</a:t>
            </a:r>
            <a:r>
              <a:rPr lang="en-US" sz="1050" spc="6">
                <a:solidFill>
                  <a:srgbClr val="0D356E"/>
                </a:solidFill>
                <a:latin typeface="+mn-lt"/>
                <a:cs typeface="Arial"/>
              </a:rPr>
              <a:t> </a:t>
            </a:r>
            <a:r>
              <a:rPr lang="en-US" sz="1050" err="1">
                <a:solidFill>
                  <a:srgbClr val="0D356E"/>
                </a:solidFill>
                <a:latin typeface="+mn-lt"/>
                <a:cs typeface="Arial"/>
              </a:rPr>
              <a:t>ad</a:t>
            </a:r>
            <a:r>
              <a:rPr lang="en-US" sz="1050" spc="6" err="1">
                <a:solidFill>
                  <a:srgbClr val="0D356E"/>
                </a:solidFill>
                <a:latin typeface="+mn-lt"/>
                <a:cs typeface="Arial"/>
              </a:rPr>
              <a:t>ipiscing</a:t>
            </a:r>
            <a:r>
              <a:rPr lang="en-US" sz="1050" spc="6">
                <a:solidFill>
                  <a:srgbClr val="0D356E"/>
                </a:solidFill>
                <a:latin typeface="+mn-lt"/>
                <a:cs typeface="Arial"/>
              </a:rPr>
              <a:t> </a:t>
            </a:r>
            <a:r>
              <a:rPr lang="en-US" sz="1050" err="1">
                <a:solidFill>
                  <a:srgbClr val="0D356E"/>
                </a:solidFill>
                <a:latin typeface="+mn-lt"/>
                <a:cs typeface="Arial"/>
              </a:rPr>
              <a:t>e</a:t>
            </a:r>
            <a:r>
              <a:rPr lang="en-US" sz="1050" spc="6" err="1">
                <a:solidFill>
                  <a:srgbClr val="0D356E"/>
                </a:solidFill>
                <a:latin typeface="+mn-lt"/>
                <a:cs typeface="Arial"/>
              </a:rPr>
              <a:t>lit</a:t>
            </a:r>
            <a:r>
              <a:rPr lang="en-US" sz="1050" spc="6">
                <a:solidFill>
                  <a:srgbClr val="0D356E"/>
                </a:solidFill>
                <a:latin typeface="+mn-lt"/>
                <a:cs typeface="Arial"/>
              </a:rPr>
              <a:t>. </a:t>
            </a:r>
            <a:br>
              <a:rPr lang="en-US" sz="1050" spc="6">
                <a:solidFill>
                  <a:srgbClr val="0D356E"/>
                </a:solidFill>
                <a:latin typeface="+mn-lt"/>
                <a:cs typeface="Arial"/>
              </a:rPr>
            </a:br>
            <a:r>
              <a:rPr lang="en-US" sz="1050" spc="6" err="1">
                <a:solidFill>
                  <a:srgbClr val="0D356E"/>
                </a:solidFill>
                <a:latin typeface="+mn-lt"/>
                <a:cs typeface="Arial"/>
              </a:rPr>
              <a:t>Morbi</a:t>
            </a:r>
            <a:r>
              <a:rPr lang="en-US" sz="1050" spc="6">
                <a:solidFill>
                  <a:srgbClr val="0D356E"/>
                </a:solidFill>
                <a:latin typeface="+mn-lt"/>
                <a:cs typeface="Arial"/>
              </a:rPr>
              <a:t> </a:t>
            </a:r>
            <a:r>
              <a:rPr lang="en-US" sz="1050">
                <a:solidFill>
                  <a:srgbClr val="0D356E"/>
                </a:solidFill>
                <a:latin typeface="+mn-lt"/>
                <a:cs typeface="Arial"/>
              </a:rPr>
              <a:t>at</a:t>
            </a:r>
            <a:r>
              <a:rPr lang="en-US" sz="1050" spc="6">
                <a:solidFill>
                  <a:srgbClr val="0D356E"/>
                </a:solidFill>
                <a:latin typeface="+mn-lt"/>
                <a:cs typeface="Arial"/>
              </a:rPr>
              <a:t> </a:t>
            </a:r>
            <a:r>
              <a:rPr lang="en-US" sz="1050">
                <a:solidFill>
                  <a:srgbClr val="0D356E"/>
                </a:solidFill>
                <a:latin typeface="+mn-lt"/>
                <a:cs typeface="Arial"/>
              </a:rPr>
              <a:t>mi</a:t>
            </a:r>
            <a:r>
              <a:rPr lang="en-US" sz="1050" spc="6">
                <a:solidFill>
                  <a:srgbClr val="0D356E"/>
                </a:solidFill>
                <a:latin typeface="+mn-lt"/>
                <a:cs typeface="Arial"/>
              </a:rPr>
              <a:t> </a:t>
            </a:r>
            <a:r>
              <a:rPr lang="en-US" sz="1050" err="1">
                <a:solidFill>
                  <a:srgbClr val="0D356E"/>
                </a:solidFill>
                <a:latin typeface="+mn-lt"/>
                <a:cs typeface="Arial"/>
              </a:rPr>
              <a:t>suscip</a:t>
            </a:r>
            <a:r>
              <a:rPr lang="en-US" sz="1050" spc="6" err="1">
                <a:solidFill>
                  <a:srgbClr val="0D356E"/>
                </a:solidFill>
                <a:latin typeface="+mn-lt"/>
                <a:cs typeface="Arial"/>
              </a:rPr>
              <a:t>it</a:t>
            </a:r>
            <a:r>
              <a:rPr lang="en-US" sz="1050" spc="6">
                <a:solidFill>
                  <a:srgbClr val="0D356E"/>
                </a:solidFill>
                <a:latin typeface="+mn-lt"/>
                <a:cs typeface="Arial"/>
              </a:rPr>
              <a:t>, </a:t>
            </a:r>
            <a:r>
              <a:rPr lang="en-US" sz="1050" err="1">
                <a:solidFill>
                  <a:srgbClr val="0D356E"/>
                </a:solidFill>
                <a:latin typeface="+mn-lt"/>
                <a:cs typeface="Arial"/>
              </a:rPr>
              <a:t>dap</a:t>
            </a:r>
            <a:r>
              <a:rPr lang="en-US" sz="1050" spc="6" err="1">
                <a:solidFill>
                  <a:srgbClr val="0D356E"/>
                </a:solidFill>
                <a:latin typeface="+mn-lt"/>
                <a:cs typeface="Arial"/>
              </a:rPr>
              <a:t>ibus</a:t>
            </a:r>
            <a:r>
              <a:rPr lang="en-US" sz="1050" spc="6">
                <a:solidFill>
                  <a:srgbClr val="0D356E"/>
                </a:solidFill>
                <a:latin typeface="+mn-lt"/>
                <a:cs typeface="Arial"/>
              </a:rPr>
              <a:t> </a:t>
            </a:r>
            <a:r>
              <a:rPr lang="en-US" sz="1050" err="1">
                <a:solidFill>
                  <a:srgbClr val="0D356E"/>
                </a:solidFill>
                <a:latin typeface="+mn-lt"/>
                <a:cs typeface="Arial"/>
              </a:rPr>
              <a:t>nu</a:t>
            </a:r>
            <a:r>
              <a:rPr lang="en-US" sz="1050" spc="6" err="1">
                <a:solidFill>
                  <a:srgbClr val="0D356E"/>
                </a:solidFill>
                <a:latin typeface="+mn-lt"/>
                <a:cs typeface="Arial"/>
              </a:rPr>
              <a:t>lla</a:t>
            </a:r>
            <a:r>
              <a:rPr lang="en-US" sz="1050" spc="6">
                <a:solidFill>
                  <a:srgbClr val="0D356E"/>
                </a:solidFill>
                <a:latin typeface="+mn-lt"/>
                <a:cs typeface="Arial"/>
              </a:rPr>
              <a:t> </a:t>
            </a:r>
            <a:r>
              <a:rPr lang="en-US" sz="1050" err="1">
                <a:solidFill>
                  <a:srgbClr val="0D356E"/>
                </a:solidFill>
                <a:latin typeface="+mn-lt"/>
                <a:cs typeface="Arial"/>
              </a:rPr>
              <a:t>eu</a:t>
            </a:r>
            <a:r>
              <a:rPr lang="en-US" sz="1050">
                <a:solidFill>
                  <a:srgbClr val="0D356E"/>
                </a:solidFill>
                <a:latin typeface="+mn-lt"/>
                <a:cs typeface="Arial"/>
              </a:rPr>
              <a:t>,</a:t>
            </a:r>
            <a:r>
              <a:rPr lang="en-US" sz="1050" spc="6">
                <a:solidFill>
                  <a:srgbClr val="0D356E"/>
                </a:solidFill>
                <a:latin typeface="+mn-lt"/>
                <a:cs typeface="Arial"/>
              </a:rPr>
              <a:t> </a:t>
            </a:r>
            <a:r>
              <a:rPr lang="en-US" sz="1050" err="1">
                <a:solidFill>
                  <a:srgbClr val="0D356E"/>
                </a:solidFill>
                <a:latin typeface="+mn-lt"/>
                <a:cs typeface="Arial"/>
              </a:rPr>
              <a:t>mo</a:t>
            </a:r>
            <a:r>
              <a:rPr lang="en-US" sz="1050" spc="6" err="1">
                <a:solidFill>
                  <a:srgbClr val="0D356E"/>
                </a:solidFill>
                <a:latin typeface="+mn-lt"/>
                <a:cs typeface="Arial"/>
              </a:rPr>
              <a:t>lestie</a:t>
            </a:r>
            <a:r>
              <a:rPr lang="en-US" sz="1050" spc="6">
                <a:solidFill>
                  <a:srgbClr val="0D356E"/>
                </a:solidFill>
                <a:latin typeface="+mn-lt"/>
                <a:cs typeface="Arial"/>
              </a:rPr>
              <a:t> </a:t>
            </a:r>
            <a:r>
              <a:rPr lang="en-US" sz="1050" err="1">
                <a:solidFill>
                  <a:srgbClr val="0D356E"/>
                </a:solidFill>
                <a:latin typeface="+mn-lt"/>
                <a:cs typeface="Arial"/>
              </a:rPr>
              <a:t>quam</a:t>
            </a:r>
            <a:r>
              <a:rPr lang="en-US" sz="1050">
                <a:solidFill>
                  <a:srgbClr val="0D356E"/>
                </a:solidFill>
                <a:latin typeface="+mn-lt"/>
                <a:cs typeface="Arial"/>
              </a:rPr>
              <a:t>.</a:t>
            </a:r>
            <a:endParaRPr lang="en-US" sz="1050">
              <a:latin typeface="+mn-lt"/>
              <a:cs typeface="Arial"/>
            </a:endParaRPr>
          </a:p>
        </p:txBody>
      </p:sp>
    </p:spTree>
    <p:extLst>
      <p:ext uri="{BB962C8B-B14F-4D97-AF65-F5344CB8AC3E}">
        <p14:creationId xmlns:p14="http://schemas.microsoft.com/office/powerpoint/2010/main" val="90656596"/>
      </p:ext>
    </p:extLst>
  </p:cSld>
  <p:clrMapOvr>
    <a:masterClrMapping/>
  </p:clrMapOvr>
  <p:extLst mod="1">
    <p:ext uri="{DCECCB84-F9BA-43D5-87BE-67443E8EF086}">
      <p15:sldGuideLst xmlns:p15="http://schemas.microsoft.com/office/powerpoint/2012/main">
        <p15:guide id="1" pos="1656">
          <p15:clr>
            <a:srgbClr val="FBAE40"/>
          </p15:clr>
        </p15:guide>
        <p15:guide id="2" orient="horz" pos="1620">
          <p15:clr>
            <a:srgbClr val="FBAE40"/>
          </p15:clr>
        </p15:guide>
        <p15:guide id="3" orient="horz" pos="2969">
          <p15:clr>
            <a:srgbClr val="FBAE4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5_Section Breaker without image and with Client/Partner logo ">
    <p:bg>
      <p:bgPr>
        <a:solidFill>
          <a:srgbClr val="ECECEC"/>
        </a:solidFill>
        <a:effectLst/>
      </p:bgPr>
    </p:bg>
    <p:spTree>
      <p:nvGrpSpPr>
        <p:cNvPr id="1" name=""/>
        <p:cNvGrpSpPr/>
        <p:nvPr/>
      </p:nvGrpSpPr>
      <p:grpSpPr>
        <a:xfrm>
          <a:off x="0" y="0"/>
          <a:ext cx="0" cy="0"/>
          <a:chOff x="0" y="0"/>
          <a:chExt cx="0" cy="0"/>
        </a:xfrm>
      </p:grpSpPr>
      <p:sp>
        <p:nvSpPr>
          <p:cNvPr id="19"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20"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22"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25"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
        <p:nvSpPr>
          <p:cNvPr id="34" name="object 4"/>
          <p:cNvSpPr/>
          <p:nvPr/>
        </p:nvSpPr>
        <p:spPr>
          <a:xfrm>
            <a:off x="-114300" y="-33866"/>
            <a:ext cx="4671298" cy="5435684"/>
          </a:xfrm>
          <a:custGeom>
            <a:avLst/>
            <a:gdLst/>
            <a:ahLst/>
            <a:cxnLst/>
            <a:rect l="l" t="t" r="r" b="b"/>
            <a:pathLst>
              <a:path w="10193348" h="8895999">
                <a:moveTo>
                  <a:pt x="8488661" y="0"/>
                </a:moveTo>
                <a:lnTo>
                  <a:pt x="1704683" y="0"/>
                </a:lnTo>
                <a:lnTo>
                  <a:pt x="1492780" y="195439"/>
                </a:lnTo>
                <a:lnTo>
                  <a:pt x="1209152" y="502960"/>
                </a:lnTo>
                <a:lnTo>
                  <a:pt x="955379" y="827176"/>
                </a:lnTo>
                <a:lnTo>
                  <a:pt x="731462" y="1166233"/>
                </a:lnTo>
                <a:lnTo>
                  <a:pt x="537401" y="1518274"/>
                </a:lnTo>
                <a:lnTo>
                  <a:pt x="373195" y="1881445"/>
                </a:lnTo>
                <a:lnTo>
                  <a:pt x="238844" y="2253892"/>
                </a:lnTo>
                <a:lnTo>
                  <a:pt x="134350" y="2633758"/>
                </a:lnTo>
                <a:lnTo>
                  <a:pt x="59711" y="3019189"/>
                </a:lnTo>
                <a:lnTo>
                  <a:pt x="14927" y="3408331"/>
                </a:lnTo>
                <a:lnTo>
                  <a:pt x="0" y="3799327"/>
                </a:lnTo>
                <a:lnTo>
                  <a:pt x="14927" y="4190324"/>
                </a:lnTo>
                <a:lnTo>
                  <a:pt x="59711" y="4579465"/>
                </a:lnTo>
                <a:lnTo>
                  <a:pt x="134350" y="4964896"/>
                </a:lnTo>
                <a:lnTo>
                  <a:pt x="238844" y="5344763"/>
                </a:lnTo>
                <a:lnTo>
                  <a:pt x="373195" y="5717209"/>
                </a:lnTo>
                <a:lnTo>
                  <a:pt x="537401" y="6080381"/>
                </a:lnTo>
                <a:lnTo>
                  <a:pt x="731462" y="6432423"/>
                </a:lnTo>
                <a:lnTo>
                  <a:pt x="955379" y="6771479"/>
                </a:lnTo>
                <a:lnTo>
                  <a:pt x="1209152" y="7095696"/>
                </a:lnTo>
                <a:lnTo>
                  <a:pt x="1492780" y="7403218"/>
                </a:lnTo>
                <a:lnTo>
                  <a:pt x="1800302" y="7686847"/>
                </a:lnTo>
                <a:lnTo>
                  <a:pt x="2124519" y="7940619"/>
                </a:lnTo>
                <a:lnTo>
                  <a:pt x="2463576" y="8164537"/>
                </a:lnTo>
                <a:lnTo>
                  <a:pt x="2815618" y="8358598"/>
                </a:lnTo>
                <a:lnTo>
                  <a:pt x="3178790" y="8522804"/>
                </a:lnTo>
                <a:lnTo>
                  <a:pt x="3551236" y="8657154"/>
                </a:lnTo>
                <a:lnTo>
                  <a:pt x="3931103" y="8761649"/>
                </a:lnTo>
                <a:lnTo>
                  <a:pt x="4316535" y="8836288"/>
                </a:lnTo>
                <a:lnTo>
                  <a:pt x="4705676" y="8881071"/>
                </a:lnTo>
                <a:lnTo>
                  <a:pt x="5096673" y="8895999"/>
                </a:lnTo>
                <a:lnTo>
                  <a:pt x="5487669" y="8881071"/>
                </a:lnTo>
                <a:lnTo>
                  <a:pt x="5876811" y="8836288"/>
                </a:lnTo>
                <a:lnTo>
                  <a:pt x="6262242" y="8761649"/>
                </a:lnTo>
                <a:lnTo>
                  <a:pt x="6642109" y="8657154"/>
                </a:lnTo>
                <a:lnTo>
                  <a:pt x="7014555" y="8522804"/>
                </a:lnTo>
                <a:lnTo>
                  <a:pt x="7377727" y="8358598"/>
                </a:lnTo>
                <a:lnTo>
                  <a:pt x="7729769" y="8164537"/>
                </a:lnTo>
                <a:lnTo>
                  <a:pt x="8068825" y="7940619"/>
                </a:lnTo>
                <a:lnTo>
                  <a:pt x="8393042" y="7686847"/>
                </a:lnTo>
                <a:lnTo>
                  <a:pt x="8700564" y="7403218"/>
                </a:lnTo>
                <a:lnTo>
                  <a:pt x="8984193" y="7095696"/>
                </a:lnTo>
                <a:lnTo>
                  <a:pt x="9237966" y="6771479"/>
                </a:lnTo>
                <a:lnTo>
                  <a:pt x="9461884" y="6432423"/>
                </a:lnTo>
                <a:lnTo>
                  <a:pt x="9655946" y="6080381"/>
                </a:lnTo>
                <a:lnTo>
                  <a:pt x="9820152" y="5717209"/>
                </a:lnTo>
                <a:lnTo>
                  <a:pt x="9954502" y="5344763"/>
                </a:lnTo>
                <a:lnTo>
                  <a:pt x="10058997" y="4964896"/>
                </a:lnTo>
                <a:lnTo>
                  <a:pt x="10133636" y="4579465"/>
                </a:lnTo>
                <a:lnTo>
                  <a:pt x="10178420" y="4190324"/>
                </a:lnTo>
                <a:lnTo>
                  <a:pt x="10193348" y="3799327"/>
                </a:lnTo>
                <a:lnTo>
                  <a:pt x="10178420" y="3408331"/>
                </a:lnTo>
                <a:lnTo>
                  <a:pt x="10133636" y="3019189"/>
                </a:lnTo>
                <a:lnTo>
                  <a:pt x="10058997" y="2633758"/>
                </a:lnTo>
                <a:lnTo>
                  <a:pt x="9954502" y="2253892"/>
                </a:lnTo>
                <a:lnTo>
                  <a:pt x="9820152" y="1881445"/>
                </a:lnTo>
                <a:lnTo>
                  <a:pt x="9655946" y="1518274"/>
                </a:lnTo>
                <a:lnTo>
                  <a:pt x="9461884" y="1166233"/>
                </a:lnTo>
                <a:lnTo>
                  <a:pt x="9237966" y="827176"/>
                </a:lnTo>
                <a:lnTo>
                  <a:pt x="8984193" y="502960"/>
                </a:lnTo>
                <a:lnTo>
                  <a:pt x="8700564" y="195439"/>
                </a:lnTo>
                <a:lnTo>
                  <a:pt x="8488661" y="0"/>
                </a:lnTo>
                <a:close/>
              </a:path>
            </a:pathLst>
          </a:custGeom>
          <a:solidFill>
            <a:srgbClr val="FFDB28"/>
          </a:solidFill>
        </p:spPr>
        <p:txBody>
          <a:bodyPr wrap="square" lIns="0" tIns="0" rIns="0" bIns="0" rtlCol="0">
            <a:noAutofit/>
          </a:bodyPr>
          <a:lstStyle/>
          <a:p>
            <a:pPr defTabSz="457200"/>
            <a:endParaRPr>
              <a:solidFill>
                <a:srgbClr val="000000"/>
              </a:solidFill>
            </a:endParaRPr>
          </a:p>
        </p:txBody>
      </p:sp>
      <p:sp>
        <p:nvSpPr>
          <p:cNvPr id="17" name="Picture Placeholder 9"/>
          <p:cNvSpPr>
            <a:spLocks noGrp="1"/>
          </p:cNvSpPr>
          <p:nvPr>
            <p:ph type="pic" sz="quarter" idx="12" hasCustomPrompt="1"/>
          </p:nvPr>
        </p:nvSpPr>
        <p:spPr>
          <a:xfrm>
            <a:off x="8176079" y="5271844"/>
            <a:ext cx="822887" cy="1143264"/>
          </a:xfrm>
          <a:prstGeom prst="rect">
            <a:avLst/>
          </a:prstGeom>
        </p:spPr>
        <p:txBody>
          <a:bodyPr>
            <a:noAutofit/>
          </a:bodyPr>
          <a:lstStyle>
            <a:lvl1pPr marL="0" indent="0" algn="ctr">
              <a:buNone/>
              <a:defRPr sz="800" baseline="0">
                <a:solidFill>
                  <a:schemeClr val="accent2"/>
                </a:solidFill>
                <a:latin typeface="+mj-lt"/>
              </a:defRPr>
            </a:lvl1pPr>
          </a:lstStyle>
          <a:p>
            <a:r>
              <a:rPr lang="en-US"/>
              <a:t>Click here to add Client / Partner Logo</a:t>
            </a:r>
            <a:endParaRPr lang="en-IN"/>
          </a:p>
        </p:txBody>
      </p:sp>
      <p:sp>
        <p:nvSpPr>
          <p:cNvPr id="18" name="object 8"/>
          <p:cNvSpPr/>
          <p:nvPr userDrawn="1"/>
        </p:nvSpPr>
        <p:spPr>
          <a:xfrm>
            <a:off x="7827005" y="1595516"/>
            <a:ext cx="1038159" cy="1384209"/>
          </a:xfrm>
          <a:custGeom>
            <a:avLst/>
            <a:gdLst/>
            <a:ahLst/>
            <a:cxnLst/>
            <a:rect l="l" t="t" r="r" b="b"/>
            <a:pathLst>
              <a:path w="4127753" h="4127749">
                <a:moveTo>
                  <a:pt x="2063876" y="0"/>
                </a:moveTo>
                <a:lnTo>
                  <a:pt x="1905544" y="6044"/>
                </a:lnTo>
                <a:lnTo>
                  <a:pt x="1747964" y="24179"/>
                </a:lnTo>
                <a:lnTo>
                  <a:pt x="1591885" y="54404"/>
                </a:lnTo>
                <a:lnTo>
                  <a:pt x="1438060" y="96719"/>
                </a:lnTo>
                <a:lnTo>
                  <a:pt x="1287239" y="151123"/>
                </a:lnTo>
                <a:lnTo>
                  <a:pt x="1140175" y="217618"/>
                </a:lnTo>
                <a:lnTo>
                  <a:pt x="997617" y="296202"/>
                </a:lnTo>
                <a:lnTo>
                  <a:pt x="860317" y="386876"/>
                </a:lnTo>
                <a:lnTo>
                  <a:pt x="729027" y="489640"/>
                </a:lnTo>
                <a:lnTo>
                  <a:pt x="604497" y="604494"/>
                </a:lnTo>
                <a:lnTo>
                  <a:pt x="489642" y="729024"/>
                </a:lnTo>
                <a:lnTo>
                  <a:pt x="386878" y="860314"/>
                </a:lnTo>
                <a:lnTo>
                  <a:pt x="296203" y="997614"/>
                </a:lnTo>
                <a:lnTo>
                  <a:pt x="217619" y="1140171"/>
                </a:lnTo>
                <a:lnTo>
                  <a:pt x="151124" y="1287236"/>
                </a:lnTo>
                <a:lnTo>
                  <a:pt x="96719" y="1438057"/>
                </a:lnTo>
                <a:lnTo>
                  <a:pt x="54404" y="1591882"/>
                </a:lnTo>
                <a:lnTo>
                  <a:pt x="24179" y="1747961"/>
                </a:lnTo>
                <a:lnTo>
                  <a:pt x="6044" y="1905542"/>
                </a:lnTo>
                <a:lnTo>
                  <a:pt x="0" y="2063874"/>
                </a:lnTo>
                <a:lnTo>
                  <a:pt x="6044" y="2222206"/>
                </a:lnTo>
                <a:lnTo>
                  <a:pt x="24179" y="2379787"/>
                </a:lnTo>
                <a:lnTo>
                  <a:pt x="54404" y="2535866"/>
                </a:lnTo>
                <a:lnTo>
                  <a:pt x="96719" y="2689691"/>
                </a:lnTo>
                <a:lnTo>
                  <a:pt x="151124" y="2840512"/>
                </a:lnTo>
                <a:lnTo>
                  <a:pt x="217619" y="2987577"/>
                </a:lnTo>
                <a:lnTo>
                  <a:pt x="296203" y="3130134"/>
                </a:lnTo>
                <a:lnTo>
                  <a:pt x="386878" y="3267434"/>
                </a:lnTo>
                <a:lnTo>
                  <a:pt x="489642" y="3398724"/>
                </a:lnTo>
                <a:lnTo>
                  <a:pt x="604497" y="3523254"/>
                </a:lnTo>
                <a:lnTo>
                  <a:pt x="729027" y="3638108"/>
                </a:lnTo>
                <a:lnTo>
                  <a:pt x="860317" y="3740872"/>
                </a:lnTo>
                <a:lnTo>
                  <a:pt x="997617" y="3831546"/>
                </a:lnTo>
                <a:lnTo>
                  <a:pt x="1140175" y="3910131"/>
                </a:lnTo>
                <a:lnTo>
                  <a:pt x="1287239" y="3976625"/>
                </a:lnTo>
                <a:lnTo>
                  <a:pt x="1438060" y="4031029"/>
                </a:lnTo>
                <a:lnTo>
                  <a:pt x="1591885" y="4073344"/>
                </a:lnTo>
                <a:lnTo>
                  <a:pt x="1747964" y="4103569"/>
                </a:lnTo>
                <a:lnTo>
                  <a:pt x="1905544" y="4121704"/>
                </a:lnTo>
                <a:lnTo>
                  <a:pt x="2063876" y="4127749"/>
                </a:lnTo>
                <a:lnTo>
                  <a:pt x="2222208" y="4121704"/>
                </a:lnTo>
                <a:lnTo>
                  <a:pt x="2379789" y="4103569"/>
                </a:lnTo>
                <a:lnTo>
                  <a:pt x="2535868" y="4073344"/>
                </a:lnTo>
                <a:lnTo>
                  <a:pt x="2689693" y="4031029"/>
                </a:lnTo>
                <a:lnTo>
                  <a:pt x="2840513" y="3976625"/>
                </a:lnTo>
                <a:lnTo>
                  <a:pt x="2987578" y="3910131"/>
                </a:lnTo>
                <a:lnTo>
                  <a:pt x="3130136" y="3831546"/>
                </a:lnTo>
                <a:lnTo>
                  <a:pt x="3267436" y="3740872"/>
                </a:lnTo>
                <a:lnTo>
                  <a:pt x="3398726" y="3638108"/>
                </a:lnTo>
                <a:lnTo>
                  <a:pt x="3523256" y="3523254"/>
                </a:lnTo>
                <a:lnTo>
                  <a:pt x="3638111" y="3398724"/>
                </a:lnTo>
                <a:lnTo>
                  <a:pt x="3740875" y="3267434"/>
                </a:lnTo>
                <a:lnTo>
                  <a:pt x="3831550" y="3130134"/>
                </a:lnTo>
                <a:lnTo>
                  <a:pt x="3910134" y="2987577"/>
                </a:lnTo>
                <a:lnTo>
                  <a:pt x="3976629" y="2840512"/>
                </a:lnTo>
                <a:lnTo>
                  <a:pt x="4031034" y="2689691"/>
                </a:lnTo>
                <a:lnTo>
                  <a:pt x="4073349" y="2535866"/>
                </a:lnTo>
                <a:lnTo>
                  <a:pt x="4103574" y="2379787"/>
                </a:lnTo>
                <a:lnTo>
                  <a:pt x="4121708" y="2222206"/>
                </a:lnTo>
                <a:lnTo>
                  <a:pt x="4127753" y="2063874"/>
                </a:lnTo>
                <a:lnTo>
                  <a:pt x="4121708" y="1905542"/>
                </a:lnTo>
                <a:lnTo>
                  <a:pt x="4103574" y="1747961"/>
                </a:lnTo>
                <a:lnTo>
                  <a:pt x="4073349" y="1591882"/>
                </a:lnTo>
                <a:lnTo>
                  <a:pt x="4031034" y="1438057"/>
                </a:lnTo>
                <a:lnTo>
                  <a:pt x="3976629" y="1287236"/>
                </a:lnTo>
                <a:lnTo>
                  <a:pt x="3910134" y="1140171"/>
                </a:lnTo>
                <a:lnTo>
                  <a:pt x="3831550" y="997614"/>
                </a:lnTo>
                <a:lnTo>
                  <a:pt x="3740875" y="860314"/>
                </a:lnTo>
                <a:lnTo>
                  <a:pt x="3638111" y="729024"/>
                </a:lnTo>
                <a:lnTo>
                  <a:pt x="3523256" y="604494"/>
                </a:lnTo>
                <a:lnTo>
                  <a:pt x="3398726" y="489640"/>
                </a:lnTo>
                <a:lnTo>
                  <a:pt x="3267436" y="386876"/>
                </a:lnTo>
                <a:lnTo>
                  <a:pt x="3130136" y="296202"/>
                </a:lnTo>
                <a:lnTo>
                  <a:pt x="2987578" y="217618"/>
                </a:lnTo>
                <a:lnTo>
                  <a:pt x="2840513" y="151123"/>
                </a:lnTo>
                <a:lnTo>
                  <a:pt x="2689693" y="96719"/>
                </a:lnTo>
                <a:lnTo>
                  <a:pt x="2535868" y="54404"/>
                </a:lnTo>
                <a:lnTo>
                  <a:pt x="2379789" y="24179"/>
                </a:lnTo>
                <a:lnTo>
                  <a:pt x="2222208" y="6044"/>
                </a:lnTo>
                <a:lnTo>
                  <a:pt x="2063876" y="0"/>
                </a:lnTo>
                <a:close/>
              </a:path>
            </a:pathLst>
          </a:custGeom>
          <a:solidFill>
            <a:srgbClr val="00A1E0"/>
          </a:solidFill>
        </p:spPr>
        <p:txBody>
          <a:bodyPr wrap="square" lIns="0" tIns="0" rIns="0" bIns="0" rtlCol="0">
            <a:noAutofit/>
          </a:bodyPr>
          <a:lstStyle/>
          <a:p>
            <a:pPr defTabSz="457200"/>
            <a:endParaRPr>
              <a:solidFill>
                <a:srgbClr val="000000"/>
              </a:solidFill>
            </a:endParaRPr>
          </a:p>
        </p:txBody>
      </p:sp>
      <p:sp>
        <p:nvSpPr>
          <p:cNvPr id="21" name="object 9"/>
          <p:cNvSpPr/>
          <p:nvPr userDrawn="1"/>
        </p:nvSpPr>
        <p:spPr>
          <a:xfrm>
            <a:off x="4987213" y="4060012"/>
            <a:ext cx="641535" cy="855381"/>
          </a:xfrm>
          <a:custGeom>
            <a:avLst/>
            <a:gdLst/>
            <a:ahLst/>
            <a:cxnLst/>
            <a:rect l="l" t="t" r="r" b="b"/>
            <a:pathLst>
              <a:path w="1880363" h="1880367">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3"/>
                </a:lnTo>
                <a:lnTo>
                  <a:pt x="2753" y="1012310"/>
                </a:lnTo>
                <a:lnTo>
                  <a:pt x="11014" y="1084095"/>
                </a:lnTo>
                <a:lnTo>
                  <a:pt x="24783" y="1155196"/>
                </a:lnTo>
                <a:lnTo>
                  <a:pt x="44059" y="1225270"/>
                </a:lnTo>
                <a:lnTo>
                  <a:pt x="68843" y="1293975"/>
                </a:lnTo>
                <a:lnTo>
                  <a:pt x="99134" y="1360969"/>
                </a:lnTo>
                <a:lnTo>
                  <a:pt x="134933" y="1425911"/>
                </a:lnTo>
                <a:lnTo>
                  <a:pt x="176239" y="1488456"/>
                </a:lnTo>
                <a:lnTo>
                  <a:pt x="223052" y="1548265"/>
                </a:lnTo>
                <a:lnTo>
                  <a:pt x="275373" y="1604993"/>
                </a:lnTo>
                <a:lnTo>
                  <a:pt x="332102" y="1657314"/>
                </a:lnTo>
                <a:lnTo>
                  <a:pt x="391911" y="1704128"/>
                </a:lnTo>
                <a:lnTo>
                  <a:pt x="454457" y="1745434"/>
                </a:lnTo>
                <a:lnTo>
                  <a:pt x="519398" y="1781232"/>
                </a:lnTo>
                <a:lnTo>
                  <a:pt x="586392" y="1811523"/>
                </a:lnTo>
                <a:lnTo>
                  <a:pt x="655098" y="1836307"/>
                </a:lnTo>
                <a:lnTo>
                  <a:pt x="725172" y="1855583"/>
                </a:lnTo>
                <a:lnTo>
                  <a:pt x="796273" y="1869352"/>
                </a:lnTo>
                <a:lnTo>
                  <a:pt x="868058" y="1877613"/>
                </a:lnTo>
                <a:lnTo>
                  <a:pt x="940185" y="1880367"/>
                </a:lnTo>
                <a:lnTo>
                  <a:pt x="1012312" y="1877613"/>
                </a:lnTo>
                <a:lnTo>
                  <a:pt x="1084097" y="1869352"/>
                </a:lnTo>
                <a:lnTo>
                  <a:pt x="1155197" y="1855583"/>
                </a:lnTo>
                <a:lnTo>
                  <a:pt x="1225271" y="1836307"/>
                </a:lnTo>
                <a:lnTo>
                  <a:pt x="1293976" y="1811523"/>
                </a:lnTo>
                <a:lnTo>
                  <a:pt x="1360970" y="1781232"/>
                </a:lnTo>
                <a:lnTo>
                  <a:pt x="1425911" y="1745434"/>
                </a:lnTo>
                <a:lnTo>
                  <a:pt x="1488456" y="1704128"/>
                </a:lnTo>
                <a:lnTo>
                  <a:pt x="1548264" y="1657314"/>
                </a:lnTo>
                <a:lnTo>
                  <a:pt x="1604992" y="1604993"/>
                </a:lnTo>
                <a:lnTo>
                  <a:pt x="1657313" y="1548265"/>
                </a:lnTo>
                <a:lnTo>
                  <a:pt x="1704126" y="1488456"/>
                </a:lnTo>
                <a:lnTo>
                  <a:pt x="1745432" y="1425911"/>
                </a:lnTo>
                <a:lnTo>
                  <a:pt x="1781230" y="1360969"/>
                </a:lnTo>
                <a:lnTo>
                  <a:pt x="1811521" y="1293975"/>
                </a:lnTo>
                <a:lnTo>
                  <a:pt x="1836304" y="1225270"/>
                </a:lnTo>
                <a:lnTo>
                  <a:pt x="1855580" y="1155196"/>
                </a:lnTo>
                <a:lnTo>
                  <a:pt x="1869349" y="1084095"/>
                </a:lnTo>
                <a:lnTo>
                  <a:pt x="1877610" y="1012310"/>
                </a:lnTo>
                <a:lnTo>
                  <a:pt x="1880363" y="940183"/>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rgbClr val="0D356E"/>
          </a:solidFill>
        </p:spPr>
        <p:txBody>
          <a:bodyPr wrap="square" lIns="0" tIns="0" rIns="0" bIns="0" rtlCol="0">
            <a:noAutofit/>
          </a:bodyPr>
          <a:lstStyle/>
          <a:p>
            <a:pPr defTabSz="457200"/>
            <a:endParaRPr>
              <a:solidFill>
                <a:srgbClr val="000000"/>
              </a:solidFill>
            </a:endParaRPr>
          </a:p>
        </p:txBody>
      </p:sp>
      <p:sp>
        <p:nvSpPr>
          <p:cNvPr id="23" name="object 10"/>
          <p:cNvSpPr/>
          <p:nvPr userDrawn="1"/>
        </p:nvSpPr>
        <p:spPr>
          <a:xfrm>
            <a:off x="6380528" y="3046787"/>
            <a:ext cx="637328" cy="849771"/>
          </a:xfrm>
          <a:custGeom>
            <a:avLst/>
            <a:gdLst/>
            <a:ahLst/>
            <a:cxnLst/>
            <a:rect l="l" t="t" r="r" b="b"/>
            <a:pathLst>
              <a:path w="1390729" h="1390729">
                <a:moveTo>
                  <a:pt x="695364" y="0"/>
                </a:moveTo>
                <a:lnTo>
                  <a:pt x="642019" y="2036"/>
                </a:lnTo>
                <a:lnTo>
                  <a:pt x="588926" y="8146"/>
                </a:lnTo>
                <a:lnTo>
                  <a:pt x="536340" y="18330"/>
                </a:lnTo>
                <a:lnTo>
                  <a:pt x="484512" y="32586"/>
                </a:lnTo>
                <a:lnTo>
                  <a:pt x="433697" y="50916"/>
                </a:lnTo>
                <a:lnTo>
                  <a:pt x="384147" y="73320"/>
                </a:lnTo>
                <a:lnTo>
                  <a:pt x="336116" y="99796"/>
                </a:lnTo>
                <a:lnTo>
                  <a:pt x="289856" y="130346"/>
                </a:lnTo>
                <a:lnTo>
                  <a:pt x="245621" y="164970"/>
                </a:lnTo>
                <a:lnTo>
                  <a:pt x="203663" y="203667"/>
                </a:lnTo>
                <a:lnTo>
                  <a:pt x="164967" y="245623"/>
                </a:lnTo>
                <a:lnTo>
                  <a:pt x="130344" y="289858"/>
                </a:lnTo>
                <a:lnTo>
                  <a:pt x="99795" y="336117"/>
                </a:lnTo>
                <a:lnTo>
                  <a:pt x="73319" y="384148"/>
                </a:lnTo>
                <a:lnTo>
                  <a:pt x="50915" y="433698"/>
                </a:lnTo>
                <a:lnTo>
                  <a:pt x="32586" y="484512"/>
                </a:lnTo>
                <a:lnTo>
                  <a:pt x="18329" y="536339"/>
                </a:lnTo>
                <a:lnTo>
                  <a:pt x="8146" y="588926"/>
                </a:lnTo>
                <a:lnTo>
                  <a:pt x="2036" y="642018"/>
                </a:lnTo>
                <a:lnTo>
                  <a:pt x="0" y="695364"/>
                </a:lnTo>
                <a:lnTo>
                  <a:pt x="2036" y="748710"/>
                </a:lnTo>
                <a:lnTo>
                  <a:pt x="8146" y="801802"/>
                </a:lnTo>
                <a:lnTo>
                  <a:pt x="18329" y="854389"/>
                </a:lnTo>
                <a:lnTo>
                  <a:pt x="32586" y="906216"/>
                </a:lnTo>
                <a:lnTo>
                  <a:pt x="50915" y="957030"/>
                </a:lnTo>
                <a:lnTo>
                  <a:pt x="73319" y="1006580"/>
                </a:lnTo>
                <a:lnTo>
                  <a:pt x="99795" y="1054610"/>
                </a:lnTo>
                <a:lnTo>
                  <a:pt x="130344" y="1100870"/>
                </a:lnTo>
                <a:lnTo>
                  <a:pt x="164967" y="1145104"/>
                </a:lnTo>
                <a:lnTo>
                  <a:pt x="203663" y="1187061"/>
                </a:lnTo>
                <a:lnTo>
                  <a:pt x="245621" y="1225758"/>
                </a:lnTo>
                <a:lnTo>
                  <a:pt x="289856" y="1260381"/>
                </a:lnTo>
                <a:lnTo>
                  <a:pt x="336116" y="1290931"/>
                </a:lnTo>
                <a:lnTo>
                  <a:pt x="384147" y="1317408"/>
                </a:lnTo>
                <a:lnTo>
                  <a:pt x="433697" y="1339812"/>
                </a:lnTo>
                <a:lnTo>
                  <a:pt x="484512" y="1358142"/>
                </a:lnTo>
                <a:lnTo>
                  <a:pt x="536340" y="1372399"/>
                </a:lnTo>
                <a:lnTo>
                  <a:pt x="588926" y="1382582"/>
                </a:lnTo>
                <a:lnTo>
                  <a:pt x="642019" y="1388692"/>
                </a:lnTo>
                <a:lnTo>
                  <a:pt x="695364" y="1390729"/>
                </a:lnTo>
                <a:lnTo>
                  <a:pt x="748710" y="1388692"/>
                </a:lnTo>
                <a:lnTo>
                  <a:pt x="801802" y="1382582"/>
                </a:lnTo>
                <a:lnTo>
                  <a:pt x="854389" y="1372399"/>
                </a:lnTo>
                <a:lnTo>
                  <a:pt x="906215" y="1358142"/>
                </a:lnTo>
                <a:lnTo>
                  <a:pt x="957030" y="1339812"/>
                </a:lnTo>
                <a:lnTo>
                  <a:pt x="1006579" y="1317408"/>
                </a:lnTo>
                <a:lnTo>
                  <a:pt x="1054609" y="1290931"/>
                </a:lnTo>
                <a:lnTo>
                  <a:pt x="1100868" y="1260381"/>
                </a:lnTo>
                <a:lnTo>
                  <a:pt x="1145102" y="1225758"/>
                </a:lnTo>
                <a:lnTo>
                  <a:pt x="1187058" y="1187061"/>
                </a:lnTo>
                <a:lnTo>
                  <a:pt x="1225755" y="1145104"/>
                </a:lnTo>
                <a:lnTo>
                  <a:pt x="1260379" y="1100870"/>
                </a:lnTo>
                <a:lnTo>
                  <a:pt x="1290930" y="1054610"/>
                </a:lnTo>
                <a:lnTo>
                  <a:pt x="1317408" y="1006580"/>
                </a:lnTo>
                <a:lnTo>
                  <a:pt x="1339811" y="957030"/>
                </a:lnTo>
                <a:lnTo>
                  <a:pt x="1358142" y="906216"/>
                </a:lnTo>
                <a:lnTo>
                  <a:pt x="1372399" y="854389"/>
                </a:lnTo>
                <a:lnTo>
                  <a:pt x="1382583" y="801802"/>
                </a:lnTo>
                <a:lnTo>
                  <a:pt x="1388693" y="748710"/>
                </a:lnTo>
                <a:lnTo>
                  <a:pt x="1390729" y="695364"/>
                </a:lnTo>
                <a:lnTo>
                  <a:pt x="1388693" y="642018"/>
                </a:lnTo>
                <a:lnTo>
                  <a:pt x="1382583" y="588926"/>
                </a:lnTo>
                <a:lnTo>
                  <a:pt x="1372399" y="536339"/>
                </a:lnTo>
                <a:lnTo>
                  <a:pt x="1358142" y="484512"/>
                </a:lnTo>
                <a:lnTo>
                  <a:pt x="1339811" y="433698"/>
                </a:lnTo>
                <a:lnTo>
                  <a:pt x="1317408" y="384148"/>
                </a:lnTo>
                <a:lnTo>
                  <a:pt x="1290930" y="336117"/>
                </a:lnTo>
                <a:lnTo>
                  <a:pt x="1260379" y="289858"/>
                </a:lnTo>
                <a:lnTo>
                  <a:pt x="1225755" y="245623"/>
                </a:lnTo>
                <a:lnTo>
                  <a:pt x="1187058" y="203667"/>
                </a:lnTo>
                <a:lnTo>
                  <a:pt x="1145102" y="164970"/>
                </a:lnTo>
                <a:lnTo>
                  <a:pt x="1100868" y="130346"/>
                </a:lnTo>
                <a:lnTo>
                  <a:pt x="1054609" y="99796"/>
                </a:lnTo>
                <a:lnTo>
                  <a:pt x="1006579" y="73320"/>
                </a:lnTo>
                <a:lnTo>
                  <a:pt x="957030" y="50916"/>
                </a:lnTo>
                <a:lnTo>
                  <a:pt x="906215" y="32586"/>
                </a:lnTo>
                <a:lnTo>
                  <a:pt x="854389" y="18330"/>
                </a:lnTo>
                <a:lnTo>
                  <a:pt x="801802" y="8146"/>
                </a:lnTo>
                <a:lnTo>
                  <a:pt x="748710" y="2036"/>
                </a:lnTo>
                <a:lnTo>
                  <a:pt x="695364" y="0"/>
                </a:lnTo>
                <a:close/>
              </a:path>
            </a:pathLst>
          </a:custGeom>
          <a:solidFill>
            <a:srgbClr val="6DC24A"/>
          </a:solidFill>
        </p:spPr>
        <p:txBody>
          <a:bodyPr wrap="square" lIns="0" tIns="0" rIns="0" bIns="0" rtlCol="0">
            <a:noAutofit/>
          </a:bodyPr>
          <a:lstStyle/>
          <a:p>
            <a:pPr defTabSz="457200"/>
            <a:endParaRPr>
              <a:solidFill>
                <a:srgbClr val="000000"/>
              </a:solidFill>
            </a:endParaRPr>
          </a:p>
        </p:txBody>
      </p:sp>
      <p:sp>
        <p:nvSpPr>
          <p:cNvPr id="24" name="object 11"/>
          <p:cNvSpPr/>
          <p:nvPr userDrawn="1"/>
        </p:nvSpPr>
        <p:spPr>
          <a:xfrm>
            <a:off x="5949924" y="481976"/>
            <a:ext cx="579139" cy="772185"/>
          </a:xfrm>
          <a:custGeom>
            <a:avLst/>
            <a:gdLst/>
            <a:ahLst/>
            <a:cxnLst/>
            <a:rect l="l" t="t" r="r" b="b"/>
            <a:pathLst>
              <a:path w="1263752" h="1263753">
                <a:moveTo>
                  <a:pt x="631876" y="0"/>
                </a:moveTo>
                <a:lnTo>
                  <a:pt x="583400" y="1850"/>
                </a:lnTo>
                <a:lnTo>
                  <a:pt x="535155" y="7402"/>
                </a:lnTo>
                <a:lnTo>
                  <a:pt x="487369" y="16656"/>
                </a:lnTo>
                <a:lnTo>
                  <a:pt x="440274" y="29611"/>
                </a:lnTo>
                <a:lnTo>
                  <a:pt x="394098" y="46268"/>
                </a:lnTo>
                <a:lnTo>
                  <a:pt x="349072" y="66626"/>
                </a:lnTo>
                <a:lnTo>
                  <a:pt x="305426" y="90685"/>
                </a:lnTo>
                <a:lnTo>
                  <a:pt x="263390" y="118446"/>
                </a:lnTo>
                <a:lnTo>
                  <a:pt x="223194" y="149908"/>
                </a:lnTo>
                <a:lnTo>
                  <a:pt x="185067" y="185072"/>
                </a:lnTo>
                <a:lnTo>
                  <a:pt x="149904" y="223198"/>
                </a:lnTo>
                <a:lnTo>
                  <a:pt x="118443" y="263394"/>
                </a:lnTo>
                <a:lnTo>
                  <a:pt x="90683" y="305429"/>
                </a:lnTo>
                <a:lnTo>
                  <a:pt x="66624" y="349075"/>
                </a:lnTo>
                <a:lnTo>
                  <a:pt x="46266" y="394100"/>
                </a:lnTo>
                <a:lnTo>
                  <a:pt x="29610" y="440276"/>
                </a:lnTo>
                <a:lnTo>
                  <a:pt x="16656" y="487371"/>
                </a:lnTo>
                <a:lnTo>
                  <a:pt x="7402" y="535156"/>
                </a:lnTo>
                <a:lnTo>
                  <a:pt x="1850" y="583401"/>
                </a:lnTo>
                <a:lnTo>
                  <a:pt x="0" y="631876"/>
                </a:lnTo>
                <a:lnTo>
                  <a:pt x="1850" y="680351"/>
                </a:lnTo>
                <a:lnTo>
                  <a:pt x="7402" y="728596"/>
                </a:lnTo>
                <a:lnTo>
                  <a:pt x="16656" y="776381"/>
                </a:lnTo>
                <a:lnTo>
                  <a:pt x="29610" y="823477"/>
                </a:lnTo>
                <a:lnTo>
                  <a:pt x="46266" y="869652"/>
                </a:lnTo>
                <a:lnTo>
                  <a:pt x="66624" y="914677"/>
                </a:lnTo>
                <a:lnTo>
                  <a:pt x="90683" y="958323"/>
                </a:lnTo>
                <a:lnTo>
                  <a:pt x="118443" y="1000358"/>
                </a:lnTo>
                <a:lnTo>
                  <a:pt x="149904" y="1040554"/>
                </a:lnTo>
                <a:lnTo>
                  <a:pt x="185067" y="1078680"/>
                </a:lnTo>
                <a:lnTo>
                  <a:pt x="223194" y="1113844"/>
                </a:lnTo>
                <a:lnTo>
                  <a:pt x="263390" y="1145306"/>
                </a:lnTo>
                <a:lnTo>
                  <a:pt x="305426" y="1173067"/>
                </a:lnTo>
                <a:lnTo>
                  <a:pt x="349072" y="1197127"/>
                </a:lnTo>
                <a:lnTo>
                  <a:pt x="394098" y="1217485"/>
                </a:lnTo>
                <a:lnTo>
                  <a:pt x="440274" y="1234141"/>
                </a:lnTo>
                <a:lnTo>
                  <a:pt x="487369" y="1247096"/>
                </a:lnTo>
                <a:lnTo>
                  <a:pt x="535155" y="1256350"/>
                </a:lnTo>
                <a:lnTo>
                  <a:pt x="583400" y="1261902"/>
                </a:lnTo>
                <a:lnTo>
                  <a:pt x="631876" y="1263753"/>
                </a:lnTo>
                <a:lnTo>
                  <a:pt x="680351" y="1261902"/>
                </a:lnTo>
                <a:lnTo>
                  <a:pt x="728596" y="1256350"/>
                </a:lnTo>
                <a:lnTo>
                  <a:pt x="776382" y="1247096"/>
                </a:lnTo>
                <a:lnTo>
                  <a:pt x="823477" y="1234141"/>
                </a:lnTo>
                <a:lnTo>
                  <a:pt x="869653" y="1217485"/>
                </a:lnTo>
                <a:lnTo>
                  <a:pt x="914679" y="1197127"/>
                </a:lnTo>
                <a:lnTo>
                  <a:pt x="958325" y="1173067"/>
                </a:lnTo>
                <a:lnTo>
                  <a:pt x="1000361" y="1145306"/>
                </a:lnTo>
                <a:lnTo>
                  <a:pt x="1040557" y="1113844"/>
                </a:lnTo>
                <a:lnTo>
                  <a:pt x="1078684" y="1078680"/>
                </a:lnTo>
                <a:lnTo>
                  <a:pt x="1113847" y="1040554"/>
                </a:lnTo>
                <a:lnTo>
                  <a:pt x="1145308" y="1000358"/>
                </a:lnTo>
                <a:lnTo>
                  <a:pt x="1173068" y="958323"/>
                </a:lnTo>
                <a:lnTo>
                  <a:pt x="1197127" y="914677"/>
                </a:lnTo>
                <a:lnTo>
                  <a:pt x="1217485" y="869652"/>
                </a:lnTo>
                <a:lnTo>
                  <a:pt x="1234141" y="823477"/>
                </a:lnTo>
                <a:lnTo>
                  <a:pt x="1247096" y="776381"/>
                </a:lnTo>
                <a:lnTo>
                  <a:pt x="1256349" y="728596"/>
                </a:lnTo>
                <a:lnTo>
                  <a:pt x="1261901" y="680351"/>
                </a:lnTo>
                <a:lnTo>
                  <a:pt x="1263752" y="631876"/>
                </a:lnTo>
                <a:lnTo>
                  <a:pt x="1261901" y="583401"/>
                </a:lnTo>
                <a:lnTo>
                  <a:pt x="1256349" y="535156"/>
                </a:lnTo>
                <a:lnTo>
                  <a:pt x="1247096" y="487371"/>
                </a:lnTo>
                <a:lnTo>
                  <a:pt x="1234141" y="440276"/>
                </a:lnTo>
                <a:lnTo>
                  <a:pt x="1217485" y="394100"/>
                </a:lnTo>
                <a:lnTo>
                  <a:pt x="1197127" y="349075"/>
                </a:lnTo>
                <a:lnTo>
                  <a:pt x="1173068" y="305429"/>
                </a:lnTo>
                <a:lnTo>
                  <a:pt x="1145308" y="263394"/>
                </a:lnTo>
                <a:lnTo>
                  <a:pt x="1113847" y="223198"/>
                </a:lnTo>
                <a:lnTo>
                  <a:pt x="1078684" y="185072"/>
                </a:lnTo>
                <a:lnTo>
                  <a:pt x="1040557" y="149908"/>
                </a:lnTo>
                <a:lnTo>
                  <a:pt x="1000361" y="118446"/>
                </a:lnTo>
                <a:lnTo>
                  <a:pt x="958325" y="90685"/>
                </a:lnTo>
                <a:lnTo>
                  <a:pt x="914679" y="66626"/>
                </a:lnTo>
                <a:lnTo>
                  <a:pt x="869653" y="46268"/>
                </a:lnTo>
                <a:lnTo>
                  <a:pt x="823477" y="29611"/>
                </a:lnTo>
                <a:lnTo>
                  <a:pt x="776382" y="16656"/>
                </a:lnTo>
                <a:lnTo>
                  <a:pt x="728596" y="7402"/>
                </a:lnTo>
                <a:lnTo>
                  <a:pt x="680351" y="1850"/>
                </a:lnTo>
                <a:lnTo>
                  <a:pt x="631876" y="0"/>
                </a:lnTo>
                <a:close/>
              </a:path>
            </a:pathLst>
          </a:custGeom>
          <a:solidFill>
            <a:srgbClr val="EE3340"/>
          </a:solidFill>
        </p:spPr>
        <p:txBody>
          <a:bodyPr wrap="square" lIns="0" tIns="0" rIns="0" bIns="0" rtlCol="0">
            <a:noAutofit/>
          </a:bodyPr>
          <a:lstStyle/>
          <a:p>
            <a:pPr defTabSz="457200"/>
            <a:endParaRPr>
              <a:solidFill>
                <a:srgbClr val="000000"/>
              </a:solidFill>
            </a:endParaRPr>
          </a:p>
        </p:txBody>
      </p:sp>
      <p:cxnSp>
        <p:nvCxnSpPr>
          <p:cNvPr id="26"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28" name="Picture 2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704547" y="5125860"/>
            <a:ext cx="1306800" cy="1463147"/>
          </a:xfrm>
          <a:prstGeom prst="rect">
            <a:avLst/>
          </a:prstGeom>
        </p:spPr>
      </p:pic>
      <p:sp>
        <p:nvSpPr>
          <p:cNvPr id="16" name="Title 1"/>
          <p:cNvSpPr>
            <a:spLocks noGrp="1"/>
          </p:cNvSpPr>
          <p:nvPr>
            <p:ph type="ctrTitle" hasCustomPrompt="1"/>
          </p:nvPr>
        </p:nvSpPr>
        <p:spPr>
          <a:xfrm>
            <a:off x="713836" y="1219200"/>
            <a:ext cx="6946900" cy="1625600"/>
          </a:xfrm>
          <a:prstGeom prst="rect">
            <a:avLst/>
          </a:prstGeom>
        </p:spPr>
        <p:txBody>
          <a:bodyPr vert="horz" wrap="square" lIns="0" tIns="0" rIns="0" bIns="0" rtlCol="0">
            <a:noAutofit/>
          </a:bodyPr>
          <a:lstStyle>
            <a:lvl1pPr>
              <a:defRPr lang="en-US" sz="3600" spc="-55" dirty="0">
                <a:solidFill>
                  <a:srgbClr val="0D356E"/>
                </a:solidFill>
                <a:latin typeface="+mn-lt"/>
              </a:defRPr>
            </a:lvl1pPr>
          </a:lstStyle>
          <a:p>
            <a:pPr marL="15394"/>
            <a:r>
              <a:rPr lang="en-US" sz="3600" b="1" u="sng" spc="-55">
                <a:solidFill>
                  <a:srgbClr val="0D356E"/>
                </a:solidFill>
                <a:latin typeface="+mn-lt"/>
                <a:cs typeface="Arial"/>
              </a:rPr>
              <a:t>Headline placeholder</a:t>
            </a:r>
            <a:br>
              <a:rPr lang="en-US" sz="3600" b="1" u="sng" spc="-55">
                <a:solidFill>
                  <a:srgbClr val="0D356E"/>
                </a:solidFill>
                <a:latin typeface="+mn-lt"/>
                <a:cs typeface="Arial"/>
              </a:rPr>
            </a:br>
            <a:r>
              <a:rPr lang="en-US" sz="3600" b="1" u="sng" spc="-36">
                <a:solidFill>
                  <a:srgbClr val="0D356E"/>
                </a:solidFill>
                <a:latin typeface="+mn-lt"/>
                <a:cs typeface="Arial"/>
              </a:rPr>
              <a:t>i</a:t>
            </a:r>
            <a:r>
              <a:rPr lang="en-US" sz="3600" b="1" u="sng" spc="-67">
                <a:solidFill>
                  <a:srgbClr val="0D356E"/>
                </a:solidFill>
                <a:latin typeface="+mn-lt"/>
                <a:cs typeface="Arial"/>
              </a:rPr>
              <a:t>n</a:t>
            </a:r>
            <a:r>
              <a:rPr lang="en-US" sz="3600" b="1" u="sng" spc="-6">
                <a:solidFill>
                  <a:srgbClr val="0D356E"/>
                </a:solidFill>
                <a:latin typeface="+mn-lt"/>
                <a:cs typeface="Arial"/>
              </a:rPr>
              <a:t> t</a:t>
            </a:r>
            <a:r>
              <a:rPr lang="en-US" sz="3600" b="1" u="sng" spc="-85">
                <a:solidFill>
                  <a:srgbClr val="0D356E"/>
                </a:solidFill>
                <a:latin typeface="+mn-lt"/>
                <a:cs typeface="Arial"/>
              </a:rPr>
              <a:t>w</a:t>
            </a:r>
            <a:r>
              <a:rPr lang="en-US" sz="3600" b="1" u="sng" spc="-67">
                <a:solidFill>
                  <a:srgbClr val="0D356E"/>
                </a:solidFill>
                <a:latin typeface="+mn-lt"/>
                <a:cs typeface="Arial"/>
              </a:rPr>
              <a:t>o</a:t>
            </a:r>
            <a:r>
              <a:rPr lang="en-US" sz="3600" b="1" u="sng" spc="-6">
                <a:solidFill>
                  <a:srgbClr val="0D356E"/>
                </a:solidFill>
                <a:latin typeface="+mn-lt"/>
                <a:cs typeface="Arial"/>
              </a:rPr>
              <a:t> </a:t>
            </a:r>
            <a:r>
              <a:rPr lang="en-US" sz="3600" b="1" u="sng" spc="-36">
                <a:solidFill>
                  <a:srgbClr val="0D356E"/>
                </a:solidFill>
                <a:latin typeface="+mn-lt"/>
                <a:cs typeface="Arial"/>
              </a:rPr>
              <a:t>li</a:t>
            </a:r>
            <a:r>
              <a:rPr lang="en-US" sz="3600" b="1" u="sng" spc="-73">
                <a:solidFill>
                  <a:srgbClr val="0D356E"/>
                </a:solidFill>
                <a:latin typeface="+mn-lt"/>
                <a:cs typeface="Arial"/>
              </a:rPr>
              <a:t>n</a:t>
            </a:r>
            <a:r>
              <a:rPr lang="en-US" sz="3600" b="1" u="sng" spc="-61">
                <a:solidFill>
                  <a:srgbClr val="0D356E"/>
                </a:solidFill>
                <a:latin typeface="+mn-lt"/>
                <a:cs typeface="Arial"/>
              </a:rPr>
              <a:t>es</a:t>
            </a:r>
            <a:endParaRPr lang="en-US" sz="3600" u="sng">
              <a:latin typeface="+mn-lt"/>
              <a:cs typeface="Arial"/>
            </a:endParaRPr>
          </a:p>
        </p:txBody>
      </p:sp>
      <p:sp>
        <p:nvSpPr>
          <p:cNvPr id="27" name="Text Placeholder 2"/>
          <p:cNvSpPr>
            <a:spLocks noGrp="1"/>
          </p:cNvSpPr>
          <p:nvPr>
            <p:ph type="body" sz="quarter" idx="10" hasCustomPrompt="1"/>
          </p:nvPr>
        </p:nvSpPr>
        <p:spPr>
          <a:xfrm>
            <a:off x="70935" y="3088351"/>
            <a:ext cx="4314029" cy="278304"/>
          </a:xfrm>
        </p:spPr>
        <p:txBody>
          <a:bodyPr/>
          <a:lstStyle>
            <a:lvl1pPr marL="15394" indent="0" algn="ctr" defTabSz="457200" rtl="0" eaLnBrk="1" latinLnBrk="0" hangingPunct="1">
              <a:lnSpc>
                <a:spcPct val="90000"/>
              </a:lnSpc>
              <a:spcBef>
                <a:spcPts val="2000"/>
              </a:spcBef>
              <a:buFont typeface="Arial" panose="020B0604020202020204" pitchFamily="34" charset="0"/>
              <a:buNone/>
              <a:defRPr lang="en-US" sz="1050" b="1" kern="1200" dirty="0">
                <a:solidFill>
                  <a:srgbClr val="0D356E"/>
                </a:solidFill>
                <a:latin typeface="+mn-lt"/>
                <a:ea typeface="+mn-ea"/>
                <a:cs typeface="Arial"/>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marL="15394" algn="ctr"/>
            <a:r>
              <a:rPr lang="en-US" sz="1050" b="1" err="1">
                <a:solidFill>
                  <a:srgbClr val="0D356E"/>
                </a:solidFill>
                <a:latin typeface="+mn-lt"/>
                <a:cs typeface="Arial"/>
              </a:rPr>
              <a:t>Subheadline</a:t>
            </a:r>
            <a:r>
              <a:rPr lang="en-US" sz="1050" b="1" spc="6">
                <a:solidFill>
                  <a:srgbClr val="0D356E"/>
                </a:solidFill>
                <a:latin typeface="+mn-lt"/>
                <a:cs typeface="Arial"/>
              </a:rPr>
              <a:t> </a:t>
            </a:r>
            <a:r>
              <a:rPr lang="en-US" sz="1050" b="1">
                <a:solidFill>
                  <a:srgbClr val="0D356E"/>
                </a:solidFill>
                <a:latin typeface="+mn-lt"/>
                <a:cs typeface="Arial"/>
              </a:rPr>
              <a:t>or</a:t>
            </a:r>
            <a:r>
              <a:rPr lang="en-US" sz="1050" b="1" spc="6">
                <a:solidFill>
                  <a:srgbClr val="0D356E"/>
                </a:solidFill>
                <a:latin typeface="+mn-lt"/>
                <a:cs typeface="Arial"/>
              </a:rPr>
              <a:t> </a:t>
            </a:r>
            <a:r>
              <a:rPr lang="en-US" sz="1050" b="1">
                <a:solidFill>
                  <a:srgbClr val="0D356E"/>
                </a:solidFill>
                <a:latin typeface="+mn-lt"/>
                <a:cs typeface="Arial"/>
              </a:rPr>
              <a:t>supportive</a:t>
            </a:r>
            <a:r>
              <a:rPr lang="en-US" sz="1050" b="1" spc="6">
                <a:solidFill>
                  <a:srgbClr val="0D356E"/>
                </a:solidFill>
                <a:latin typeface="+mn-lt"/>
                <a:cs typeface="Arial"/>
              </a:rPr>
              <a:t> </a:t>
            </a:r>
            <a:r>
              <a:rPr lang="en-US" sz="1050" b="1">
                <a:solidFill>
                  <a:srgbClr val="0D356E"/>
                </a:solidFill>
                <a:latin typeface="+mn-lt"/>
                <a:cs typeface="Arial"/>
              </a:rPr>
              <a:t>text</a:t>
            </a:r>
          </a:p>
        </p:txBody>
      </p:sp>
      <p:sp>
        <p:nvSpPr>
          <p:cNvPr id="29" name="Text Placeholder 2"/>
          <p:cNvSpPr>
            <a:spLocks noGrp="1"/>
          </p:cNvSpPr>
          <p:nvPr>
            <p:ph type="body" sz="quarter" idx="11" hasCustomPrompt="1"/>
          </p:nvPr>
        </p:nvSpPr>
        <p:spPr>
          <a:xfrm>
            <a:off x="190500" y="3409760"/>
            <a:ext cx="4051300" cy="677333"/>
          </a:xfrm>
        </p:spPr>
        <p:txBody>
          <a:bodyPr/>
          <a:lstStyle>
            <a:lvl1pPr marL="15394" indent="0" algn="ctr" defTabSz="1828800" rtl="0" eaLnBrk="1" latinLnBrk="0" hangingPunct="1">
              <a:lnSpc>
                <a:spcPct val="100000"/>
              </a:lnSpc>
              <a:spcBef>
                <a:spcPts val="0"/>
              </a:spcBef>
              <a:buFont typeface="Arial" panose="020B0604020202020204" pitchFamily="34" charset="0"/>
              <a:buNone/>
              <a:defRPr lang="en-US" sz="1050" kern="1200" spc="6" dirty="0">
                <a:solidFill>
                  <a:srgbClr val="0D356E"/>
                </a:solidFill>
                <a:latin typeface="+mn-lt"/>
                <a:ea typeface="+mn-ea"/>
                <a:cs typeface="Arial"/>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marL="15394" algn="ctr"/>
            <a:r>
              <a:rPr lang="en-US" sz="1050">
                <a:solidFill>
                  <a:srgbClr val="0D356E"/>
                </a:solidFill>
                <a:latin typeface="+mn-lt"/>
                <a:cs typeface="Arial"/>
              </a:rPr>
              <a:t>Lorem</a:t>
            </a:r>
            <a:r>
              <a:rPr lang="en-US" sz="1050" spc="6">
                <a:solidFill>
                  <a:srgbClr val="0D356E"/>
                </a:solidFill>
                <a:latin typeface="+mn-lt"/>
                <a:cs typeface="Arial"/>
              </a:rPr>
              <a:t> ipsum </a:t>
            </a:r>
            <a:r>
              <a:rPr lang="en-US" sz="1050">
                <a:solidFill>
                  <a:srgbClr val="0D356E"/>
                </a:solidFill>
                <a:latin typeface="+mn-lt"/>
                <a:cs typeface="Arial"/>
              </a:rPr>
              <a:t>do</a:t>
            </a:r>
            <a:r>
              <a:rPr lang="en-US" sz="1050" spc="6">
                <a:solidFill>
                  <a:srgbClr val="0D356E"/>
                </a:solidFill>
                <a:latin typeface="+mn-lt"/>
                <a:cs typeface="Arial"/>
              </a:rPr>
              <a:t>lor </a:t>
            </a:r>
            <a:r>
              <a:rPr lang="en-US" sz="1050">
                <a:solidFill>
                  <a:srgbClr val="0D356E"/>
                </a:solidFill>
                <a:latin typeface="+mn-lt"/>
                <a:cs typeface="Arial"/>
              </a:rPr>
              <a:t>sit</a:t>
            </a:r>
            <a:r>
              <a:rPr lang="en-US" sz="1050" spc="6">
                <a:solidFill>
                  <a:srgbClr val="0D356E"/>
                </a:solidFill>
                <a:latin typeface="+mn-lt"/>
                <a:cs typeface="Arial"/>
              </a:rPr>
              <a:t> </a:t>
            </a:r>
            <a:r>
              <a:rPr lang="en-US" sz="1050" err="1">
                <a:solidFill>
                  <a:srgbClr val="0D356E"/>
                </a:solidFill>
                <a:latin typeface="+mn-lt"/>
                <a:cs typeface="Arial"/>
              </a:rPr>
              <a:t>amet</a:t>
            </a:r>
            <a:r>
              <a:rPr lang="en-US" sz="1050">
                <a:solidFill>
                  <a:srgbClr val="0D356E"/>
                </a:solidFill>
                <a:latin typeface="+mn-lt"/>
                <a:cs typeface="Arial"/>
              </a:rPr>
              <a:t>,</a:t>
            </a:r>
            <a:r>
              <a:rPr lang="en-US" sz="1050" spc="6">
                <a:solidFill>
                  <a:srgbClr val="0D356E"/>
                </a:solidFill>
                <a:latin typeface="+mn-lt"/>
                <a:cs typeface="Arial"/>
              </a:rPr>
              <a:t> </a:t>
            </a:r>
            <a:r>
              <a:rPr lang="en-US" sz="1050" err="1">
                <a:solidFill>
                  <a:srgbClr val="0D356E"/>
                </a:solidFill>
                <a:latin typeface="+mn-lt"/>
                <a:cs typeface="Arial"/>
              </a:rPr>
              <a:t>consectetur</a:t>
            </a:r>
            <a:r>
              <a:rPr lang="en-US" sz="1050" spc="6">
                <a:solidFill>
                  <a:srgbClr val="0D356E"/>
                </a:solidFill>
                <a:latin typeface="+mn-lt"/>
                <a:cs typeface="Arial"/>
              </a:rPr>
              <a:t> </a:t>
            </a:r>
            <a:r>
              <a:rPr lang="en-US" sz="1050" err="1">
                <a:solidFill>
                  <a:srgbClr val="0D356E"/>
                </a:solidFill>
                <a:latin typeface="+mn-lt"/>
                <a:cs typeface="Arial"/>
              </a:rPr>
              <a:t>ad</a:t>
            </a:r>
            <a:r>
              <a:rPr lang="en-US" sz="1050" spc="6" err="1">
                <a:solidFill>
                  <a:srgbClr val="0D356E"/>
                </a:solidFill>
                <a:latin typeface="+mn-lt"/>
                <a:cs typeface="Arial"/>
              </a:rPr>
              <a:t>ipiscing</a:t>
            </a:r>
            <a:r>
              <a:rPr lang="en-US" sz="1050" spc="6">
                <a:solidFill>
                  <a:srgbClr val="0D356E"/>
                </a:solidFill>
                <a:latin typeface="+mn-lt"/>
                <a:cs typeface="Arial"/>
              </a:rPr>
              <a:t> </a:t>
            </a:r>
            <a:r>
              <a:rPr lang="en-US" sz="1050" err="1">
                <a:solidFill>
                  <a:srgbClr val="0D356E"/>
                </a:solidFill>
                <a:latin typeface="+mn-lt"/>
                <a:cs typeface="Arial"/>
              </a:rPr>
              <a:t>e</a:t>
            </a:r>
            <a:r>
              <a:rPr lang="en-US" sz="1050" spc="6" err="1">
                <a:solidFill>
                  <a:srgbClr val="0D356E"/>
                </a:solidFill>
                <a:latin typeface="+mn-lt"/>
                <a:cs typeface="Arial"/>
              </a:rPr>
              <a:t>lit</a:t>
            </a:r>
            <a:r>
              <a:rPr lang="en-US" sz="1050" spc="6">
                <a:solidFill>
                  <a:srgbClr val="0D356E"/>
                </a:solidFill>
                <a:latin typeface="+mn-lt"/>
                <a:cs typeface="Arial"/>
              </a:rPr>
              <a:t>. </a:t>
            </a:r>
            <a:br>
              <a:rPr lang="en-US" sz="1050" spc="6">
                <a:solidFill>
                  <a:srgbClr val="0D356E"/>
                </a:solidFill>
                <a:latin typeface="+mn-lt"/>
                <a:cs typeface="Arial"/>
              </a:rPr>
            </a:br>
            <a:r>
              <a:rPr lang="en-US" sz="1050" spc="6" err="1">
                <a:solidFill>
                  <a:srgbClr val="0D356E"/>
                </a:solidFill>
                <a:latin typeface="+mn-lt"/>
                <a:cs typeface="Arial"/>
              </a:rPr>
              <a:t>Morbi</a:t>
            </a:r>
            <a:r>
              <a:rPr lang="en-US" sz="1050" spc="6">
                <a:solidFill>
                  <a:srgbClr val="0D356E"/>
                </a:solidFill>
                <a:latin typeface="+mn-lt"/>
                <a:cs typeface="Arial"/>
              </a:rPr>
              <a:t> </a:t>
            </a:r>
            <a:r>
              <a:rPr lang="en-US" sz="1050">
                <a:solidFill>
                  <a:srgbClr val="0D356E"/>
                </a:solidFill>
                <a:latin typeface="+mn-lt"/>
                <a:cs typeface="Arial"/>
              </a:rPr>
              <a:t>at</a:t>
            </a:r>
            <a:r>
              <a:rPr lang="en-US" sz="1050" spc="6">
                <a:solidFill>
                  <a:srgbClr val="0D356E"/>
                </a:solidFill>
                <a:latin typeface="+mn-lt"/>
                <a:cs typeface="Arial"/>
              </a:rPr>
              <a:t> </a:t>
            </a:r>
            <a:r>
              <a:rPr lang="en-US" sz="1050">
                <a:solidFill>
                  <a:srgbClr val="0D356E"/>
                </a:solidFill>
                <a:latin typeface="+mn-lt"/>
                <a:cs typeface="Arial"/>
              </a:rPr>
              <a:t>mi</a:t>
            </a:r>
            <a:r>
              <a:rPr lang="en-US" sz="1050" spc="6">
                <a:solidFill>
                  <a:srgbClr val="0D356E"/>
                </a:solidFill>
                <a:latin typeface="+mn-lt"/>
                <a:cs typeface="Arial"/>
              </a:rPr>
              <a:t> </a:t>
            </a:r>
            <a:r>
              <a:rPr lang="en-US" sz="1050" err="1">
                <a:solidFill>
                  <a:srgbClr val="0D356E"/>
                </a:solidFill>
                <a:latin typeface="+mn-lt"/>
                <a:cs typeface="Arial"/>
              </a:rPr>
              <a:t>suscip</a:t>
            </a:r>
            <a:r>
              <a:rPr lang="en-US" sz="1050" spc="6" err="1">
                <a:solidFill>
                  <a:srgbClr val="0D356E"/>
                </a:solidFill>
                <a:latin typeface="+mn-lt"/>
                <a:cs typeface="Arial"/>
              </a:rPr>
              <a:t>it</a:t>
            </a:r>
            <a:r>
              <a:rPr lang="en-US" sz="1050" spc="6">
                <a:solidFill>
                  <a:srgbClr val="0D356E"/>
                </a:solidFill>
                <a:latin typeface="+mn-lt"/>
                <a:cs typeface="Arial"/>
              </a:rPr>
              <a:t>, </a:t>
            </a:r>
            <a:r>
              <a:rPr lang="en-US" sz="1050" err="1">
                <a:solidFill>
                  <a:srgbClr val="0D356E"/>
                </a:solidFill>
                <a:latin typeface="+mn-lt"/>
                <a:cs typeface="Arial"/>
              </a:rPr>
              <a:t>dap</a:t>
            </a:r>
            <a:r>
              <a:rPr lang="en-US" sz="1050" spc="6" err="1">
                <a:solidFill>
                  <a:srgbClr val="0D356E"/>
                </a:solidFill>
                <a:latin typeface="+mn-lt"/>
                <a:cs typeface="Arial"/>
              </a:rPr>
              <a:t>ibus</a:t>
            </a:r>
            <a:r>
              <a:rPr lang="en-US" sz="1050" spc="6">
                <a:solidFill>
                  <a:srgbClr val="0D356E"/>
                </a:solidFill>
                <a:latin typeface="+mn-lt"/>
                <a:cs typeface="Arial"/>
              </a:rPr>
              <a:t> </a:t>
            </a:r>
            <a:r>
              <a:rPr lang="en-US" sz="1050" err="1">
                <a:solidFill>
                  <a:srgbClr val="0D356E"/>
                </a:solidFill>
                <a:latin typeface="+mn-lt"/>
                <a:cs typeface="Arial"/>
              </a:rPr>
              <a:t>nu</a:t>
            </a:r>
            <a:r>
              <a:rPr lang="en-US" sz="1050" spc="6" err="1">
                <a:solidFill>
                  <a:srgbClr val="0D356E"/>
                </a:solidFill>
                <a:latin typeface="+mn-lt"/>
                <a:cs typeface="Arial"/>
              </a:rPr>
              <a:t>lla</a:t>
            </a:r>
            <a:r>
              <a:rPr lang="en-US" sz="1050" spc="6">
                <a:solidFill>
                  <a:srgbClr val="0D356E"/>
                </a:solidFill>
                <a:latin typeface="+mn-lt"/>
                <a:cs typeface="Arial"/>
              </a:rPr>
              <a:t> </a:t>
            </a:r>
            <a:r>
              <a:rPr lang="en-US" sz="1050" err="1">
                <a:solidFill>
                  <a:srgbClr val="0D356E"/>
                </a:solidFill>
                <a:latin typeface="+mn-lt"/>
                <a:cs typeface="Arial"/>
              </a:rPr>
              <a:t>eu</a:t>
            </a:r>
            <a:r>
              <a:rPr lang="en-US" sz="1050">
                <a:solidFill>
                  <a:srgbClr val="0D356E"/>
                </a:solidFill>
                <a:latin typeface="+mn-lt"/>
                <a:cs typeface="Arial"/>
              </a:rPr>
              <a:t>,</a:t>
            </a:r>
            <a:r>
              <a:rPr lang="en-US" sz="1050" spc="6">
                <a:solidFill>
                  <a:srgbClr val="0D356E"/>
                </a:solidFill>
                <a:latin typeface="+mn-lt"/>
                <a:cs typeface="Arial"/>
              </a:rPr>
              <a:t> </a:t>
            </a:r>
            <a:r>
              <a:rPr lang="en-US" sz="1050" err="1">
                <a:solidFill>
                  <a:srgbClr val="0D356E"/>
                </a:solidFill>
                <a:latin typeface="+mn-lt"/>
                <a:cs typeface="Arial"/>
              </a:rPr>
              <a:t>mo</a:t>
            </a:r>
            <a:r>
              <a:rPr lang="en-US" sz="1050" spc="6" err="1">
                <a:solidFill>
                  <a:srgbClr val="0D356E"/>
                </a:solidFill>
                <a:latin typeface="+mn-lt"/>
                <a:cs typeface="Arial"/>
              </a:rPr>
              <a:t>lestie</a:t>
            </a:r>
            <a:r>
              <a:rPr lang="en-US" sz="1050" spc="6">
                <a:solidFill>
                  <a:srgbClr val="0D356E"/>
                </a:solidFill>
                <a:latin typeface="+mn-lt"/>
                <a:cs typeface="Arial"/>
              </a:rPr>
              <a:t> </a:t>
            </a:r>
            <a:r>
              <a:rPr lang="en-US" sz="1050" err="1">
                <a:solidFill>
                  <a:srgbClr val="0D356E"/>
                </a:solidFill>
                <a:latin typeface="+mn-lt"/>
                <a:cs typeface="Arial"/>
              </a:rPr>
              <a:t>quam</a:t>
            </a:r>
            <a:r>
              <a:rPr lang="en-US" sz="1050">
                <a:solidFill>
                  <a:srgbClr val="0D356E"/>
                </a:solidFill>
                <a:latin typeface="+mn-lt"/>
                <a:cs typeface="Arial"/>
              </a:rPr>
              <a:t>.</a:t>
            </a:r>
            <a:endParaRPr lang="en-US" sz="1050">
              <a:latin typeface="+mn-lt"/>
              <a:cs typeface="Arial"/>
            </a:endParaRPr>
          </a:p>
        </p:txBody>
      </p:sp>
    </p:spTree>
    <p:extLst>
      <p:ext uri="{BB962C8B-B14F-4D97-AF65-F5344CB8AC3E}">
        <p14:creationId xmlns:p14="http://schemas.microsoft.com/office/powerpoint/2010/main" val="38578890"/>
      </p:ext>
    </p:extLst>
  </p:cSld>
  <p:clrMapOvr>
    <a:masterClrMapping/>
  </p:clrMapOvr>
  <p:extLst mod="1">
    <p:ext uri="{DCECCB84-F9BA-43D5-87BE-67443E8EF086}">
      <p15:sldGuideLst xmlns:p15="http://schemas.microsoft.com/office/powerpoint/2012/main">
        <p15:guide id="1" pos="1656">
          <p15:clr>
            <a:srgbClr val="FBAE40"/>
          </p15:clr>
        </p15:guide>
        <p15:guide id="2" orient="horz" pos="1620">
          <p15:clr>
            <a:srgbClr val="FBAE40"/>
          </p15:clr>
        </p15:guide>
        <p15:guide id="3" orient="horz" pos="2969">
          <p15:clr>
            <a:srgbClr val="FBAE4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6_Content slide">
    <p:spTree>
      <p:nvGrpSpPr>
        <p:cNvPr id="1" name=""/>
        <p:cNvGrpSpPr/>
        <p:nvPr/>
      </p:nvGrpSpPr>
      <p:grpSpPr>
        <a:xfrm>
          <a:off x="0" y="0"/>
          <a:ext cx="0" cy="0"/>
          <a:chOff x="0" y="0"/>
          <a:chExt cx="0" cy="0"/>
        </a:xfrm>
      </p:grpSpPr>
      <p:sp>
        <p:nvSpPr>
          <p:cNvPr id="47" name="Title 1"/>
          <p:cNvSpPr>
            <a:spLocks noGrp="1"/>
          </p:cNvSpPr>
          <p:nvPr>
            <p:ph type="ctrTitle" hasCustomPrompt="1"/>
          </p:nvPr>
        </p:nvSpPr>
        <p:spPr>
          <a:xfrm>
            <a:off x="0" y="345077"/>
            <a:ext cx="3200400" cy="1212791"/>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Click to add title</a:t>
            </a:r>
            <a:br>
              <a:rPr lang="en-US"/>
            </a:br>
            <a:r>
              <a:rPr lang="en-US"/>
              <a:t>in two lines</a:t>
            </a:r>
          </a:p>
        </p:txBody>
      </p:sp>
      <p:sp>
        <p:nvSpPr>
          <p:cNvPr id="8"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49"/>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3" name="Text Placeholder 2"/>
          <p:cNvSpPr>
            <a:spLocks noGrp="1"/>
          </p:cNvSpPr>
          <p:nvPr>
            <p:ph type="body" sz="quarter" idx="10" hasCustomPrompt="1"/>
          </p:nvPr>
        </p:nvSpPr>
        <p:spPr>
          <a:xfrm>
            <a:off x="203200" y="1727199"/>
            <a:ext cx="8681088" cy="338668"/>
          </a:xfrm>
        </p:spPr>
        <p:txBody>
          <a:bodyPr/>
          <a:lstStyle>
            <a:lvl1pPr marL="0" indent="0" algn="l" defTabSz="1828800" rtl="0" eaLnBrk="1" latinLnBrk="0" hangingPunct="1">
              <a:lnSpc>
                <a:spcPct val="90000"/>
              </a:lnSpc>
              <a:spcBef>
                <a:spcPts val="2000"/>
              </a:spcBef>
              <a:buFont typeface="Arial" panose="020B0604020202020204" pitchFamily="34" charset="0"/>
              <a:buNone/>
              <a:defRPr lang="en-US" sz="14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Heading</a:t>
            </a:r>
          </a:p>
        </p:txBody>
      </p:sp>
      <p:sp>
        <p:nvSpPr>
          <p:cNvPr id="15" name="Text Placeholder 2"/>
          <p:cNvSpPr>
            <a:spLocks noGrp="1"/>
          </p:cNvSpPr>
          <p:nvPr>
            <p:ph type="body" sz="quarter" idx="11" hasCustomPrompt="1"/>
          </p:nvPr>
        </p:nvSpPr>
        <p:spPr>
          <a:xfrm>
            <a:off x="203200" y="2232779"/>
            <a:ext cx="8681088" cy="4113468"/>
          </a:xfrm>
        </p:spPr>
        <p:txBody>
          <a:bodyPr/>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err="1"/>
              <a:t>Aenean</a:t>
            </a:r>
            <a:r>
              <a:rPr lang="en-US"/>
              <a:t> </a:t>
            </a:r>
            <a:r>
              <a:rPr lang="en-US" err="1"/>
              <a:t>lacus</a:t>
            </a:r>
            <a:r>
              <a:rPr lang="en-US"/>
              <a:t> </a:t>
            </a:r>
            <a:r>
              <a:rPr lang="en-US" err="1"/>
              <a:t>arcu</a:t>
            </a:r>
            <a:r>
              <a:rPr lang="en-US"/>
              <a: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a:p>
            <a:pPr lvl="0"/>
            <a:r>
              <a:rPr lang="en-US" err="1"/>
              <a:t>Pellentesque</a:t>
            </a:r>
            <a:r>
              <a:rPr lang="en-US"/>
              <a:t> </a:t>
            </a:r>
            <a:r>
              <a:rPr lang="en-US" err="1"/>
              <a:t>sodales</a:t>
            </a:r>
            <a:r>
              <a:rPr lang="en-US"/>
              <a:t> </a:t>
            </a:r>
            <a:r>
              <a:rPr lang="en-US" err="1"/>
              <a:t>purus</a:t>
            </a:r>
            <a:r>
              <a:rPr lang="en-US"/>
              <a:t> et dui convallis, </a:t>
            </a:r>
            <a:r>
              <a:rPr lang="en-US" err="1"/>
              <a:t>sed</a:t>
            </a:r>
            <a:r>
              <a:rPr lang="en-US"/>
              <a:t> </a:t>
            </a:r>
            <a:r>
              <a:rPr lang="en-US" err="1"/>
              <a:t>facilisis</a:t>
            </a:r>
            <a:r>
              <a:rPr lang="en-US"/>
              <a:t> lorem </a:t>
            </a:r>
            <a:r>
              <a:rPr lang="en-US" err="1"/>
              <a:t>volutpat</a:t>
            </a:r>
            <a:r>
              <a:rPr lang="en-US"/>
              <a:t>. Integer non </a:t>
            </a:r>
            <a:r>
              <a:rPr lang="en-US" err="1"/>
              <a:t>elit</a:t>
            </a:r>
            <a:r>
              <a:rPr lang="en-US"/>
              <a:t> </a:t>
            </a:r>
            <a:r>
              <a:rPr lang="en-US" err="1"/>
              <a:t>lacinia</a:t>
            </a:r>
            <a:r>
              <a:rPr lang="en-US"/>
              <a:t> </a:t>
            </a:r>
            <a:r>
              <a:rPr lang="en-US" err="1"/>
              <a:t>diam</a:t>
            </a:r>
            <a:r>
              <a:rPr lang="en-US"/>
              <a:t> </a:t>
            </a:r>
            <a:r>
              <a:rPr lang="en-US" err="1"/>
              <a:t>venenatis</a:t>
            </a:r>
            <a:r>
              <a:rPr lang="en-US"/>
              <a:t> </a:t>
            </a:r>
            <a:r>
              <a:rPr lang="en-US" err="1"/>
              <a:t>consequat</a:t>
            </a:r>
            <a:r>
              <a:rPr lang="en-US"/>
              <a:t>. </a:t>
            </a:r>
          </a:p>
          <a:p>
            <a:pPr lvl="0"/>
            <a:r>
              <a:rPr lang="en-US" err="1"/>
              <a:t>Donec</a:t>
            </a:r>
            <a:r>
              <a:rPr lang="en-US"/>
              <a:t> maximus pharetra </a:t>
            </a:r>
            <a:r>
              <a:rPr lang="en-US" err="1"/>
              <a:t>sapien</a:t>
            </a:r>
            <a:r>
              <a:rPr lang="en-US"/>
              <a:t> sit </a:t>
            </a:r>
            <a:r>
              <a:rPr lang="en-US" err="1"/>
              <a:t>amet</a:t>
            </a:r>
            <a:r>
              <a:rPr lang="en-US"/>
              <a:t> </a:t>
            </a:r>
            <a:r>
              <a:rPr lang="en-US" err="1"/>
              <a:t>rhoncus</a:t>
            </a:r>
            <a:r>
              <a:rPr lang="en-US"/>
              <a:t>. </a:t>
            </a:r>
            <a:r>
              <a:rPr lang="en-US" err="1"/>
              <a:t>Vestibulum</a:t>
            </a:r>
            <a:r>
              <a:rPr lang="en-US"/>
              <a:t> </a:t>
            </a:r>
            <a:r>
              <a:rPr lang="en-US" err="1"/>
              <a:t>consequat</a:t>
            </a:r>
            <a:r>
              <a:rPr lang="en-US"/>
              <a:t> ligula </a:t>
            </a:r>
            <a:r>
              <a:rPr lang="en-US" err="1"/>
              <a:t>nunc</a:t>
            </a:r>
            <a:r>
              <a:rPr lang="en-US"/>
              <a:t>, ac </a:t>
            </a:r>
            <a:r>
              <a:rPr lang="en-US" err="1"/>
              <a:t>auctor</a:t>
            </a:r>
            <a:r>
              <a:rPr lang="en-US"/>
              <a:t> </a:t>
            </a:r>
            <a:r>
              <a:rPr lang="en-US" err="1"/>
              <a:t>massa</a:t>
            </a:r>
            <a:r>
              <a:rPr lang="en-US"/>
              <a:t> </a:t>
            </a:r>
            <a:r>
              <a:rPr lang="en-US" err="1"/>
              <a:t>luctus</a:t>
            </a:r>
            <a:r>
              <a:rPr lang="en-US"/>
              <a:t> a. </a:t>
            </a:r>
            <a:r>
              <a:rPr lang="en-US" err="1"/>
              <a:t>Suspendisse</a:t>
            </a:r>
            <a:r>
              <a:rPr lang="en-US"/>
              <a:t> ex mi, </a:t>
            </a:r>
            <a:r>
              <a:rPr lang="en-US" err="1"/>
              <a:t>imperdiet</a:t>
            </a:r>
            <a:r>
              <a:rPr lang="en-US"/>
              <a:t> et </a:t>
            </a:r>
            <a:r>
              <a:rPr lang="en-US" err="1"/>
              <a:t>risus</a:t>
            </a:r>
            <a:r>
              <a:rPr lang="en-US"/>
              <a:t> </a:t>
            </a:r>
            <a:r>
              <a:rPr lang="en-US" err="1"/>
              <a:t>tincidunt</a:t>
            </a:r>
            <a:r>
              <a:rPr lang="en-US"/>
              <a:t>, </a:t>
            </a:r>
            <a:r>
              <a:rPr lang="en-US" err="1"/>
              <a:t>varius</a:t>
            </a:r>
            <a:r>
              <a:rPr lang="en-US"/>
              <a:t> </a:t>
            </a:r>
            <a:r>
              <a:rPr lang="en-US" err="1"/>
              <a:t>viverra</a:t>
            </a:r>
            <a:r>
              <a:rPr lang="en-US"/>
              <a:t> lorem.</a:t>
            </a:r>
          </a:p>
          <a:p>
            <a:pPr lvl="0"/>
            <a:r>
              <a:rPr lang="en-US"/>
              <a:t>Description text in Dark Grey and 24pt size. </a:t>
            </a:r>
            <a:r>
              <a:rPr lang="en-US" err="1"/>
              <a:t>Aenean</a:t>
            </a:r>
            <a:r>
              <a:rPr lang="en-US"/>
              <a:t> </a:t>
            </a:r>
            <a:r>
              <a:rPr lang="en-US" err="1"/>
              <a:t>lacus</a:t>
            </a:r>
            <a:r>
              <a:rPr lang="en-US"/>
              <a:t> </a:t>
            </a:r>
            <a:r>
              <a:rPr lang="en-US" err="1"/>
              <a:t>arcu</a:t>
            </a:r>
            <a:r>
              <a:rPr lang="en-US"/>
              <a: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a:p>
            <a:pPr lvl="0"/>
            <a:r>
              <a:rPr lang="en-US" err="1"/>
              <a:t>Pellentesque</a:t>
            </a:r>
            <a:r>
              <a:rPr lang="en-US"/>
              <a:t> </a:t>
            </a:r>
            <a:r>
              <a:rPr lang="en-US" err="1"/>
              <a:t>sodales</a:t>
            </a:r>
            <a:r>
              <a:rPr lang="en-US"/>
              <a:t> </a:t>
            </a:r>
            <a:r>
              <a:rPr lang="en-US" err="1"/>
              <a:t>purus</a:t>
            </a:r>
            <a:r>
              <a:rPr lang="en-US"/>
              <a:t> et dui convallis, </a:t>
            </a:r>
            <a:r>
              <a:rPr lang="en-US" err="1"/>
              <a:t>sed</a:t>
            </a:r>
            <a:r>
              <a:rPr lang="en-US"/>
              <a:t> </a:t>
            </a:r>
            <a:r>
              <a:rPr lang="en-US" err="1"/>
              <a:t>facilisis</a:t>
            </a:r>
            <a:r>
              <a:rPr lang="en-US"/>
              <a:t> lorem </a:t>
            </a:r>
            <a:r>
              <a:rPr lang="en-US" err="1"/>
              <a:t>volutpat</a:t>
            </a:r>
            <a:r>
              <a:rPr lang="en-US"/>
              <a:t>. Integer non </a:t>
            </a:r>
            <a:r>
              <a:rPr lang="en-US" err="1"/>
              <a:t>elit</a:t>
            </a:r>
            <a:r>
              <a:rPr lang="en-US"/>
              <a:t> </a:t>
            </a:r>
            <a:r>
              <a:rPr lang="en-US" err="1"/>
              <a:t>lacinia</a:t>
            </a:r>
            <a:r>
              <a:rPr lang="en-US"/>
              <a:t> </a:t>
            </a:r>
            <a:r>
              <a:rPr lang="en-US" err="1"/>
              <a:t>diam</a:t>
            </a:r>
            <a:r>
              <a:rPr lang="en-US"/>
              <a:t> </a:t>
            </a:r>
            <a:r>
              <a:rPr lang="en-US" err="1"/>
              <a:t>venenatis</a:t>
            </a:r>
            <a:r>
              <a:rPr lang="en-US"/>
              <a:t> </a:t>
            </a:r>
            <a:r>
              <a:rPr lang="en-US" err="1"/>
              <a:t>consequat</a:t>
            </a:r>
            <a:r>
              <a:rPr lang="en-US"/>
              <a:t>. </a:t>
            </a:r>
          </a:p>
          <a:p>
            <a:pPr lvl="0"/>
            <a:r>
              <a:rPr lang="en-US" err="1"/>
              <a:t>Donec</a:t>
            </a:r>
            <a:r>
              <a:rPr lang="en-US"/>
              <a:t> maximus pharetra </a:t>
            </a:r>
            <a:r>
              <a:rPr lang="en-US" err="1"/>
              <a:t>sapien</a:t>
            </a:r>
            <a:r>
              <a:rPr lang="en-US"/>
              <a:t> sit </a:t>
            </a:r>
            <a:r>
              <a:rPr lang="en-US" err="1"/>
              <a:t>amet</a:t>
            </a:r>
            <a:r>
              <a:rPr lang="en-US"/>
              <a:t> </a:t>
            </a:r>
            <a:r>
              <a:rPr lang="en-US" err="1"/>
              <a:t>rhoncus</a:t>
            </a:r>
            <a:r>
              <a:rPr lang="en-US"/>
              <a:t>. </a:t>
            </a:r>
            <a:r>
              <a:rPr lang="en-US" err="1"/>
              <a:t>Vestibulum</a:t>
            </a:r>
            <a:r>
              <a:rPr lang="en-US"/>
              <a:t> </a:t>
            </a:r>
            <a:r>
              <a:rPr lang="en-US" err="1"/>
              <a:t>consequat</a:t>
            </a:r>
            <a:r>
              <a:rPr lang="en-US"/>
              <a:t> ligula </a:t>
            </a:r>
            <a:r>
              <a:rPr lang="en-US" err="1"/>
              <a:t>nunc</a:t>
            </a:r>
            <a:r>
              <a:rPr lang="en-US"/>
              <a:t>, ac </a:t>
            </a:r>
            <a:r>
              <a:rPr lang="en-US" err="1"/>
              <a:t>auctor</a:t>
            </a:r>
            <a:r>
              <a:rPr lang="en-US"/>
              <a:t> </a:t>
            </a:r>
            <a:r>
              <a:rPr lang="en-US" err="1"/>
              <a:t>massa</a:t>
            </a:r>
            <a:r>
              <a:rPr lang="en-US"/>
              <a:t> </a:t>
            </a:r>
            <a:r>
              <a:rPr lang="en-US" err="1"/>
              <a:t>luctus</a:t>
            </a:r>
            <a:r>
              <a:rPr lang="en-US"/>
              <a:t> a. </a:t>
            </a:r>
            <a:r>
              <a:rPr lang="en-US" err="1"/>
              <a:t>Suspendisse</a:t>
            </a:r>
            <a:r>
              <a:rPr lang="en-US"/>
              <a:t> ex mi, </a:t>
            </a:r>
            <a:r>
              <a:rPr lang="en-US" err="1"/>
              <a:t>imperdiet</a:t>
            </a:r>
            <a:r>
              <a:rPr lang="en-US"/>
              <a:t> et </a:t>
            </a:r>
            <a:r>
              <a:rPr lang="en-US" err="1"/>
              <a:t>risus</a:t>
            </a:r>
            <a:r>
              <a:rPr lang="en-US"/>
              <a:t> </a:t>
            </a:r>
            <a:r>
              <a:rPr lang="en-US" err="1"/>
              <a:t>tincidunt</a:t>
            </a:r>
            <a:r>
              <a:rPr lang="en-US"/>
              <a:t>, </a:t>
            </a:r>
            <a:r>
              <a:rPr lang="en-US" err="1"/>
              <a:t>varius</a:t>
            </a:r>
            <a:r>
              <a:rPr lang="en-US"/>
              <a:t> </a:t>
            </a:r>
            <a:r>
              <a:rPr lang="en-US" err="1"/>
              <a:t>viverra</a:t>
            </a:r>
            <a:r>
              <a:rPr lang="en-US"/>
              <a:t> lorem.</a:t>
            </a:r>
          </a:p>
          <a:p>
            <a:pPr lvl="0"/>
            <a:r>
              <a:rPr lang="en-US" err="1"/>
              <a:t>Aenean</a:t>
            </a:r>
            <a:r>
              <a:rPr lang="en-US"/>
              <a:t> </a:t>
            </a:r>
            <a:r>
              <a:rPr lang="en-US" err="1"/>
              <a:t>lacus</a:t>
            </a:r>
            <a:r>
              <a:rPr lang="en-US"/>
              <a:t> </a:t>
            </a:r>
            <a:r>
              <a:rPr lang="en-US" err="1"/>
              <a:t>arcu</a:t>
            </a:r>
            <a:r>
              <a:rPr lang="en-US"/>
              <a: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a:p>
            <a:pPr lvl="0"/>
            <a:r>
              <a:rPr lang="en-US" err="1"/>
              <a:t>Pellentesque</a:t>
            </a:r>
            <a:r>
              <a:rPr lang="en-US"/>
              <a:t> </a:t>
            </a:r>
            <a:r>
              <a:rPr lang="en-US" err="1"/>
              <a:t>sodales</a:t>
            </a:r>
            <a:r>
              <a:rPr lang="en-US"/>
              <a:t> </a:t>
            </a:r>
            <a:r>
              <a:rPr lang="en-US" err="1"/>
              <a:t>purus</a:t>
            </a:r>
            <a:r>
              <a:rPr lang="en-US"/>
              <a:t> et dui convallis, </a:t>
            </a:r>
            <a:r>
              <a:rPr lang="en-US" err="1"/>
              <a:t>sed</a:t>
            </a:r>
            <a:r>
              <a:rPr lang="en-US"/>
              <a:t> </a:t>
            </a:r>
            <a:r>
              <a:rPr lang="en-US" err="1"/>
              <a:t>facilisis</a:t>
            </a:r>
            <a:r>
              <a:rPr lang="en-US"/>
              <a:t> lorem </a:t>
            </a:r>
            <a:r>
              <a:rPr lang="en-US" err="1"/>
              <a:t>volutpat</a:t>
            </a:r>
            <a:r>
              <a:rPr lang="en-US"/>
              <a:t>. Integer non </a:t>
            </a:r>
            <a:r>
              <a:rPr lang="en-US" err="1"/>
              <a:t>elit</a:t>
            </a:r>
            <a:r>
              <a:rPr lang="en-US"/>
              <a:t> </a:t>
            </a:r>
            <a:r>
              <a:rPr lang="en-US" err="1"/>
              <a:t>lacinia</a:t>
            </a:r>
            <a:r>
              <a:rPr lang="en-US"/>
              <a:t> </a:t>
            </a:r>
            <a:r>
              <a:rPr lang="en-US" err="1"/>
              <a:t>diam</a:t>
            </a:r>
            <a:r>
              <a:rPr lang="en-US"/>
              <a:t> </a:t>
            </a:r>
            <a:r>
              <a:rPr lang="en-US" err="1"/>
              <a:t>venenatis</a:t>
            </a:r>
            <a:r>
              <a:rPr lang="en-US"/>
              <a:t> </a:t>
            </a:r>
            <a:r>
              <a:rPr lang="en-US" err="1"/>
              <a:t>consequat</a:t>
            </a:r>
            <a:r>
              <a:rPr lang="en-US"/>
              <a:t>. </a:t>
            </a:r>
          </a:p>
          <a:p>
            <a:pPr lvl="0"/>
            <a:r>
              <a:rPr lang="en-US" err="1"/>
              <a:t>Donec</a:t>
            </a:r>
            <a:r>
              <a:rPr lang="en-US"/>
              <a:t> maximus pharetra </a:t>
            </a:r>
            <a:r>
              <a:rPr lang="en-US" err="1"/>
              <a:t>sapien</a:t>
            </a:r>
            <a:r>
              <a:rPr lang="en-US"/>
              <a:t> sit </a:t>
            </a:r>
            <a:r>
              <a:rPr lang="en-US" err="1"/>
              <a:t>amet</a:t>
            </a:r>
            <a:r>
              <a:rPr lang="en-US"/>
              <a:t> </a:t>
            </a:r>
            <a:r>
              <a:rPr lang="en-US" err="1"/>
              <a:t>rhoncus</a:t>
            </a:r>
            <a:r>
              <a:rPr lang="en-US"/>
              <a:t>. </a:t>
            </a:r>
            <a:r>
              <a:rPr lang="en-US" err="1"/>
              <a:t>Vestibulum</a:t>
            </a:r>
            <a:r>
              <a:rPr lang="en-US"/>
              <a:t> </a:t>
            </a:r>
            <a:r>
              <a:rPr lang="en-US" err="1"/>
              <a:t>consequat</a:t>
            </a:r>
            <a:r>
              <a:rPr lang="en-US"/>
              <a:t> ligula </a:t>
            </a:r>
            <a:r>
              <a:rPr lang="en-US" err="1"/>
              <a:t>nunc</a:t>
            </a:r>
            <a:r>
              <a:rPr lang="en-US"/>
              <a:t>, ac </a:t>
            </a:r>
            <a:r>
              <a:rPr lang="en-US" err="1"/>
              <a:t>auctor</a:t>
            </a:r>
            <a:r>
              <a:rPr lang="en-US"/>
              <a:t> </a:t>
            </a:r>
            <a:r>
              <a:rPr lang="en-US" err="1"/>
              <a:t>massa</a:t>
            </a:r>
            <a:r>
              <a:rPr lang="en-US"/>
              <a:t> </a:t>
            </a:r>
            <a:r>
              <a:rPr lang="en-US" err="1"/>
              <a:t>luctus</a:t>
            </a:r>
            <a:r>
              <a:rPr lang="en-US"/>
              <a:t> a. </a:t>
            </a:r>
            <a:r>
              <a:rPr lang="en-US" err="1"/>
              <a:t>Suspendisse</a:t>
            </a:r>
            <a:r>
              <a:rPr lang="en-US"/>
              <a:t> ex mi, </a:t>
            </a:r>
            <a:r>
              <a:rPr lang="en-US" err="1"/>
              <a:t>imperdiet</a:t>
            </a:r>
            <a:r>
              <a:rPr lang="en-US"/>
              <a:t> et </a:t>
            </a:r>
            <a:r>
              <a:rPr lang="en-US" err="1"/>
              <a:t>risus</a:t>
            </a:r>
            <a:r>
              <a:rPr lang="en-US"/>
              <a:t> </a:t>
            </a:r>
            <a:r>
              <a:rPr lang="en-US" err="1"/>
              <a:t>tincidunt</a:t>
            </a:r>
            <a:r>
              <a:rPr lang="en-US"/>
              <a:t>, </a:t>
            </a:r>
            <a:r>
              <a:rPr lang="en-US" err="1"/>
              <a:t>varius</a:t>
            </a:r>
            <a:r>
              <a:rPr lang="en-US"/>
              <a:t> </a:t>
            </a:r>
            <a:r>
              <a:rPr lang="en-US" err="1"/>
              <a:t>viverra</a:t>
            </a:r>
            <a:r>
              <a:rPr lang="en-US"/>
              <a:t> lorem.</a:t>
            </a:r>
          </a:p>
          <a:p>
            <a:pPr lvl="0"/>
            <a:endParaRPr lang="en-US"/>
          </a:p>
        </p:txBody>
      </p:sp>
      <p:sp>
        <p:nvSpPr>
          <p:cNvPr id="16" name="Text Placeholder 2"/>
          <p:cNvSpPr>
            <a:spLocks noGrp="1"/>
          </p:cNvSpPr>
          <p:nvPr>
            <p:ph type="body" sz="quarter" idx="12" hasCustomPrompt="1"/>
          </p:nvPr>
        </p:nvSpPr>
        <p:spPr>
          <a:xfrm>
            <a:off x="203201"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cxnSp>
        <p:nvCxnSpPr>
          <p:cNvPr id="18"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9"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Tree>
    <p:extLst>
      <p:ext uri="{BB962C8B-B14F-4D97-AF65-F5344CB8AC3E}">
        <p14:creationId xmlns:p14="http://schemas.microsoft.com/office/powerpoint/2010/main" val="555326585"/>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7_Content slide ">
    <p:bg>
      <p:bgPr>
        <a:solidFill>
          <a:schemeClr val="bg1"/>
        </a:solidFill>
        <a:effectLst/>
      </p:bgPr>
    </p:bg>
    <p:spTree>
      <p:nvGrpSpPr>
        <p:cNvPr id="1" name=""/>
        <p:cNvGrpSpPr/>
        <p:nvPr/>
      </p:nvGrpSpPr>
      <p:grpSpPr>
        <a:xfrm>
          <a:off x="0" y="0"/>
          <a:ext cx="0" cy="0"/>
          <a:chOff x="0" y="0"/>
          <a:chExt cx="0" cy="0"/>
        </a:xfrm>
      </p:grpSpPr>
      <p:sp>
        <p:nvSpPr>
          <p:cNvPr id="47" name="Title 1"/>
          <p:cNvSpPr>
            <a:spLocks noGrp="1"/>
          </p:cNvSpPr>
          <p:nvPr>
            <p:ph type="ctrTitle" hasCustomPrompt="1"/>
          </p:nvPr>
        </p:nvSpPr>
        <p:spPr>
          <a:xfrm>
            <a:off x="0" y="345077"/>
            <a:ext cx="3200400" cy="1212791"/>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Click to add title</a:t>
            </a:r>
            <a:br>
              <a:rPr lang="en-US"/>
            </a:br>
            <a:r>
              <a:rPr lang="en-US"/>
              <a:t>in two lines</a:t>
            </a:r>
          </a:p>
        </p:txBody>
      </p:sp>
      <p:sp>
        <p:nvSpPr>
          <p:cNvPr id="8"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49"/>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16" name="Text Placeholder 2"/>
          <p:cNvSpPr>
            <a:spLocks noGrp="1"/>
          </p:cNvSpPr>
          <p:nvPr>
            <p:ph type="body" sz="quarter" idx="12" hasCustomPrompt="1"/>
          </p:nvPr>
        </p:nvSpPr>
        <p:spPr>
          <a:xfrm>
            <a:off x="203201"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cxnSp>
        <p:nvCxnSpPr>
          <p:cNvPr id="17"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8"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Tree>
    <p:extLst>
      <p:ext uri="{BB962C8B-B14F-4D97-AF65-F5344CB8AC3E}">
        <p14:creationId xmlns:p14="http://schemas.microsoft.com/office/powerpoint/2010/main" val="1068015164"/>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5_Content with Circular colored image">
    <p:spTree>
      <p:nvGrpSpPr>
        <p:cNvPr id="1" name=""/>
        <p:cNvGrpSpPr/>
        <p:nvPr/>
      </p:nvGrpSpPr>
      <p:grpSpPr>
        <a:xfrm>
          <a:off x="0" y="0"/>
          <a:ext cx="0" cy="0"/>
          <a:chOff x="0" y="0"/>
          <a:chExt cx="0" cy="0"/>
        </a:xfrm>
      </p:grpSpPr>
      <p:sp>
        <p:nvSpPr>
          <p:cNvPr id="27" name="Oval 26"/>
          <p:cNvSpPr/>
          <p:nvPr userDrawn="1"/>
        </p:nvSpPr>
        <p:spPr>
          <a:xfrm>
            <a:off x="3886688" y="3497599"/>
            <a:ext cx="2231136" cy="2974848"/>
          </a:xfrm>
          <a:prstGeom prst="ellipse">
            <a:avLst/>
          </a:prstGeom>
          <a:solidFill>
            <a:schemeClr val="accent4">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a:solidFill>
                <a:srgbClr val="FFFFFF"/>
              </a:solidFill>
            </a:endParaRPr>
          </a:p>
        </p:txBody>
      </p:sp>
      <p:sp>
        <p:nvSpPr>
          <p:cNvPr id="47" name="Title 1"/>
          <p:cNvSpPr>
            <a:spLocks noGrp="1"/>
          </p:cNvSpPr>
          <p:nvPr userDrawn="1">
            <p:ph type="ctrTitle" hasCustomPrompt="1"/>
          </p:nvPr>
        </p:nvSpPr>
        <p:spPr>
          <a:xfrm>
            <a:off x="0" y="345077"/>
            <a:ext cx="3200400" cy="1212791"/>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Click to add title</a:t>
            </a:r>
            <a:br>
              <a:rPr lang="en-US"/>
            </a:br>
            <a:r>
              <a:rPr lang="en-US"/>
              <a:t>in two lines</a:t>
            </a:r>
          </a:p>
        </p:txBody>
      </p:sp>
      <p:sp>
        <p:nvSpPr>
          <p:cNvPr id="8"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49"/>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3" name="Text Placeholder 2"/>
          <p:cNvSpPr>
            <a:spLocks noGrp="1"/>
          </p:cNvSpPr>
          <p:nvPr userDrawn="1">
            <p:ph type="body" sz="quarter" idx="10" hasCustomPrompt="1"/>
          </p:nvPr>
        </p:nvSpPr>
        <p:spPr>
          <a:xfrm>
            <a:off x="203200" y="1727199"/>
            <a:ext cx="2260600" cy="338668"/>
          </a:xfrm>
        </p:spPr>
        <p:txBody>
          <a:bodyPr/>
          <a:lstStyle>
            <a:lvl1pPr marL="0" indent="0" algn="l" defTabSz="1828800" rtl="0" eaLnBrk="1" latinLnBrk="0" hangingPunct="1">
              <a:lnSpc>
                <a:spcPct val="90000"/>
              </a:lnSpc>
              <a:spcBef>
                <a:spcPts val="2000"/>
              </a:spcBef>
              <a:buFont typeface="Arial" panose="020B0604020202020204" pitchFamily="34" charset="0"/>
              <a:buNone/>
              <a:defRPr lang="en-US" sz="14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Heading</a:t>
            </a:r>
          </a:p>
        </p:txBody>
      </p:sp>
      <p:sp>
        <p:nvSpPr>
          <p:cNvPr id="15" name="Text Placeholder 2"/>
          <p:cNvSpPr>
            <a:spLocks noGrp="1"/>
          </p:cNvSpPr>
          <p:nvPr userDrawn="1">
            <p:ph type="body" sz="quarter" idx="11" hasCustomPrompt="1"/>
          </p:nvPr>
        </p:nvSpPr>
        <p:spPr>
          <a:xfrm>
            <a:off x="203200" y="2232779"/>
            <a:ext cx="2260600" cy="4113468"/>
          </a:xfrm>
        </p:spPr>
        <p:txBody>
          <a:bodyPr/>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Body copy in 30pt.Tempus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a:p>
            <a:pPr lvl="0"/>
            <a:r>
              <a:rPr lang="en-US" err="1"/>
              <a:t>Pellentesque</a:t>
            </a:r>
            <a:r>
              <a:rPr lang="en-US"/>
              <a:t> </a:t>
            </a:r>
            <a:r>
              <a:rPr lang="en-US" err="1"/>
              <a:t>sodales</a:t>
            </a:r>
            <a:r>
              <a:rPr lang="en-US"/>
              <a:t> </a:t>
            </a:r>
            <a:r>
              <a:rPr lang="en-US" err="1"/>
              <a:t>purus</a:t>
            </a:r>
            <a:r>
              <a:rPr lang="en-US"/>
              <a:t> et dui convallis, </a:t>
            </a:r>
            <a:r>
              <a:rPr lang="en-US" err="1"/>
              <a:t>sed</a:t>
            </a:r>
            <a:r>
              <a:rPr lang="en-US"/>
              <a:t> </a:t>
            </a:r>
            <a:r>
              <a:rPr lang="en-US" err="1"/>
              <a:t>facilisis</a:t>
            </a:r>
            <a:r>
              <a:rPr lang="en-US"/>
              <a:t> lorem </a:t>
            </a:r>
            <a:r>
              <a:rPr lang="en-US" err="1"/>
              <a:t>volutpat</a:t>
            </a:r>
            <a:r>
              <a:rPr lang="en-US"/>
              <a:t>. Integer non </a:t>
            </a:r>
            <a:r>
              <a:rPr lang="en-US" err="1"/>
              <a:t>elit</a:t>
            </a:r>
            <a:r>
              <a:rPr lang="en-US"/>
              <a:t> </a:t>
            </a:r>
            <a:r>
              <a:rPr lang="en-US" err="1"/>
              <a:t>lacinia</a:t>
            </a:r>
            <a:r>
              <a:rPr lang="en-US"/>
              <a:t> </a:t>
            </a:r>
            <a:r>
              <a:rPr lang="en-US" err="1"/>
              <a:t>diam</a:t>
            </a:r>
            <a:r>
              <a:rPr lang="en-US"/>
              <a:t> </a:t>
            </a:r>
            <a:r>
              <a:rPr lang="en-US" err="1"/>
              <a:t>venenatis</a:t>
            </a:r>
            <a:r>
              <a:rPr lang="en-US"/>
              <a:t> </a:t>
            </a:r>
            <a:r>
              <a:rPr lang="en-US" err="1"/>
              <a:t>consequat</a:t>
            </a:r>
            <a:r>
              <a:rPr lang="en-US"/>
              <a:t>.</a:t>
            </a:r>
          </a:p>
          <a:p>
            <a:pPr lvl="0"/>
            <a:endParaRPr lang="en-US"/>
          </a:p>
        </p:txBody>
      </p:sp>
      <p:sp>
        <p:nvSpPr>
          <p:cNvPr id="16" name="Text Placeholder 2"/>
          <p:cNvSpPr>
            <a:spLocks noGrp="1"/>
          </p:cNvSpPr>
          <p:nvPr userDrawn="1">
            <p:ph type="body" sz="quarter" idx="12" hasCustomPrompt="1"/>
          </p:nvPr>
        </p:nvSpPr>
        <p:spPr>
          <a:xfrm>
            <a:off x="203201"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cxnSp>
        <p:nvCxnSpPr>
          <p:cNvPr id="17"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8"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
        <p:nvSpPr>
          <p:cNvPr id="14" name="Picture Placeholder 9"/>
          <p:cNvSpPr>
            <a:spLocks noGrp="1"/>
          </p:cNvSpPr>
          <p:nvPr>
            <p:ph type="pic" sz="quarter" idx="14" hasCustomPrompt="1"/>
          </p:nvPr>
        </p:nvSpPr>
        <p:spPr>
          <a:xfrm>
            <a:off x="4928633" y="778933"/>
            <a:ext cx="4064000" cy="5418667"/>
          </a:xfrm>
          <a:prstGeom prst="ellipse">
            <a:avLst/>
          </a:prstGeom>
        </p:spPr>
        <p:txBody>
          <a:bodyPr>
            <a:noAutofit/>
          </a:bodyPr>
          <a:lstStyle>
            <a:lvl1pPr marL="0" indent="0" algn="ctr">
              <a:buNone/>
              <a:defRPr sz="1600" baseline="0">
                <a:solidFill>
                  <a:schemeClr val="accent2"/>
                </a:solidFill>
                <a:latin typeface="+mn-lt"/>
              </a:defRPr>
            </a:lvl1pPr>
          </a:lstStyle>
          <a:p>
            <a:r>
              <a:rPr lang="en-US"/>
              <a:t>Click icon to add color picture</a:t>
            </a:r>
          </a:p>
        </p:txBody>
      </p:sp>
    </p:spTree>
    <p:extLst>
      <p:ext uri="{BB962C8B-B14F-4D97-AF65-F5344CB8AC3E}">
        <p14:creationId xmlns:p14="http://schemas.microsoft.com/office/powerpoint/2010/main" val="915941735"/>
      </p:ext>
    </p:extLst>
  </p:cSld>
  <p:clrMapOvr>
    <a:masterClrMapping/>
  </p:clrMapOvr>
  <p:extLst mod="1">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5_Content with Square B/W image">
    <p:spTree>
      <p:nvGrpSpPr>
        <p:cNvPr id="1" name=""/>
        <p:cNvGrpSpPr/>
        <p:nvPr/>
      </p:nvGrpSpPr>
      <p:grpSpPr>
        <a:xfrm>
          <a:off x="0" y="0"/>
          <a:ext cx="0" cy="0"/>
          <a:chOff x="0" y="0"/>
          <a:chExt cx="0" cy="0"/>
        </a:xfrm>
      </p:grpSpPr>
      <p:sp>
        <p:nvSpPr>
          <p:cNvPr id="14" name="Picture Placeholder 9"/>
          <p:cNvSpPr>
            <a:spLocks noGrp="1"/>
          </p:cNvSpPr>
          <p:nvPr>
            <p:ph type="pic" sz="quarter" idx="14" hasCustomPrompt="1"/>
          </p:nvPr>
        </p:nvSpPr>
        <p:spPr>
          <a:xfrm>
            <a:off x="3492565" y="0"/>
            <a:ext cx="5638800" cy="5875867"/>
          </a:xfrm>
          <a:prstGeom prst="rect">
            <a:avLst/>
          </a:prstGeom>
        </p:spPr>
        <p:txBody>
          <a:bodyPr>
            <a:noAutofit/>
          </a:bodyPr>
          <a:lstStyle>
            <a:lvl1pPr marL="0" indent="0" algn="ctr">
              <a:buNone/>
              <a:defRPr sz="1600" baseline="0">
                <a:solidFill>
                  <a:schemeClr val="accent2"/>
                </a:solidFill>
                <a:latin typeface="+mn-lt"/>
              </a:defRPr>
            </a:lvl1pPr>
          </a:lstStyle>
          <a:p>
            <a:r>
              <a:rPr lang="en-US"/>
              <a:t>Click icon to add black &amp; white image</a:t>
            </a:r>
          </a:p>
        </p:txBody>
      </p:sp>
      <p:sp>
        <p:nvSpPr>
          <p:cNvPr id="47" name="Title 1"/>
          <p:cNvSpPr>
            <a:spLocks noGrp="1"/>
          </p:cNvSpPr>
          <p:nvPr userDrawn="1">
            <p:ph type="ctrTitle" hasCustomPrompt="1"/>
          </p:nvPr>
        </p:nvSpPr>
        <p:spPr>
          <a:xfrm>
            <a:off x="0" y="345077"/>
            <a:ext cx="3200400" cy="1212791"/>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Click to add title</a:t>
            </a:r>
            <a:br>
              <a:rPr lang="en-US"/>
            </a:br>
            <a:r>
              <a:rPr lang="en-US"/>
              <a:t>in two lines</a:t>
            </a:r>
          </a:p>
        </p:txBody>
      </p:sp>
      <p:sp>
        <p:nvSpPr>
          <p:cNvPr id="8"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49"/>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3" name="Text Placeholder 2"/>
          <p:cNvSpPr>
            <a:spLocks noGrp="1"/>
          </p:cNvSpPr>
          <p:nvPr userDrawn="1">
            <p:ph type="body" sz="quarter" idx="10" hasCustomPrompt="1"/>
          </p:nvPr>
        </p:nvSpPr>
        <p:spPr>
          <a:xfrm>
            <a:off x="203200" y="1727199"/>
            <a:ext cx="2260600" cy="338668"/>
          </a:xfrm>
        </p:spPr>
        <p:txBody>
          <a:bodyPr/>
          <a:lstStyle>
            <a:lvl1pPr marL="0" indent="0" algn="l" defTabSz="1828800" rtl="0" eaLnBrk="1" latinLnBrk="0" hangingPunct="1">
              <a:lnSpc>
                <a:spcPct val="90000"/>
              </a:lnSpc>
              <a:spcBef>
                <a:spcPts val="2000"/>
              </a:spcBef>
              <a:buFont typeface="Arial" panose="020B0604020202020204" pitchFamily="34" charset="0"/>
              <a:buNone/>
              <a:defRPr lang="en-US" sz="14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Heading</a:t>
            </a:r>
          </a:p>
        </p:txBody>
      </p:sp>
      <p:sp>
        <p:nvSpPr>
          <p:cNvPr id="15" name="Text Placeholder 2"/>
          <p:cNvSpPr>
            <a:spLocks noGrp="1"/>
          </p:cNvSpPr>
          <p:nvPr userDrawn="1">
            <p:ph type="body" sz="quarter" idx="11" hasCustomPrompt="1"/>
          </p:nvPr>
        </p:nvSpPr>
        <p:spPr>
          <a:xfrm>
            <a:off x="203200" y="2232779"/>
            <a:ext cx="2260600" cy="4113468"/>
          </a:xfrm>
        </p:spPr>
        <p:txBody>
          <a:bodyPr/>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Body copy in 30pt.Tempus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a:p>
            <a:pPr lvl="0"/>
            <a:r>
              <a:rPr lang="en-US" err="1"/>
              <a:t>Pellentesque</a:t>
            </a:r>
            <a:r>
              <a:rPr lang="en-US"/>
              <a:t> </a:t>
            </a:r>
            <a:r>
              <a:rPr lang="en-US" err="1"/>
              <a:t>sodales</a:t>
            </a:r>
            <a:r>
              <a:rPr lang="en-US"/>
              <a:t> </a:t>
            </a:r>
            <a:r>
              <a:rPr lang="en-US" err="1"/>
              <a:t>purus</a:t>
            </a:r>
            <a:r>
              <a:rPr lang="en-US"/>
              <a:t> et dui convallis, </a:t>
            </a:r>
            <a:r>
              <a:rPr lang="en-US" err="1"/>
              <a:t>sed</a:t>
            </a:r>
            <a:r>
              <a:rPr lang="en-US"/>
              <a:t> </a:t>
            </a:r>
            <a:r>
              <a:rPr lang="en-US" err="1"/>
              <a:t>facilisis</a:t>
            </a:r>
            <a:r>
              <a:rPr lang="en-US"/>
              <a:t> lorem </a:t>
            </a:r>
            <a:r>
              <a:rPr lang="en-US" err="1"/>
              <a:t>volutpat</a:t>
            </a:r>
            <a:r>
              <a:rPr lang="en-US"/>
              <a:t>. Integer non </a:t>
            </a:r>
            <a:r>
              <a:rPr lang="en-US" err="1"/>
              <a:t>elit</a:t>
            </a:r>
            <a:r>
              <a:rPr lang="en-US"/>
              <a:t> </a:t>
            </a:r>
            <a:r>
              <a:rPr lang="en-US" err="1"/>
              <a:t>lacinia</a:t>
            </a:r>
            <a:r>
              <a:rPr lang="en-US"/>
              <a:t> </a:t>
            </a:r>
            <a:r>
              <a:rPr lang="en-US" err="1"/>
              <a:t>diam</a:t>
            </a:r>
            <a:r>
              <a:rPr lang="en-US"/>
              <a:t> </a:t>
            </a:r>
            <a:r>
              <a:rPr lang="en-US" err="1"/>
              <a:t>venenatis</a:t>
            </a:r>
            <a:r>
              <a:rPr lang="en-US"/>
              <a:t> </a:t>
            </a:r>
            <a:r>
              <a:rPr lang="en-US" err="1"/>
              <a:t>consequat</a:t>
            </a:r>
            <a:r>
              <a:rPr lang="en-US"/>
              <a:t>.</a:t>
            </a:r>
          </a:p>
          <a:p>
            <a:pPr lvl="0"/>
            <a:endParaRPr lang="en-US"/>
          </a:p>
        </p:txBody>
      </p:sp>
      <p:sp>
        <p:nvSpPr>
          <p:cNvPr id="16" name="Text Placeholder 2"/>
          <p:cNvSpPr>
            <a:spLocks noGrp="1"/>
          </p:cNvSpPr>
          <p:nvPr userDrawn="1">
            <p:ph type="body" sz="quarter" idx="12" hasCustomPrompt="1"/>
          </p:nvPr>
        </p:nvSpPr>
        <p:spPr>
          <a:xfrm>
            <a:off x="203201"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cxnSp>
        <p:nvCxnSpPr>
          <p:cNvPr id="17"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8"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Tree>
    <p:extLst>
      <p:ext uri="{BB962C8B-B14F-4D97-AF65-F5344CB8AC3E}">
        <p14:creationId xmlns:p14="http://schemas.microsoft.com/office/powerpoint/2010/main" val="1016629860"/>
      </p:ext>
    </p:extLst>
  </p:cSld>
  <p:clrMapOvr>
    <a:masterClrMapping/>
  </p:clrMapOvr>
  <p:extLst mod="1">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5_3 Column content with B/W background image ">
    <p:spTree>
      <p:nvGrpSpPr>
        <p:cNvPr id="1" name=""/>
        <p:cNvGrpSpPr/>
        <p:nvPr/>
      </p:nvGrpSpPr>
      <p:grpSpPr>
        <a:xfrm>
          <a:off x="0" y="0"/>
          <a:ext cx="0" cy="0"/>
          <a:chOff x="0" y="0"/>
          <a:chExt cx="0" cy="0"/>
        </a:xfrm>
      </p:grpSpPr>
      <p:sp>
        <p:nvSpPr>
          <p:cNvPr id="14" name="Picture Placeholder 9"/>
          <p:cNvSpPr>
            <a:spLocks noGrp="1"/>
          </p:cNvSpPr>
          <p:nvPr>
            <p:ph type="pic" sz="quarter" idx="16" hasCustomPrompt="1"/>
          </p:nvPr>
        </p:nvSpPr>
        <p:spPr>
          <a:xfrm>
            <a:off x="0" y="0"/>
            <a:ext cx="9131300" cy="6536267"/>
          </a:xfrm>
          <a:prstGeom prst="rect">
            <a:avLst/>
          </a:prstGeom>
        </p:spPr>
        <p:txBody>
          <a:bodyPr>
            <a:noAutofit/>
          </a:bodyPr>
          <a:lstStyle>
            <a:lvl1pPr marL="0" indent="0" algn="ctr">
              <a:buFontTx/>
              <a:buNone/>
              <a:defRPr sz="1600" baseline="0">
                <a:solidFill>
                  <a:schemeClr val="accent2"/>
                </a:solidFill>
                <a:latin typeface="+mn-lt"/>
              </a:defRPr>
            </a:lvl1pPr>
          </a:lstStyle>
          <a:p>
            <a:pPr marL="0" lvl="0" indent="0" algn="ctr">
              <a:buFontTx/>
              <a:buNone/>
            </a:pPr>
            <a:r>
              <a:rPr lang="en-US"/>
              <a:t>Click icon to add black &amp; white background image</a:t>
            </a:r>
          </a:p>
        </p:txBody>
      </p:sp>
      <p:sp>
        <p:nvSpPr>
          <p:cNvPr id="47" name="Title 1"/>
          <p:cNvSpPr>
            <a:spLocks noGrp="1"/>
          </p:cNvSpPr>
          <p:nvPr userDrawn="1">
            <p:ph type="ctrTitle" hasCustomPrompt="1"/>
          </p:nvPr>
        </p:nvSpPr>
        <p:spPr>
          <a:xfrm>
            <a:off x="0" y="345077"/>
            <a:ext cx="3200400" cy="1212791"/>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Click to add title</a:t>
            </a:r>
            <a:br>
              <a:rPr lang="en-US"/>
            </a:br>
            <a:r>
              <a:rPr lang="en-US"/>
              <a:t>in two lines</a:t>
            </a:r>
          </a:p>
        </p:txBody>
      </p:sp>
      <p:sp>
        <p:nvSpPr>
          <p:cNvPr id="8"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49"/>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15" name="Text Placeholder 2"/>
          <p:cNvSpPr>
            <a:spLocks noGrp="1"/>
          </p:cNvSpPr>
          <p:nvPr userDrawn="1">
            <p:ph type="body" sz="quarter" idx="11" hasCustomPrompt="1"/>
          </p:nvPr>
        </p:nvSpPr>
        <p:spPr>
          <a:xfrm>
            <a:off x="203198" y="1704110"/>
            <a:ext cx="2651760" cy="1330036"/>
          </a:xfrm>
        </p:spPr>
        <p:txBody>
          <a:bodyPr/>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Body copy in 10pt. </a:t>
            </a:r>
            <a:r>
              <a:rPr lang="en-US" err="1"/>
              <a:t>Aenean</a:t>
            </a:r>
            <a:r>
              <a:rPr lang="en-US"/>
              <a:t> </a:t>
            </a:r>
            <a:r>
              <a:rPr lang="en-US" err="1"/>
              <a:t>lacus</a:t>
            </a:r>
            <a:r>
              <a:rPr lang="en-US"/>
              <a:t> </a:t>
            </a:r>
            <a:r>
              <a:rPr lang="en-US" err="1"/>
              <a:t>arcu</a:t>
            </a:r>
            <a:r>
              <a:rPr lang="en-US"/>
              <a: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p:txBody>
      </p:sp>
      <p:sp>
        <p:nvSpPr>
          <p:cNvPr id="16" name="Text Placeholder 2"/>
          <p:cNvSpPr>
            <a:spLocks noGrp="1"/>
          </p:cNvSpPr>
          <p:nvPr userDrawn="1">
            <p:ph type="body" sz="quarter" idx="12" hasCustomPrompt="1"/>
          </p:nvPr>
        </p:nvSpPr>
        <p:spPr>
          <a:xfrm>
            <a:off x="203201"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sp>
        <p:nvSpPr>
          <p:cNvPr id="17" name="Text Placeholder 2"/>
          <p:cNvSpPr>
            <a:spLocks noGrp="1"/>
          </p:cNvSpPr>
          <p:nvPr>
            <p:ph type="body" sz="quarter" idx="13" hasCustomPrompt="1"/>
          </p:nvPr>
        </p:nvSpPr>
        <p:spPr>
          <a:xfrm>
            <a:off x="3188664" y="1704110"/>
            <a:ext cx="2651760" cy="1330036"/>
          </a:xfrm>
        </p:spPr>
        <p:txBody>
          <a:bodyPr/>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err="1"/>
              <a:t>Aenean</a:t>
            </a:r>
            <a:r>
              <a:rPr lang="en-US"/>
              <a:t> </a:t>
            </a:r>
            <a:r>
              <a:rPr lang="en-US" err="1"/>
              <a:t>lacus</a:t>
            </a:r>
            <a:r>
              <a:rPr lang="en-US"/>
              <a:t> </a:t>
            </a:r>
            <a:r>
              <a:rPr lang="en-US" err="1"/>
              <a:t>arcu</a:t>
            </a:r>
            <a:r>
              <a:rPr lang="en-US"/>
              <a: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p:txBody>
      </p:sp>
      <p:sp>
        <p:nvSpPr>
          <p:cNvPr id="18" name="Text Placeholder 2"/>
          <p:cNvSpPr>
            <a:spLocks noGrp="1"/>
          </p:cNvSpPr>
          <p:nvPr>
            <p:ph type="body" sz="quarter" idx="14" hasCustomPrompt="1"/>
          </p:nvPr>
        </p:nvSpPr>
        <p:spPr>
          <a:xfrm>
            <a:off x="6174130" y="1704110"/>
            <a:ext cx="2651760" cy="1330036"/>
          </a:xfrm>
        </p:spPr>
        <p:txBody>
          <a:bodyPr/>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err="1"/>
              <a:t>Aenean</a:t>
            </a:r>
            <a:r>
              <a:rPr lang="en-US"/>
              <a:t> </a:t>
            </a:r>
            <a:r>
              <a:rPr lang="en-US" err="1"/>
              <a:t>lacus</a:t>
            </a:r>
            <a:r>
              <a:rPr lang="en-US"/>
              <a:t> </a:t>
            </a:r>
            <a:r>
              <a:rPr lang="en-US" err="1"/>
              <a:t>arcu</a:t>
            </a:r>
            <a:r>
              <a:rPr lang="en-US"/>
              <a: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p:txBody>
      </p:sp>
      <p:cxnSp>
        <p:nvCxnSpPr>
          <p:cNvPr id="20"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21"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Tree>
    <p:extLst>
      <p:ext uri="{BB962C8B-B14F-4D97-AF65-F5344CB8AC3E}">
        <p14:creationId xmlns:p14="http://schemas.microsoft.com/office/powerpoint/2010/main" val="959827286"/>
      </p:ext>
    </p:extLst>
  </p:cSld>
  <p:clrMapOvr>
    <a:masterClrMapping/>
  </p:clrMapOvr>
  <p:extLst mod="1">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5_Content with Multiple colored images">
    <p:spTree>
      <p:nvGrpSpPr>
        <p:cNvPr id="1" name=""/>
        <p:cNvGrpSpPr/>
        <p:nvPr/>
      </p:nvGrpSpPr>
      <p:grpSpPr>
        <a:xfrm>
          <a:off x="0" y="0"/>
          <a:ext cx="0" cy="0"/>
          <a:chOff x="0" y="0"/>
          <a:chExt cx="0" cy="0"/>
        </a:xfrm>
      </p:grpSpPr>
      <p:sp>
        <p:nvSpPr>
          <p:cNvPr id="47" name="Title 1"/>
          <p:cNvSpPr>
            <a:spLocks noGrp="1"/>
          </p:cNvSpPr>
          <p:nvPr userDrawn="1">
            <p:ph type="ctrTitle" hasCustomPrompt="1"/>
          </p:nvPr>
        </p:nvSpPr>
        <p:spPr>
          <a:xfrm>
            <a:off x="0" y="345077"/>
            <a:ext cx="3200400" cy="1212791"/>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Click to add title</a:t>
            </a:r>
            <a:br>
              <a:rPr lang="en-US"/>
            </a:br>
            <a:r>
              <a:rPr lang="en-US"/>
              <a:t>in two lines</a:t>
            </a:r>
          </a:p>
        </p:txBody>
      </p:sp>
      <p:sp>
        <p:nvSpPr>
          <p:cNvPr id="8"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49"/>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15" name="Text Placeholder 2"/>
          <p:cNvSpPr>
            <a:spLocks noGrp="1"/>
          </p:cNvSpPr>
          <p:nvPr userDrawn="1">
            <p:ph type="body" sz="quarter" idx="11" hasCustomPrompt="1"/>
          </p:nvPr>
        </p:nvSpPr>
        <p:spPr>
          <a:xfrm>
            <a:off x="227234" y="5195319"/>
            <a:ext cx="2061471" cy="245533"/>
          </a:xfrm>
        </p:spPr>
        <p:txBody>
          <a:bodyPr anchor="ctr" anchorCtr="0"/>
          <a:lstStyle>
            <a:lvl1pPr marL="0" indent="0" algn="l" defTabSz="1828800" rtl="0" eaLnBrk="1" latinLnBrk="0" hangingPunct="1">
              <a:lnSpc>
                <a:spcPct val="100000"/>
              </a:lnSpc>
              <a:spcBef>
                <a:spcPts val="600"/>
              </a:spcBef>
              <a:buFont typeface="Arial" panose="020B0604020202020204" pitchFamily="34" charset="0"/>
              <a:buNone/>
              <a:defRPr lang="en-US" sz="12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Image title</a:t>
            </a:r>
          </a:p>
        </p:txBody>
      </p:sp>
      <p:sp>
        <p:nvSpPr>
          <p:cNvPr id="16" name="Text Placeholder 2"/>
          <p:cNvSpPr>
            <a:spLocks noGrp="1"/>
          </p:cNvSpPr>
          <p:nvPr userDrawn="1">
            <p:ph type="body" sz="quarter" idx="12" hasCustomPrompt="1"/>
          </p:nvPr>
        </p:nvSpPr>
        <p:spPr>
          <a:xfrm>
            <a:off x="203201"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sp>
        <p:nvSpPr>
          <p:cNvPr id="26" name="Text Placeholder 2"/>
          <p:cNvSpPr>
            <a:spLocks noGrp="1"/>
          </p:cNvSpPr>
          <p:nvPr>
            <p:ph type="body" sz="quarter" idx="13" hasCustomPrompt="1"/>
          </p:nvPr>
        </p:nvSpPr>
        <p:spPr>
          <a:xfrm>
            <a:off x="227234" y="5558545"/>
            <a:ext cx="2061471" cy="895087"/>
          </a:xfrm>
        </p:spPr>
        <p:txBody>
          <a:bodyPr tIns="0" bIns="0"/>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err="1"/>
              <a:t>Aenean</a:t>
            </a:r>
            <a:r>
              <a:rPr lang="en-US"/>
              <a:t> </a:t>
            </a:r>
            <a:r>
              <a:rPr lang="en-US" err="1"/>
              <a:t>lacus</a:t>
            </a:r>
            <a:r>
              <a:rPr lang="en-US"/>
              <a:t> </a:t>
            </a:r>
            <a:r>
              <a:rPr lang="en-US" err="1"/>
              <a:t>arcu</a:t>
            </a:r>
            <a:r>
              <a:rPr lang="en-US"/>
              <a: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a:t>
            </a:r>
          </a:p>
        </p:txBody>
      </p:sp>
      <p:sp>
        <p:nvSpPr>
          <p:cNvPr id="33" name="Text Placeholder 2"/>
          <p:cNvSpPr>
            <a:spLocks noGrp="1"/>
          </p:cNvSpPr>
          <p:nvPr>
            <p:ph type="body" sz="quarter" idx="14" hasCustomPrompt="1"/>
          </p:nvPr>
        </p:nvSpPr>
        <p:spPr>
          <a:xfrm>
            <a:off x="2432165" y="5195319"/>
            <a:ext cx="2061471" cy="245533"/>
          </a:xfrm>
        </p:spPr>
        <p:txBody>
          <a:bodyPr anchor="ctr" anchorCtr="0"/>
          <a:lstStyle>
            <a:lvl1pPr marL="0" indent="0" algn="l" defTabSz="1828800" rtl="0" eaLnBrk="1" latinLnBrk="0" hangingPunct="1">
              <a:lnSpc>
                <a:spcPct val="100000"/>
              </a:lnSpc>
              <a:spcBef>
                <a:spcPts val="600"/>
              </a:spcBef>
              <a:buFont typeface="Arial" panose="020B0604020202020204" pitchFamily="34" charset="0"/>
              <a:buNone/>
              <a:defRPr lang="en-US" sz="12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Image title</a:t>
            </a:r>
          </a:p>
        </p:txBody>
      </p:sp>
      <p:sp>
        <p:nvSpPr>
          <p:cNvPr id="34" name="Text Placeholder 2"/>
          <p:cNvSpPr>
            <a:spLocks noGrp="1"/>
          </p:cNvSpPr>
          <p:nvPr>
            <p:ph type="body" sz="quarter" idx="15" hasCustomPrompt="1"/>
          </p:nvPr>
        </p:nvSpPr>
        <p:spPr>
          <a:xfrm>
            <a:off x="2432165" y="5558545"/>
            <a:ext cx="2061471" cy="895087"/>
          </a:xfrm>
        </p:spPr>
        <p:txBody>
          <a:bodyPr tIns="0" bIns="0"/>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err="1"/>
              <a:t>Aenean</a:t>
            </a:r>
            <a:r>
              <a:rPr lang="en-US"/>
              <a:t> </a:t>
            </a:r>
            <a:r>
              <a:rPr lang="en-US" err="1"/>
              <a:t>lacus</a:t>
            </a:r>
            <a:r>
              <a:rPr lang="en-US"/>
              <a:t> </a:t>
            </a:r>
            <a:r>
              <a:rPr lang="en-US" err="1"/>
              <a:t>arcu</a:t>
            </a:r>
            <a:r>
              <a:rPr lang="en-US"/>
              <a: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a:t>
            </a:r>
          </a:p>
        </p:txBody>
      </p:sp>
      <p:sp>
        <p:nvSpPr>
          <p:cNvPr id="35" name="Text Placeholder 2"/>
          <p:cNvSpPr>
            <a:spLocks noGrp="1"/>
          </p:cNvSpPr>
          <p:nvPr>
            <p:ph type="body" sz="quarter" idx="16" hasCustomPrompt="1"/>
          </p:nvPr>
        </p:nvSpPr>
        <p:spPr>
          <a:xfrm>
            <a:off x="4637096" y="5195319"/>
            <a:ext cx="2061471" cy="245533"/>
          </a:xfrm>
        </p:spPr>
        <p:txBody>
          <a:bodyPr anchor="ctr" anchorCtr="0"/>
          <a:lstStyle>
            <a:lvl1pPr marL="0" indent="0" algn="l" defTabSz="1828800" rtl="0" eaLnBrk="1" latinLnBrk="0" hangingPunct="1">
              <a:lnSpc>
                <a:spcPct val="100000"/>
              </a:lnSpc>
              <a:spcBef>
                <a:spcPts val="600"/>
              </a:spcBef>
              <a:buFont typeface="Arial" panose="020B0604020202020204" pitchFamily="34" charset="0"/>
              <a:buNone/>
              <a:defRPr lang="en-US" sz="12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Image title</a:t>
            </a:r>
          </a:p>
        </p:txBody>
      </p:sp>
      <p:sp>
        <p:nvSpPr>
          <p:cNvPr id="36" name="Text Placeholder 2"/>
          <p:cNvSpPr>
            <a:spLocks noGrp="1"/>
          </p:cNvSpPr>
          <p:nvPr>
            <p:ph type="body" sz="quarter" idx="17" hasCustomPrompt="1"/>
          </p:nvPr>
        </p:nvSpPr>
        <p:spPr>
          <a:xfrm>
            <a:off x="4637096" y="5558545"/>
            <a:ext cx="2061471" cy="895087"/>
          </a:xfrm>
        </p:spPr>
        <p:txBody>
          <a:bodyPr tIns="0" bIns="0"/>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err="1"/>
              <a:t>Aenean</a:t>
            </a:r>
            <a:r>
              <a:rPr lang="en-US"/>
              <a:t> </a:t>
            </a:r>
            <a:r>
              <a:rPr lang="en-US" err="1"/>
              <a:t>lacus</a:t>
            </a:r>
            <a:r>
              <a:rPr lang="en-US"/>
              <a:t> </a:t>
            </a:r>
            <a:r>
              <a:rPr lang="en-US" err="1"/>
              <a:t>arcu</a:t>
            </a:r>
            <a:r>
              <a:rPr lang="en-US"/>
              <a: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a:t>
            </a:r>
          </a:p>
        </p:txBody>
      </p:sp>
      <p:sp>
        <p:nvSpPr>
          <p:cNvPr id="37" name="Text Placeholder 2"/>
          <p:cNvSpPr>
            <a:spLocks noGrp="1"/>
          </p:cNvSpPr>
          <p:nvPr>
            <p:ph type="body" sz="quarter" idx="18" hasCustomPrompt="1"/>
          </p:nvPr>
        </p:nvSpPr>
        <p:spPr>
          <a:xfrm>
            <a:off x="6842026" y="5195319"/>
            <a:ext cx="2061471" cy="245533"/>
          </a:xfrm>
        </p:spPr>
        <p:txBody>
          <a:bodyPr anchor="ctr" anchorCtr="0"/>
          <a:lstStyle>
            <a:lvl1pPr marL="0" indent="0" algn="l" defTabSz="1828800" rtl="0" eaLnBrk="1" latinLnBrk="0" hangingPunct="1">
              <a:lnSpc>
                <a:spcPct val="100000"/>
              </a:lnSpc>
              <a:spcBef>
                <a:spcPts val="600"/>
              </a:spcBef>
              <a:buFont typeface="Arial" panose="020B0604020202020204" pitchFamily="34" charset="0"/>
              <a:buNone/>
              <a:defRPr lang="en-US" sz="12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Image title</a:t>
            </a:r>
          </a:p>
        </p:txBody>
      </p:sp>
      <p:sp>
        <p:nvSpPr>
          <p:cNvPr id="38" name="Text Placeholder 2"/>
          <p:cNvSpPr>
            <a:spLocks noGrp="1"/>
          </p:cNvSpPr>
          <p:nvPr>
            <p:ph type="body" sz="quarter" idx="19" hasCustomPrompt="1"/>
          </p:nvPr>
        </p:nvSpPr>
        <p:spPr>
          <a:xfrm>
            <a:off x="6842026" y="5558545"/>
            <a:ext cx="2061471" cy="895087"/>
          </a:xfrm>
        </p:spPr>
        <p:txBody>
          <a:bodyPr tIns="0" bIns="0"/>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err="1"/>
              <a:t>Aenean</a:t>
            </a:r>
            <a:r>
              <a:rPr lang="en-US"/>
              <a:t> </a:t>
            </a:r>
            <a:r>
              <a:rPr lang="en-US" err="1"/>
              <a:t>lacus</a:t>
            </a:r>
            <a:r>
              <a:rPr lang="en-US"/>
              <a:t> </a:t>
            </a:r>
            <a:r>
              <a:rPr lang="en-US" err="1"/>
              <a:t>arcu</a:t>
            </a:r>
            <a:r>
              <a:rPr lang="en-US"/>
              <a: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a:t>
            </a:r>
          </a:p>
        </p:txBody>
      </p:sp>
      <p:cxnSp>
        <p:nvCxnSpPr>
          <p:cNvPr id="23"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24"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
        <p:nvSpPr>
          <p:cNvPr id="25" name="Picture Placeholder 9"/>
          <p:cNvSpPr>
            <a:spLocks noGrp="1"/>
          </p:cNvSpPr>
          <p:nvPr>
            <p:ph type="pic" sz="quarter" idx="24" hasCustomPrompt="1"/>
          </p:nvPr>
        </p:nvSpPr>
        <p:spPr>
          <a:xfrm>
            <a:off x="237556" y="2269067"/>
            <a:ext cx="2057400" cy="2743200"/>
          </a:xfrm>
          <a:prstGeom prst="rect">
            <a:avLst/>
          </a:prstGeom>
        </p:spPr>
        <p:txBody>
          <a:bodyPr>
            <a:noAutofit/>
          </a:bodyPr>
          <a:lstStyle>
            <a:lvl1pPr marL="0" indent="0" algn="ctr">
              <a:buFontTx/>
              <a:buNone/>
              <a:defRPr sz="1600" baseline="0">
                <a:solidFill>
                  <a:schemeClr val="accent2"/>
                </a:solidFill>
                <a:latin typeface="+mn-lt"/>
              </a:defRPr>
            </a:lvl1pPr>
          </a:lstStyle>
          <a:p>
            <a:pPr marL="0" lvl="0" indent="0" algn="ctr">
              <a:buFontTx/>
              <a:buNone/>
            </a:pPr>
            <a:r>
              <a:rPr lang="en-US"/>
              <a:t>Click icon to add color image</a:t>
            </a:r>
          </a:p>
        </p:txBody>
      </p:sp>
      <p:sp>
        <p:nvSpPr>
          <p:cNvPr id="27" name="Picture Placeholder 9"/>
          <p:cNvSpPr>
            <a:spLocks noGrp="1"/>
          </p:cNvSpPr>
          <p:nvPr>
            <p:ph type="pic" sz="quarter" idx="25" hasCustomPrompt="1"/>
          </p:nvPr>
        </p:nvSpPr>
        <p:spPr>
          <a:xfrm>
            <a:off x="2442487" y="2269067"/>
            <a:ext cx="2057400" cy="2743200"/>
          </a:xfrm>
          <a:prstGeom prst="rect">
            <a:avLst/>
          </a:prstGeom>
        </p:spPr>
        <p:txBody>
          <a:bodyPr>
            <a:noAutofit/>
          </a:bodyPr>
          <a:lstStyle>
            <a:lvl1pPr marL="0" indent="0" algn="ctr">
              <a:buFontTx/>
              <a:buNone/>
              <a:defRPr sz="1600" baseline="0">
                <a:solidFill>
                  <a:schemeClr val="accent2"/>
                </a:solidFill>
                <a:latin typeface="+mn-lt"/>
              </a:defRPr>
            </a:lvl1pPr>
          </a:lstStyle>
          <a:p>
            <a:pPr marL="0" lvl="0" indent="0" algn="ctr">
              <a:buFontTx/>
              <a:buNone/>
            </a:pPr>
            <a:r>
              <a:rPr lang="en-US"/>
              <a:t>Click icon to add color image</a:t>
            </a:r>
          </a:p>
        </p:txBody>
      </p:sp>
      <p:sp>
        <p:nvSpPr>
          <p:cNvPr id="28" name="Picture Placeholder 9"/>
          <p:cNvSpPr>
            <a:spLocks noGrp="1"/>
          </p:cNvSpPr>
          <p:nvPr>
            <p:ph type="pic" sz="quarter" idx="26" hasCustomPrompt="1"/>
          </p:nvPr>
        </p:nvSpPr>
        <p:spPr>
          <a:xfrm>
            <a:off x="4647418" y="2269067"/>
            <a:ext cx="2057400" cy="2743200"/>
          </a:xfrm>
          <a:prstGeom prst="rect">
            <a:avLst/>
          </a:prstGeom>
        </p:spPr>
        <p:txBody>
          <a:bodyPr>
            <a:noAutofit/>
          </a:bodyPr>
          <a:lstStyle>
            <a:lvl1pPr marL="0" indent="0" algn="ctr">
              <a:buFontTx/>
              <a:buNone/>
              <a:defRPr sz="1600" baseline="0">
                <a:solidFill>
                  <a:schemeClr val="accent2"/>
                </a:solidFill>
                <a:latin typeface="+mn-lt"/>
              </a:defRPr>
            </a:lvl1pPr>
          </a:lstStyle>
          <a:p>
            <a:pPr marL="0" lvl="0" indent="0" algn="ctr">
              <a:buFontTx/>
              <a:buNone/>
            </a:pPr>
            <a:r>
              <a:rPr lang="en-US"/>
              <a:t>Click icon to add color image</a:t>
            </a:r>
          </a:p>
        </p:txBody>
      </p:sp>
      <p:sp>
        <p:nvSpPr>
          <p:cNvPr id="29" name="Picture Placeholder 9"/>
          <p:cNvSpPr>
            <a:spLocks noGrp="1"/>
          </p:cNvSpPr>
          <p:nvPr>
            <p:ph type="pic" sz="quarter" idx="27" hasCustomPrompt="1"/>
          </p:nvPr>
        </p:nvSpPr>
        <p:spPr>
          <a:xfrm>
            <a:off x="6852349" y="2269067"/>
            <a:ext cx="2057400" cy="2743200"/>
          </a:xfrm>
          <a:prstGeom prst="rect">
            <a:avLst/>
          </a:prstGeom>
        </p:spPr>
        <p:txBody>
          <a:bodyPr>
            <a:noAutofit/>
          </a:bodyPr>
          <a:lstStyle>
            <a:lvl1pPr marL="0" indent="0" algn="ctr">
              <a:buFontTx/>
              <a:buNone/>
              <a:defRPr sz="1600" baseline="0">
                <a:solidFill>
                  <a:schemeClr val="accent2"/>
                </a:solidFill>
                <a:latin typeface="+mn-lt"/>
              </a:defRPr>
            </a:lvl1pPr>
          </a:lstStyle>
          <a:p>
            <a:pPr marL="0" lvl="0" indent="0" algn="ctr">
              <a:buFontTx/>
              <a:buNone/>
            </a:pPr>
            <a:r>
              <a:rPr lang="en-US"/>
              <a:t>Click icon to add color image</a:t>
            </a:r>
          </a:p>
        </p:txBody>
      </p:sp>
    </p:spTree>
    <p:extLst>
      <p:ext uri="{BB962C8B-B14F-4D97-AF65-F5344CB8AC3E}">
        <p14:creationId xmlns:p14="http://schemas.microsoft.com/office/powerpoint/2010/main" val="3540913712"/>
      </p:ext>
    </p:extLst>
  </p:cSld>
  <p:clrMapOvr>
    <a:masterClrMapping/>
  </p:clrMapOvr>
  <p:extLst mod="1">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Breaker with Client/Partner Logo">
    <p:bg>
      <p:bgPr>
        <a:solidFill>
          <a:srgbClr val="F2F2F2"/>
        </a:solidFill>
        <a:effectLst/>
      </p:bgPr>
    </p:bg>
    <p:spTree>
      <p:nvGrpSpPr>
        <p:cNvPr id="1" name=""/>
        <p:cNvGrpSpPr/>
        <p:nvPr/>
      </p:nvGrpSpPr>
      <p:grpSpPr>
        <a:xfrm>
          <a:off x="0" y="0"/>
          <a:ext cx="0" cy="0"/>
          <a:chOff x="0" y="0"/>
          <a:chExt cx="0" cy="0"/>
        </a:xfrm>
      </p:grpSpPr>
      <p:pic>
        <p:nvPicPr>
          <p:cNvPr id="31" name="greyfade-jon-flobrant-193464.jpg"/>
          <p:cNvPicPr>
            <a:picLocks noChangeAspect="1"/>
          </p:cNvPicPr>
          <p:nvPr userDrawn="1"/>
        </p:nvPicPr>
        <p:blipFill>
          <a:blip r:embed="rId2" cstate="print">
            <a:extLst>
              <a:ext uri="{28A0092B-C50C-407E-A947-70E740481C1C}">
                <a14:useLocalDpi xmlns:a14="http://schemas.microsoft.com/office/drawing/2010/main"/>
              </a:ext>
            </a:extLst>
          </a:blip>
          <a:srcRect/>
          <a:stretch>
            <a:fillRect/>
          </a:stretch>
        </p:blipFill>
        <p:spPr>
          <a:xfrm>
            <a:off x="2656751" y="3"/>
            <a:ext cx="6502359" cy="6270172"/>
          </a:xfrm>
          <a:prstGeom prst="rect">
            <a:avLst/>
          </a:prstGeom>
        </p:spPr>
      </p:pic>
      <p:sp>
        <p:nvSpPr>
          <p:cNvPr id="2" name="Title 1"/>
          <p:cNvSpPr>
            <a:spLocks noGrp="1"/>
          </p:cNvSpPr>
          <p:nvPr>
            <p:ph type="ctrTitle" hasCustomPrompt="1"/>
          </p:nvPr>
        </p:nvSpPr>
        <p:spPr>
          <a:xfrm>
            <a:off x="5" y="2353658"/>
            <a:ext cx="5534025" cy="3756689"/>
          </a:xfrm>
          <a:prstGeom prst="rect">
            <a:avLst/>
          </a:prstGeom>
          <a:noFill/>
        </p:spPr>
        <p:txBody>
          <a:bodyPr wrap="square" lIns="0" rtlCol="0" anchor="t" anchorCtr="0">
            <a:noAutofit/>
          </a:bodyPr>
          <a:lstStyle>
            <a:lvl1pPr marL="0" algn="l">
              <a:lnSpc>
                <a:spcPct val="98000"/>
              </a:lnSpc>
              <a:tabLst>
                <a:tab pos="457200" algn="l"/>
              </a:tabLst>
              <a:defRPr lang="en-US" sz="6000" u="sng" dirty="0">
                <a:solidFill>
                  <a:schemeClr val="tx2"/>
                </a:solidFill>
                <a:latin typeface="+mj-lt"/>
                <a:ea typeface="+mn-ea"/>
                <a:cs typeface="Arial"/>
              </a:defRPr>
            </a:lvl1pPr>
          </a:lstStyle>
          <a:p>
            <a:pPr marL="0" lvl="0" algn="l"/>
            <a:r>
              <a:rPr lang="en-US"/>
              <a:t>Section name here in three lines</a:t>
            </a:r>
          </a:p>
        </p:txBody>
      </p:sp>
      <p:sp>
        <p:nvSpPr>
          <p:cNvPr id="16" name="object 2"/>
          <p:cNvSpPr/>
          <p:nvPr userDrawn="1"/>
        </p:nvSpPr>
        <p:spPr>
          <a:xfrm>
            <a:off x="92869" y="400054"/>
            <a:ext cx="1310850" cy="1464705"/>
          </a:xfrm>
          <a:prstGeom prst="rect">
            <a:avLst/>
          </a:prstGeom>
          <a:blipFill>
            <a:blip r:embed="rId3" cstate="print"/>
            <a:stretch>
              <a:fillRect/>
            </a:stretch>
          </a:blipFill>
        </p:spPr>
        <p:txBody>
          <a:bodyPr wrap="square" lIns="0" tIns="0" rIns="0" bIns="0" rtlCol="0">
            <a:noAutofit/>
          </a:bodyPr>
          <a:lstStyle/>
          <a:p>
            <a:pPr defTabSz="457200"/>
            <a:endParaRPr>
              <a:solidFill>
                <a:srgbClr val="000000"/>
              </a:solidFill>
            </a:endParaRPr>
          </a:p>
        </p:txBody>
      </p:sp>
      <p:sp>
        <p:nvSpPr>
          <p:cNvPr id="21" name="object 5"/>
          <p:cNvSpPr/>
          <p:nvPr userDrawn="1"/>
        </p:nvSpPr>
        <p:spPr>
          <a:xfrm>
            <a:off x="8432012" y="2976559"/>
            <a:ext cx="462845" cy="617128"/>
          </a:xfrm>
          <a:custGeom>
            <a:avLst/>
            <a:gdLst/>
            <a:ahLst/>
            <a:cxnLst/>
            <a:rect l="l" t="t" r="r" b="b"/>
            <a:pathLst>
              <a:path w="1880363" h="1880368">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4"/>
                </a:lnTo>
                <a:lnTo>
                  <a:pt x="2753" y="1012311"/>
                </a:lnTo>
                <a:lnTo>
                  <a:pt x="11014" y="1084096"/>
                </a:lnTo>
                <a:lnTo>
                  <a:pt x="24783" y="1155197"/>
                </a:lnTo>
                <a:lnTo>
                  <a:pt x="44059" y="1225271"/>
                </a:lnTo>
                <a:lnTo>
                  <a:pt x="68843" y="1293976"/>
                </a:lnTo>
                <a:lnTo>
                  <a:pt x="99134" y="1360970"/>
                </a:lnTo>
                <a:lnTo>
                  <a:pt x="134933" y="1425911"/>
                </a:lnTo>
                <a:lnTo>
                  <a:pt x="176239" y="1488457"/>
                </a:lnTo>
                <a:lnTo>
                  <a:pt x="223052" y="1548266"/>
                </a:lnTo>
                <a:lnTo>
                  <a:pt x="275373" y="1604994"/>
                </a:lnTo>
                <a:lnTo>
                  <a:pt x="332102" y="1657315"/>
                </a:lnTo>
                <a:lnTo>
                  <a:pt x="391911" y="1704129"/>
                </a:lnTo>
                <a:lnTo>
                  <a:pt x="454457" y="1745435"/>
                </a:lnTo>
                <a:lnTo>
                  <a:pt x="519398" y="1781233"/>
                </a:lnTo>
                <a:lnTo>
                  <a:pt x="586392" y="1811524"/>
                </a:lnTo>
                <a:lnTo>
                  <a:pt x="655098" y="1836308"/>
                </a:lnTo>
                <a:lnTo>
                  <a:pt x="725172" y="1855584"/>
                </a:lnTo>
                <a:lnTo>
                  <a:pt x="796273" y="1869353"/>
                </a:lnTo>
                <a:lnTo>
                  <a:pt x="868058" y="1877614"/>
                </a:lnTo>
                <a:lnTo>
                  <a:pt x="940185" y="1880368"/>
                </a:lnTo>
                <a:lnTo>
                  <a:pt x="1012312" y="1877614"/>
                </a:lnTo>
                <a:lnTo>
                  <a:pt x="1084097" y="1869353"/>
                </a:lnTo>
                <a:lnTo>
                  <a:pt x="1155197" y="1855584"/>
                </a:lnTo>
                <a:lnTo>
                  <a:pt x="1225271" y="1836308"/>
                </a:lnTo>
                <a:lnTo>
                  <a:pt x="1293976" y="1811524"/>
                </a:lnTo>
                <a:lnTo>
                  <a:pt x="1360970" y="1781233"/>
                </a:lnTo>
                <a:lnTo>
                  <a:pt x="1425911" y="1745435"/>
                </a:lnTo>
                <a:lnTo>
                  <a:pt x="1488456" y="1704129"/>
                </a:lnTo>
                <a:lnTo>
                  <a:pt x="1548264" y="1657315"/>
                </a:lnTo>
                <a:lnTo>
                  <a:pt x="1604992" y="1604994"/>
                </a:lnTo>
                <a:lnTo>
                  <a:pt x="1657313" y="1548266"/>
                </a:lnTo>
                <a:lnTo>
                  <a:pt x="1704126" y="1488457"/>
                </a:lnTo>
                <a:lnTo>
                  <a:pt x="1745432" y="1425911"/>
                </a:lnTo>
                <a:lnTo>
                  <a:pt x="1781230" y="1360970"/>
                </a:lnTo>
                <a:lnTo>
                  <a:pt x="1811521" y="1293976"/>
                </a:lnTo>
                <a:lnTo>
                  <a:pt x="1836304" y="1225271"/>
                </a:lnTo>
                <a:lnTo>
                  <a:pt x="1855580" y="1155197"/>
                </a:lnTo>
                <a:lnTo>
                  <a:pt x="1869349" y="1084096"/>
                </a:lnTo>
                <a:lnTo>
                  <a:pt x="1877610" y="1012311"/>
                </a:lnTo>
                <a:lnTo>
                  <a:pt x="1880363" y="940184"/>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chemeClr val="accent6">
              <a:alpha val="56000"/>
            </a:schemeClr>
          </a:solidFill>
        </p:spPr>
        <p:txBody>
          <a:bodyPr wrap="square" lIns="0" tIns="0" rIns="0" bIns="0" rtlCol="0">
            <a:noAutofit/>
          </a:bodyPr>
          <a:lstStyle/>
          <a:p>
            <a:pPr defTabSz="457200"/>
            <a:endParaRPr>
              <a:solidFill>
                <a:srgbClr val="000000"/>
              </a:solidFill>
            </a:endParaRPr>
          </a:p>
        </p:txBody>
      </p:sp>
      <p:sp>
        <p:nvSpPr>
          <p:cNvPr id="26" name="object 5"/>
          <p:cNvSpPr/>
          <p:nvPr userDrawn="1"/>
        </p:nvSpPr>
        <p:spPr>
          <a:xfrm>
            <a:off x="7724019" y="4759389"/>
            <a:ext cx="391505" cy="522008"/>
          </a:xfrm>
          <a:custGeom>
            <a:avLst/>
            <a:gdLst/>
            <a:ahLst/>
            <a:cxnLst/>
            <a:rect l="l" t="t" r="r" b="b"/>
            <a:pathLst>
              <a:path w="1880363" h="1880368">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4"/>
                </a:lnTo>
                <a:lnTo>
                  <a:pt x="2753" y="1012311"/>
                </a:lnTo>
                <a:lnTo>
                  <a:pt x="11014" y="1084096"/>
                </a:lnTo>
                <a:lnTo>
                  <a:pt x="24783" y="1155197"/>
                </a:lnTo>
                <a:lnTo>
                  <a:pt x="44059" y="1225271"/>
                </a:lnTo>
                <a:lnTo>
                  <a:pt x="68843" y="1293976"/>
                </a:lnTo>
                <a:lnTo>
                  <a:pt x="99134" y="1360970"/>
                </a:lnTo>
                <a:lnTo>
                  <a:pt x="134933" y="1425911"/>
                </a:lnTo>
                <a:lnTo>
                  <a:pt x="176239" y="1488457"/>
                </a:lnTo>
                <a:lnTo>
                  <a:pt x="223052" y="1548266"/>
                </a:lnTo>
                <a:lnTo>
                  <a:pt x="275373" y="1604994"/>
                </a:lnTo>
                <a:lnTo>
                  <a:pt x="332102" y="1657315"/>
                </a:lnTo>
                <a:lnTo>
                  <a:pt x="391911" y="1704129"/>
                </a:lnTo>
                <a:lnTo>
                  <a:pt x="454457" y="1745435"/>
                </a:lnTo>
                <a:lnTo>
                  <a:pt x="519398" y="1781233"/>
                </a:lnTo>
                <a:lnTo>
                  <a:pt x="586392" y="1811524"/>
                </a:lnTo>
                <a:lnTo>
                  <a:pt x="655098" y="1836308"/>
                </a:lnTo>
                <a:lnTo>
                  <a:pt x="725172" y="1855584"/>
                </a:lnTo>
                <a:lnTo>
                  <a:pt x="796273" y="1869353"/>
                </a:lnTo>
                <a:lnTo>
                  <a:pt x="868058" y="1877614"/>
                </a:lnTo>
                <a:lnTo>
                  <a:pt x="940185" y="1880368"/>
                </a:lnTo>
                <a:lnTo>
                  <a:pt x="1012312" y="1877614"/>
                </a:lnTo>
                <a:lnTo>
                  <a:pt x="1084097" y="1869353"/>
                </a:lnTo>
                <a:lnTo>
                  <a:pt x="1155197" y="1855584"/>
                </a:lnTo>
                <a:lnTo>
                  <a:pt x="1225271" y="1836308"/>
                </a:lnTo>
                <a:lnTo>
                  <a:pt x="1293976" y="1811524"/>
                </a:lnTo>
                <a:lnTo>
                  <a:pt x="1360970" y="1781233"/>
                </a:lnTo>
                <a:lnTo>
                  <a:pt x="1425911" y="1745435"/>
                </a:lnTo>
                <a:lnTo>
                  <a:pt x="1488456" y="1704129"/>
                </a:lnTo>
                <a:lnTo>
                  <a:pt x="1548264" y="1657315"/>
                </a:lnTo>
                <a:lnTo>
                  <a:pt x="1604992" y="1604994"/>
                </a:lnTo>
                <a:lnTo>
                  <a:pt x="1657313" y="1548266"/>
                </a:lnTo>
                <a:lnTo>
                  <a:pt x="1704126" y="1488457"/>
                </a:lnTo>
                <a:lnTo>
                  <a:pt x="1745432" y="1425911"/>
                </a:lnTo>
                <a:lnTo>
                  <a:pt x="1781230" y="1360970"/>
                </a:lnTo>
                <a:lnTo>
                  <a:pt x="1811521" y="1293976"/>
                </a:lnTo>
                <a:lnTo>
                  <a:pt x="1836304" y="1225271"/>
                </a:lnTo>
                <a:lnTo>
                  <a:pt x="1855580" y="1155197"/>
                </a:lnTo>
                <a:lnTo>
                  <a:pt x="1869349" y="1084096"/>
                </a:lnTo>
                <a:lnTo>
                  <a:pt x="1877610" y="1012311"/>
                </a:lnTo>
                <a:lnTo>
                  <a:pt x="1880363" y="940184"/>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chemeClr val="accent4">
              <a:alpha val="56000"/>
            </a:schemeClr>
          </a:solidFill>
        </p:spPr>
        <p:txBody>
          <a:bodyPr wrap="square" lIns="0" tIns="0" rIns="0" bIns="0" rtlCol="0">
            <a:noAutofit/>
          </a:bodyPr>
          <a:lstStyle/>
          <a:p>
            <a:pPr defTabSz="457200"/>
            <a:endParaRPr>
              <a:solidFill>
                <a:srgbClr val="000000"/>
              </a:solidFill>
            </a:endParaRPr>
          </a:p>
        </p:txBody>
      </p:sp>
      <p:sp>
        <p:nvSpPr>
          <p:cNvPr id="27" name="object 5"/>
          <p:cNvSpPr/>
          <p:nvPr userDrawn="1"/>
        </p:nvSpPr>
        <p:spPr>
          <a:xfrm>
            <a:off x="6081105" y="2183593"/>
            <a:ext cx="357794" cy="477059"/>
          </a:xfrm>
          <a:custGeom>
            <a:avLst/>
            <a:gdLst/>
            <a:ahLst/>
            <a:cxnLst/>
            <a:rect l="l" t="t" r="r" b="b"/>
            <a:pathLst>
              <a:path w="1880363" h="1880368">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4"/>
                </a:lnTo>
                <a:lnTo>
                  <a:pt x="2753" y="1012311"/>
                </a:lnTo>
                <a:lnTo>
                  <a:pt x="11014" y="1084096"/>
                </a:lnTo>
                <a:lnTo>
                  <a:pt x="24783" y="1155197"/>
                </a:lnTo>
                <a:lnTo>
                  <a:pt x="44059" y="1225271"/>
                </a:lnTo>
                <a:lnTo>
                  <a:pt x="68843" y="1293976"/>
                </a:lnTo>
                <a:lnTo>
                  <a:pt x="99134" y="1360970"/>
                </a:lnTo>
                <a:lnTo>
                  <a:pt x="134933" y="1425911"/>
                </a:lnTo>
                <a:lnTo>
                  <a:pt x="176239" y="1488457"/>
                </a:lnTo>
                <a:lnTo>
                  <a:pt x="223052" y="1548266"/>
                </a:lnTo>
                <a:lnTo>
                  <a:pt x="275373" y="1604994"/>
                </a:lnTo>
                <a:lnTo>
                  <a:pt x="332102" y="1657315"/>
                </a:lnTo>
                <a:lnTo>
                  <a:pt x="391911" y="1704129"/>
                </a:lnTo>
                <a:lnTo>
                  <a:pt x="454457" y="1745435"/>
                </a:lnTo>
                <a:lnTo>
                  <a:pt x="519398" y="1781233"/>
                </a:lnTo>
                <a:lnTo>
                  <a:pt x="586392" y="1811524"/>
                </a:lnTo>
                <a:lnTo>
                  <a:pt x="655098" y="1836308"/>
                </a:lnTo>
                <a:lnTo>
                  <a:pt x="725172" y="1855584"/>
                </a:lnTo>
                <a:lnTo>
                  <a:pt x="796273" y="1869353"/>
                </a:lnTo>
                <a:lnTo>
                  <a:pt x="868058" y="1877614"/>
                </a:lnTo>
                <a:lnTo>
                  <a:pt x="940185" y="1880368"/>
                </a:lnTo>
                <a:lnTo>
                  <a:pt x="1012312" y="1877614"/>
                </a:lnTo>
                <a:lnTo>
                  <a:pt x="1084097" y="1869353"/>
                </a:lnTo>
                <a:lnTo>
                  <a:pt x="1155197" y="1855584"/>
                </a:lnTo>
                <a:lnTo>
                  <a:pt x="1225271" y="1836308"/>
                </a:lnTo>
                <a:lnTo>
                  <a:pt x="1293976" y="1811524"/>
                </a:lnTo>
                <a:lnTo>
                  <a:pt x="1360970" y="1781233"/>
                </a:lnTo>
                <a:lnTo>
                  <a:pt x="1425911" y="1745435"/>
                </a:lnTo>
                <a:lnTo>
                  <a:pt x="1488456" y="1704129"/>
                </a:lnTo>
                <a:lnTo>
                  <a:pt x="1548264" y="1657315"/>
                </a:lnTo>
                <a:lnTo>
                  <a:pt x="1604992" y="1604994"/>
                </a:lnTo>
                <a:lnTo>
                  <a:pt x="1657313" y="1548266"/>
                </a:lnTo>
                <a:lnTo>
                  <a:pt x="1704126" y="1488457"/>
                </a:lnTo>
                <a:lnTo>
                  <a:pt x="1745432" y="1425911"/>
                </a:lnTo>
                <a:lnTo>
                  <a:pt x="1781230" y="1360970"/>
                </a:lnTo>
                <a:lnTo>
                  <a:pt x="1811521" y="1293976"/>
                </a:lnTo>
                <a:lnTo>
                  <a:pt x="1836304" y="1225271"/>
                </a:lnTo>
                <a:lnTo>
                  <a:pt x="1855580" y="1155197"/>
                </a:lnTo>
                <a:lnTo>
                  <a:pt x="1869349" y="1084096"/>
                </a:lnTo>
                <a:lnTo>
                  <a:pt x="1877610" y="1012311"/>
                </a:lnTo>
                <a:lnTo>
                  <a:pt x="1880363" y="940184"/>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chemeClr val="accent5">
              <a:alpha val="56000"/>
            </a:schemeClr>
          </a:solidFill>
        </p:spPr>
        <p:txBody>
          <a:bodyPr wrap="square" lIns="0" tIns="0" rIns="0" bIns="0" rtlCol="0">
            <a:noAutofit/>
          </a:bodyPr>
          <a:lstStyle/>
          <a:p>
            <a:pPr defTabSz="457200"/>
            <a:endParaRPr>
              <a:solidFill>
                <a:srgbClr val="000000"/>
              </a:solidFill>
            </a:endParaRPr>
          </a:p>
        </p:txBody>
      </p:sp>
      <p:sp>
        <p:nvSpPr>
          <p:cNvPr id="28" name="object 5"/>
          <p:cNvSpPr/>
          <p:nvPr userDrawn="1"/>
        </p:nvSpPr>
        <p:spPr>
          <a:xfrm>
            <a:off x="5442627" y="4174849"/>
            <a:ext cx="347870" cy="463827"/>
          </a:xfrm>
          <a:custGeom>
            <a:avLst/>
            <a:gdLst/>
            <a:ahLst/>
            <a:cxnLst/>
            <a:rect l="l" t="t" r="r" b="b"/>
            <a:pathLst>
              <a:path w="1880363" h="1880368">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4"/>
                </a:lnTo>
                <a:lnTo>
                  <a:pt x="2753" y="1012311"/>
                </a:lnTo>
                <a:lnTo>
                  <a:pt x="11014" y="1084096"/>
                </a:lnTo>
                <a:lnTo>
                  <a:pt x="24783" y="1155197"/>
                </a:lnTo>
                <a:lnTo>
                  <a:pt x="44059" y="1225271"/>
                </a:lnTo>
                <a:lnTo>
                  <a:pt x="68843" y="1293976"/>
                </a:lnTo>
                <a:lnTo>
                  <a:pt x="99134" y="1360970"/>
                </a:lnTo>
                <a:lnTo>
                  <a:pt x="134933" y="1425911"/>
                </a:lnTo>
                <a:lnTo>
                  <a:pt x="176239" y="1488457"/>
                </a:lnTo>
                <a:lnTo>
                  <a:pt x="223052" y="1548266"/>
                </a:lnTo>
                <a:lnTo>
                  <a:pt x="275373" y="1604994"/>
                </a:lnTo>
                <a:lnTo>
                  <a:pt x="332102" y="1657315"/>
                </a:lnTo>
                <a:lnTo>
                  <a:pt x="391911" y="1704129"/>
                </a:lnTo>
                <a:lnTo>
                  <a:pt x="454457" y="1745435"/>
                </a:lnTo>
                <a:lnTo>
                  <a:pt x="519398" y="1781233"/>
                </a:lnTo>
                <a:lnTo>
                  <a:pt x="586392" y="1811524"/>
                </a:lnTo>
                <a:lnTo>
                  <a:pt x="655098" y="1836308"/>
                </a:lnTo>
                <a:lnTo>
                  <a:pt x="725172" y="1855584"/>
                </a:lnTo>
                <a:lnTo>
                  <a:pt x="796273" y="1869353"/>
                </a:lnTo>
                <a:lnTo>
                  <a:pt x="868058" y="1877614"/>
                </a:lnTo>
                <a:lnTo>
                  <a:pt x="940185" y="1880368"/>
                </a:lnTo>
                <a:lnTo>
                  <a:pt x="1012312" y="1877614"/>
                </a:lnTo>
                <a:lnTo>
                  <a:pt x="1084097" y="1869353"/>
                </a:lnTo>
                <a:lnTo>
                  <a:pt x="1155197" y="1855584"/>
                </a:lnTo>
                <a:lnTo>
                  <a:pt x="1225271" y="1836308"/>
                </a:lnTo>
                <a:lnTo>
                  <a:pt x="1293976" y="1811524"/>
                </a:lnTo>
                <a:lnTo>
                  <a:pt x="1360970" y="1781233"/>
                </a:lnTo>
                <a:lnTo>
                  <a:pt x="1425911" y="1745435"/>
                </a:lnTo>
                <a:lnTo>
                  <a:pt x="1488456" y="1704129"/>
                </a:lnTo>
                <a:lnTo>
                  <a:pt x="1548264" y="1657315"/>
                </a:lnTo>
                <a:lnTo>
                  <a:pt x="1604992" y="1604994"/>
                </a:lnTo>
                <a:lnTo>
                  <a:pt x="1657313" y="1548266"/>
                </a:lnTo>
                <a:lnTo>
                  <a:pt x="1704126" y="1488457"/>
                </a:lnTo>
                <a:lnTo>
                  <a:pt x="1745432" y="1425911"/>
                </a:lnTo>
                <a:lnTo>
                  <a:pt x="1781230" y="1360970"/>
                </a:lnTo>
                <a:lnTo>
                  <a:pt x="1811521" y="1293976"/>
                </a:lnTo>
                <a:lnTo>
                  <a:pt x="1836304" y="1225271"/>
                </a:lnTo>
                <a:lnTo>
                  <a:pt x="1855580" y="1155197"/>
                </a:lnTo>
                <a:lnTo>
                  <a:pt x="1869349" y="1084096"/>
                </a:lnTo>
                <a:lnTo>
                  <a:pt x="1877610" y="1012311"/>
                </a:lnTo>
                <a:lnTo>
                  <a:pt x="1880363" y="940184"/>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chemeClr val="accent3">
              <a:alpha val="56000"/>
            </a:schemeClr>
          </a:solidFill>
        </p:spPr>
        <p:txBody>
          <a:bodyPr wrap="square" lIns="0" tIns="0" rIns="0" bIns="0" rtlCol="0">
            <a:noAutofit/>
          </a:bodyPr>
          <a:lstStyle/>
          <a:p>
            <a:pPr defTabSz="457200"/>
            <a:endParaRPr>
              <a:solidFill>
                <a:srgbClr val="000000"/>
              </a:solidFill>
            </a:endParaRPr>
          </a:p>
        </p:txBody>
      </p:sp>
      <p:sp>
        <p:nvSpPr>
          <p:cNvPr id="29" name="object 5"/>
          <p:cNvSpPr/>
          <p:nvPr userDrawn="1"/>
        </p:nvSpPr>
        <p:spPr>
          <a:xfrm>
            <a:off x="6381755" y="3345759"/>
            <a:ext cx="240507" cy="320676"/>
          </a:xfrm>
          <a:custGeom>
            <a:avLst/>
            <a:gdLst/>
            <a:ahLst/>
            <a:cxnLst/>
            <a:rect l="l" t="t" r="r" b="b"/>
            <a:pathLst>
              <a:path w="1880363" h="1880368">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4"/>
                </a:lnTo>
                <a:lnTo>
                  <a:pt x="2753" y="1012311"/>
                </a:lnTo>
                <a:lnTo>
                  <a:pt x="11014" y="1084096"/>
                </a:lnTo>
                <a:lnTo>
                  <a:pt x="24783" y="1155197"/>
                </a:lnTo>
                <a:lnTo>
                  <a:pt x="44059" y="1225271"/>
                </a:lnTo>
                <a:lnTo>
                  <a:pt x="68843" y="1293976"/>
                </a:lnTo>
                <a:lnTo>
                  <a:pt x="99134" y="1360970"/>
                </a:lnTo>
                <a:lnTo>
                  <a:pt x="134933" y="1425911"/>
                </a:lnTo>
                <a:lnTo>
                  <a:pt x="176239" y="1488457"/>
                </a:lnTo>
                <a:lnTo>
                  <a:pt x="223052" y="1548266"/>
                </a:lnTo>
                <a:lnTo>
                  <a:pt x="275373" y="1604994"/>
                </a:lnTo>
                <a:lnTo>
                  <a:pt x="332102" y="1657315"/>
                </a:lnTo>
                <a:lnTo>
                  <a:pt x="391911" y="1704129"/>
                </a:lnTo>
                <a:lnTo>
                  <a:pt x="454457" y="1745435"/>
                </a:lnTo>
                <a:lnTo>
                  <a:pt x="519398" y="1781233"/>
                </a:lnTo>
                <a:lnTo>
                  <a:pt x="586392" y="1811524"/>
                </a:lnTo>
                <a:lnTo>
                  <a:pt x="655098" y="1836308"/>
                </a:lnTo>
                <a:lnTo>
                  <a:pt x="725172" y="1855584"/>
                </a:lnTo>
                <a:lnTo>
                  <a:pt x="796273" y="1869353"/>
                </a:lnTo>
                <a:lnTo>
                  <a:pt x="868058" y="1877614"/>
                </a:lnTo>
                <a:lnTo>
                  <a:pt x="940185" y="1880368"/>
                </a:lnTo>
                <a:lnTo>
                  <a:pt x="1012312" y="1877614"/>
                </a:lnTo>
                <a:lnTo>
                  <a:pt x="1084097" y="1869353"/>
                </a:lnTo>
                <a:lnTo>
                  <a:pt x="1155197" y="1855584"/>
                </a:lnTo>
                <a:lnTo>
                  <a:pt x="1225271" y="1836308"/>
                </a:lnTo>
                <a:lnTo>
                  <a:pt x="1293976" y="1811524"/>
                </a:lnTo>
                <a:lnTo>
                  <a:pt x="1360970" y="1781233"/>
                </a:lnTo>
                <a:lnTo>
                  <a:pt x="1425911" y="1745435"/>
                </a:lnTo>
                <a:lnTo>
                  <a:pt x="1488456" y="1704129"/>
                </a:lnTo>
                <a:lnTo>
                  <a:pt x="1548264" y="1657315"/>
                </a:lnTo>
                <a:lnTo>
                  <a:pt x="1604992" y="1604994"/>
                </a:lnTo>
                <a:lnTo>
                  <a:pt x="1657313" y="1548266"/>
                </a:lnTo>
                <a:lnTo>
                  <a:pt x="1704126" y="1488457"/>
                </a:lnTo>
                <a:lnTo>
                  <a:pt x="1745432" y="1425911"/>
                </a:lnTo>
                <a:lnTo>
                  <a:pt x="1781230" y="1360970"/>
                </a:lnTo>
                <a:lnTo>
                  <a:pt x="1811521" y="1293976"/>
                </a:lnTo>
                <a:lnTo>
                  <a:pt x="1836304" y="1225271"/>
                </a:lnTo>
                <a:lnTo>
                  <a:pt x="1855580" y="1155197"/>
                </a:lnTo>
                <a:lnTo>
                  <a:pt x="1869349" y="1084096"/>
                </a:lnTo>
                <a:lnTo>
                  <a:pt x="1877610" y="1012311"/>
                </a:lnTo>
                <a:lnTo>
                  <a:pt x="1880363" y="940184"/>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chemeClr val="tx2">
              <a:alpha val="56000"/>
            </a:schemeClr>
          </a:solidFill>
        </p:spPr>
        <p:txBody>
          <a:bodyPr wrap="square" lIns="0" tIns="0" rIns="0" bIns="0" rtlCol="0">
            <a:noAutofit/>
          </a:bodyPr>
          <a:lstStyle/>
          <a:p>
            <a:pPr defTabSz="457200"/>
            <a:endParaRPr>
              <a:solidFill>
                <a:srgbClr val="000000"/>
              </a:solidFill>
            </a:endParaRPr>
          </a:p>
        </p:txBody>
      </p:sp>
      <p:sp>
        <p:nvSpPr>
          <p:cNvPr id="17" name="Picture Placeholder 9"/>
          <p:cNvSpPr>
            <a:spLocks noGrp="1"/>
          </p:cNvSpPr>
          <p:nvPr>
            <p:ph type="pic" sz="quarter" idx="12" hasCustomPrompt="1"/>
          </p:nvPr>
        </p:nvSpPr>
        <p:spPr>
          <a:xfrm>
            <a:off x="1568455" y="541604"/>
            <a:ext cx="822887" cy="1143264"/>
          </a:xfrm>
          <a:prstGeom prst="rect">
            <a:avLst/>
          </a:prstGeom>
        </p:spPr>
        <p:txBody>
          <a:bodyPr>
            <a:noAutofit/>
          </a:bodyPr>
          <a:lstStyle>
            <a:lvl1pPr marL="0" indent="0" algn="ctr">
              <a:buNone/>
              <a:defRPr sz="800" baseline="0">
                <a:solidFill>
                  <a:schemeClr val="accent2"/>
                </a:solidFill>
                <a:latin typeface="+mj-lt"/>
              </a:defRPr>
            </a:lvl1pPr>
          </a:lstStyle>
          <a:p>
            <a:r>
              <a:rPr lang="en-US"/>
              <a:t>Click here to add Client / Partner Logo</a:t>
            </a:r>
            <a:endParaRPr lang="en-IN"/>
          </a:p>
        </p:txBody>
      </p:sp>
      <p:sp>
        <p:nvSpPr>
          <p:cNvPr id="18" name="Footer Placeholder 4"/>
          <p:cNvSpPr txBox="1">
            <a:spLocks/>
          </p:cNvSpPr>
          <p:nvPr userDrawn="1"/>
        </p:nvSpPr>
        <p:spPr>
          <a:xfrm>
            <a:off x="7137104" y="6639317"/>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23" name="Footer Placeholder 4"/>
          <p:cNvSpPr txBox="1">
            <a:spLocks/>
          </p:cNvSpPr>
          <p:nvPr userDrawn="1"/>
        </p:nvSpPr>
        <p:spPr>
          <a:xfrm>
            <a:off x="7786287" y="6639317"/>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24" name="Footer Placeholder 4"/>
          <p:cNvSpPr txBox="1">
            <a:spLocks/>
          </p:cNvSpPr>
          <p:nvPr userDrawn="1"/>
        </p:nvSpPr>
        <p:spPr>
          <a:xfrm>
            <a:off x="8309214" y="6639317"/>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25" name="Shape 257"/>
          <p:cNvSpPr txBox="1">
            <a:spLocks/>
          </p:cNvSpPr>
          <p:nvPr userDrawn="1"/>
        </p:nvSpPr>
        <p:spPr>
          <a:xfrm>
            <a:off x="8884293" y="6583847"/>
            <a:ext cx="197169" cy="259900"/>
          </a:xfrm>
          <a:prstGeom prst="rect">
            <a:avLst/>
          </a:prstGeom>
          <a:noFill/>
          <a:extLst>
            <a:ext uri="{C572A759-6A51-4108-AA02-DFA0A04FC94B}">
              <ma14:wrappingTextBoxFlag xmlns:ma14="http://schemas.microsoft.com/office/mac/drawingml/2011/main" xmlns=""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cxnSp>
        <p:nvCxnSpPr>
          <p:cNvPr id="33"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75296521"/>
      </p:ext>
    </p:extLst>
  </p:cSld>
  <p:clrMapOvr>
    <a:masterClrMapping/>
  </p:clrMapOvr>
  <p:extLst mod="1">
    <p:ext uri="{DCECCB84-F9BA-43D5-87BE-67443E8EF086}">
      <p15:sldGuideLst xmlns:p15="http://schemas.microsoft.com/office/powerpoint/2012/main">
        <p15:guide id="1" pos="1656" userDrawn="1">
          <p15:clr>
            <a:srgbClr val="FBAE40"/>
          </p15:clr>
        </p15:guide>
        <p15:guide id="2" orient="horz" pos="1620" userDrawn="1">
          <p15:clr>
            <a:srgbClr val="FBAE40"/>
          </p15:clr>
        </p15:guide>
        <p15:guide id="3" orient="horz" pos="2969" userDrawn="1">
          <p15:clr>
            <a:srgbClr val="FBAE4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5_Content with Bullet points and colored image">
    <p:spTree>
      <p:nvGrpSpPr>
        <p:cNvPr id="1" name=""/>
        <p:cNvGrpSpPr/>
        <p:nvPr/>
      </p:nvGrpSpPr>
      <p:grpSpPr>
        <a:xfrm>
          <a:off x="0" y="0"/>
          <a:ext cx="0" cy="0"/>
          <a:chOff x="0" y="0"/>
          <a:chExt cx="0" cy="0"/>
        </a:xfrm>
      </p:grpSpPr>
      <p:sp>
        <p:nvSpPr>
          <p:cNvPr id="47" name="Title 1"/>
          <p:cNvSpPr>
            <a:spLocks noGrp="1"/>
          </p:cNvSpPr>
          <p:nvPr userDrawn="1">
            <p:ph type="ctrTitle" hasCustomPrompt="1"/>
          </p:nvPr>
        </p:nvSpPr>
        <p:spPr>
          <a:xfrm>
            <a:off x="0" y="345077"/>
            <a:ext cx="3200400" cy="1212791"/>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Click to add title</a:t>
            </a:r>
            <a:br>
              <a:rPr lang="en-US"/>
            </a:br>
            <a:r>
              <a:rPr lang="en-US"/>
              <a:t>in two lines</a:t>
            </a:r>
          </a:p>
        </p:txBody>
      </p:sp>
      <p:sp>
        <p:nvSpPr>
          <p:cNvPr id="8"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49"/>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16" name="Text Placeholder 2"/>
          <p:cNvSpPr>
            <a:spLocks noGrp="1"/>
          </p:cNvSpPr>
          <p:nvPr userDrawn="1">
            <p:ph type="body" sz="quarter" idx="12" hasCustomPrompt="1"/>
          </p:nvPr>
        </p:nvSpPr>
        <p:spPr>
          <a:xfrm>
            <a:off x="203201"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sp>
        <p:nvSpPr>
          <p:cNvPr id="24" name="Text Placeholder 38"/>
          <p:cNvSpPr>
            <a:spLocks noGrp="1"/>
          </p:cNvSpPr>
          <p:nvPr>
            <p:ph type="body" sz="quarter" idx="15" hasCustomPrompt="1"/>
          </p:nvPr>
        </p:nvSpPr>
        <p:spPr>
          <a:xfrm>
            <a:off x="203199" y="3741523"/>
            <a:ext cx="337820" cy="449240"/>
          </a:xfrm>
          <a:prstGeom prst="ellipse">
            <a:avLst/>
          </a:prstGeom>
          <a:solidFill>
            <a:schemeClr val="tx2"/>
          </a:solidFill>
        </p:spPr>
        <p:txBody>
          <a:bodyPr anchor="ctr">
            <a:noAutofit/>
          </a:bodyPr>
          <a:lstStyle>
            <a:lvl1pPr marL="0" indent="0" algn="ctr">
              <a:buFont typeface="Arial" pitchFamily="34" charset="0"/>
              <a:buNone/>
              <a:defRPr sz="1200" b="1">
                <a:solidFill>
                  <a:schemeClr val="bg1"/>
                </a:solidFill>
                <a:latin typeface="+mn-lt"/>
              </a:defRPr>
            </a:lvl1pPr>
            <a:lvl2pPr>
              <a:buNone/>
              <a:defRPr/>
            </a:lvl2pPr>
            <a:lvl3pPr>
              <a:buNone/>
              <a:defRPr/>
            </a:lvl3pPr>
            <a:lvl4pPr>
              <a:buNone/>
              <a:defRPr/>
            </a:lvl4pPr>
            <a:lvl5pPr>
              <a:buNone/>
              <a:defRPr/>
            </a:lvl5pPr>
          </a:lstStyle>
          <a:p>
            <a:pPr lvl="0"/>
            <a:r>
              <a:rPr lang="en-US"/>
              <a:t>1</a:t>
            </a:r>
          </a:p>
        </p:txBody>
      </p:sp>
      <p:sp>
        <p:nvSpPr>
          <p:cNvPr id="27" name="Text Placeholder 2"/>
          <p:cNvSpPr>
            <a:spLocks noGrp="1"/>
          </p:cNvSpPr>
          <p:nvPr>
            <p:ph type="body" sz="quarter" idx="11" hasCustomPrompt="1"/>
          </p:nvPr>
        </p:nvSpPr>
        <p:spPr>
          <a:xfrm>
            <a:off x="579282" y="3871086"/>
            <a:ext cx="2089075" cy="521191"/>
          </a:xfrm>
        </p:spPr>
        <p:txBody>
          <a:bodyPr tIns="0"/>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pt-BR"/>
              <a:t>Duis rutrum vestibulum ornare. Integer cursus eu elit mollis suscipit</a:t>
            </a:r>
          </a:p>
        </p:txBody>
      </p:sp>
      <p:sp>
        <p:nvSpPr>
          <p:cNvPr id="28" name="Text Placeholder 38"/>
          <p:cNvSpPr>
            <a:spLocks noGrp="1"/>
          </p:cNvSpPr>
          <p:nvPr>
            <p:ph type="body" sz="quarter" idx="16" hasCustomPrompt="1"/>
          </p:nvPr>
        </p:nvSpPr>
        <p:spPr>
          <a:xfrm>
            <a:off x="2794448" y="3741523"/>
            <a:ext cx="337820" cy="449240"/>
          </a:xfrm>
          <a:prstGeom prst="ellipse">
            <a:avLst/>
          </a:prstGeom>
          <a:solidFill>
            <a:schemeClr val="tx2"/>
          </a:solidFill>
        </p:spPr>
        <p:txBody>
          <a:bodyPr anchor="ctr">
            <a:noAutofit/>
          </a:bodyPr>
          <a:lstStyle>
            <a:lvl1pPr marL="0" indent="0" algn="ctr">
              <a:buFont typeface="Arial" pitchFamily="34" charset="0"/>
              <a:buNone/>
              <a:defRPr sz="1200" b="1">
                <a:solidFill>
                  <a:schemeClr val="bg1"/>
                </a:solidFill>
                <a:latin typeface="+mn-lt"/>
              </a:defRPr>
            </a:lvl1pPr>
            <a:lvl2pPr>
              <a:buNone/>
              <a:defRPr/>
            </a:lvl2pPr>
            <a:lvl3pPr>
              <a:buNone/>
              <a:defRPr/>
            </a:lvl3pPr>
            <a:lvl4pPr>
              <a:buNone/>
              <a:defRPr/>
            </a:lvl4pPr>
            <a:lvl5pPr>
              <a:buNone/>
              <a:defRPr/>
            </a:lvl5pPr>
          </a:lstStyle>
          <a:p>
            <a:pPr lvl="0"/>
            <a:r>
              <a:rPr lang="en-US"/>
              <a:t>3</a:t>
            </a:r>
          </a:p>
        </p:txBody>
      </p:sp>
      <p:sp>
        <p:nvSpPr>
          <p:cNvPr id="29" name="Text Placeholder 2"/>
          <p:cNvSpPr>
            <a:spLocks noGrp="1"/>
          </p:cNvSpPr>
          <p:nvPr>
            <p:ph type="body" sz="quarter" idx="17" hasCustomPrompt="1"/>
          </p:nvPr>
        </p:nvSpPr>
        <p:spPr>
          <a:xfrm>
            <a:off x="3170531" y="3583213"/>
            <a:ext cx="2089075" cy="243417"/>
          </a:xfrm>
        </p:spPr>
        <p:txBody>
          <a:bodyPr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12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Bullet point</a:t>
            </a:r>
          </a:p>
        </p:txBody>
      </p:sp>
      <p:sp>
        <p:nvSpPr>
          <p:cNvPr id="30" name="Text Placeholder 2"/>
          <p:cNvSpPr>
            <a:spLocks noGrp="1"/>
          </p:cNvSpPr>
          <p:nvPr>
            <p:ph type="body" sz="quarter" idx="18" hasCustomPrompt="1"/>
          </p:nvPr>
        </p:nvSpPr>
        <p:spPr>
          <a:xfrm>
            <a:off x="3170531" y="3871086"/>
            <a:ext cx="2089075" cy="521191"/>
          </a:xfrm>
        </p:spPr>
        <p:txBody>
          <a:bodyPr tIns="0"/>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pt-BR"/>
              <a:t>Duis rutrum vestibulum ornare. Integer cursus eu elit mollis suscipit</a:t>
            </a:r>
          </a:p>
        </p:txBody>
      </p:sp>
      <p:sp>
        <p:nvSpPr>
          <p:cNvPr id="31" name="Text Placeholder 38"/>
          <p:cNvSpPr>
            <a:spLocks noGrp="1"/>
          </p:cNvSpPr>
          <p:nvPr>
            <p:ph type="body" sz="quarter" idx="19" hasCustomPrompt="1"/>
          </p:nvPr>
        </p:nvSpPr>
        <p:spPr>
          <a:xfrm>
            <a:off x="203199" y="5186707"/>
            <a:ext cx="337820" cy="449240"/>
          </a:xfrm>
          <a:prstGeom prst="ellipse">
            <a:avLst/>
          </a:prstGeom>
          <a:solidFill>
            <a:schemeClr val="tx2"/>
          </a:solidFill>
        </p:spPr>
        <p:txBody>
          <a:bodyPr anchor="ctr">
            <a:noAutofit/>
          </a:bodyPr>
          <a:lstStyle>
            <a:lvl1pPr marL="0" indent="0" algn="ctr">
              <a:buFont typeface="Arial" pitchFamily="34" charset="0"/>
              <a:buNone/>
              <a:defRPr sz="1200" b="1">
                <a:solidFill>
                  <a:schemeClr val="bg1"/>
                </a:solidFill>
                <a:latin typeface="+mn-lt"/>
              </a:defRPr>
            </a:lvl1pPr>
            <a:lvl2pPr>
              <a:buNone/>
              <a:defRPr/>
            </a:lvl2pPr>
            <a:lvl3pPr>
              <a:buNone/>
              <a:defRPr/>
            </a:lvl3pPr>
            <a:lvl4pPr>
              <a:buNone/>
              <a:defRPr/>
            </a:lvl4pPr>
            <a:lvl5pPr>
              <a:buNone/>
              <a:defRPr/>
            </a:lvl5pPr>
          </a:lstStyle>
          <a:p>
            <a:pPr lvl="0"/>
            <a:r>
              <a:rPr lang="en-US"/>
              <a:t>2</a:t>
            </a:r>
          </a:p>
        </p:txBody>
      </p:sp>
      <p:sp>
        <p:nvSpPr>
          <p:cNvPr id="32" name="Text Placeholder 2"/>
          <p:cNvSpPr>
            <a:spLocks noGrp="1"/>
          </p:cNvSpPr>
          <p:nvPr>
            <p:ph type="body" sz="quarter" idx="20" hasCustomPrompt="1"/>
          </p:nvPr>
        </p:nvSpPr>
        <p:spPr>
          <a:xfrm>
            <a:off x="579282" y="5028397"/>
            <a:ext cx="2089075" cy="243417"/>
          </a:xfrm>
        </p:spPr>
        <p:txBody>
          <a:bodyPr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12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Bullet point</a:t>
            </a:r>
          </a:p>
        </p:txBody>
      </p:sp>
      <p:sp>
        <p:nvSpPr>
          <p:cNvPr id="43" name="Text Placeholder 2"/>
          <p:cNvSpPr>
            <a:spLocks noGrp="1"/>
          </p:cNvSpPr>
          <p:nvPr>
            <p:ph type="body" sz="quarter" idx="21" hasCustomPrompt="1"/>
          </p:nvPr>
        </p:nvSpPr>
        <p:spPr>
          <a:xfrm>
            <a:off x="579282" y="5316270"/>
            <a:ext cx="2089075" cy="521191"/>
          </a:xfrm>
        </p:spPr>
        <p:txBody>
          <a:bodyPr tIns="0"/>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pt-BR"/>
              <a:t>Duis rutrum vestibulum ornare. Integer cursus eu elit mollis suscipit</a:t>
            </a:r>
          </a:p>
        </p:txBody>
      </p:sp>
      <p:sp>
        <p:nvSpPr>
          <p:cNvPr id="44" name="Text Placeholder 38"/>
          <p:cNvSpPr>
            <a:spLocks noGrp="1"/>
          </p:cNvSpPr>
          <p:nvPr>
            <p:ph type="body" sz="quarter" idx="22" hasCustomPrompt="1"/>
          </p:nvPr>
        </p:nvSpPr>
        <p:spPr>
          <a:xfrm>
            <a:off x="2794448" y="5186707"/>
            <a:ext cx="337820" cy="449240"/>
          </a:xfrm>
          <a:prstGeom prst="ellipse">
            <a:avLst/>
          </a:prstGeom>
          <a:solidFill>
            <a:schemeClr val="tx2"/>
          </a:solidFill>
        </p:spPr>
        <p:txBody>
          <a:bodyPr anchor="ctr">
            <a:noAutofit/>
          </a:bodyPr>
          <a:lstStyle>
            <a:lvl1pPr marL="0" indent="0" algn="ctr">
              <a:buFont typeface="Arial" pitchFamily="34" charset="0"/>
              <a:buNone/>
              <a:defRPr sz="1200" b="1">
                <a:solidFill>
                  <a:schemeClr val="bg1"/>
                </a:solidFill>
                <a:latin typeface="+mn-lt"/>
              </a:defRPr>
            </a:lvl1pPr>
            <a:lvl2pPr>
              <a:buNone/>
              <a:defRPr/>
            </a:lvl2pPr>
            <a:lvl3pPr>
              <a:buNone/>
              <a:defRPr/>
            </a:lvl3pPr>
            <a:lvl4pPr>
              <a:buNone/>
              <a:defRPr/>
            </a:lvl4pPr>
            <a:lvl5pPr>
              <a:buNone/>
              <a:defRPr/>
            </a:lvl5pPr>
          </a:lstStyle>
          <a:p>
            <a:pPr lvl="0"/>
            <a:r>
              <a:rPr lang="en-US"/>
              <a:t>4</a:t>
            </a:r>
          </a:p>
        </p:txBody>
      </p:sp>
      <p:sp>
        <p:nvSpPr>
          <p:cNvPr id="45" name="Text Placeholder 2"/>
          <p:cNvSpPr>
            <a:spLocks noGrp="1"/>
          </p:cNvSpPr>
          <p:nvPr>
            <p:ph type="body" sz="quarter" idx="23" hasCustomPrompt="1"/>
          </p:nvPr>
        </p:nvSpPr>
        <p:spPr>
          <a:xfrm>
            <a:off x="3170531" y="5028397"/>
            <a:ext cx="2089075" cy="243417"/>
          </a:xfrm>
        </p:spPr>
        <p:txBody>
          <a:bodyPr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12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Bullet point</a:t>
            </a:r>
          </a:p>
        </p:txBody>
      </p:sp>
      <p:sp>
        <p:nvSpPr>
          <p:cNvPr id="46" name="Text Placeholder 2"/>
          <p:cNvSpPr>
            <a:spLocks noGrp="1"/>
          </p:cNvSpPr>
          <p:nvPr>
            <p:ph type="body" sz="quarter" idx="24" hasCustomPrompt="1"/>
          </p:nvPr>
        </p:nvSpPr>
        <p:spPr>
          <a:xfrm>
            <a:off x="3170531" y="5316270"/>
            <a:ext cx="2089075" cy="521191"/>
          </a:xfrm>
        </p:spPr>
        <p:txBody>
          <a:bodyPr tIns="0"/>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pt-BR"/>
              <a:t>Duis rutrum vestibulum ornare. Integer cursus eu elit mollis suscipit</a:t>
            </a:r>
          </a:p>
        </p:txBody>
      </p:sp>
      <p:sp>
        <p:nvSpPr>
          <p:cNvPr id="48" name="Text Placeholder 2"/>
          <p:cNvSpPr>
            <a:spLocks noGrp="1"/>
          </p:cNvSpPr>
          <p:nvPr>
            <p:ph type="body" sz="quarter" idx="10" hasCustomPrompt="1"/>
          </p:nvPr>
        </p:nvSpPr>
        <p:spPr>
          <a:xfrm>
            <a:off x="203199" y="1727200"/>
            <a:ext cx="5056406" cy="914401"/>
          </a:xfrm>
        </p:spPr>
        <p:txBody>
          <a:bodyPr/>
          <a:lstStyle>
            <a:lvl1pPr marL="0" indent="0" algn="l" defTabSz="1828800" rtl="0" eaLnBrk="1" latinLnBrk="0" hangingPunct="1">
              <a:lnSpc>
                <a:spcPct val="90000"/>
              </a:lnSpc>
              <a:spcBef>
                <a:spcPts val="2000"/>
              </a:spcBef>
              <a:buFont typeface="Arial" panose="020B0604020202020204" pitchFamily="34" charset="0"/>
              <a:buNone/>
              <a:defRPr lang="en-US" sz="12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a:t>
            </a:r>
          </a:p>
        </p:txBody>
      </p:sp>
      <p:sp>
        <p:nvSpPr>
          <p:cNvPr id="49" name="Text Placeholder 2"/>
          <p:cNvSpPr>
            <a:spLocks noGrp="1"/>
          </p:cNvSpPr>
          <p:nvPr>
            <p:ph type="body" sz="quarter" idx="25" hasCustomPrompt="1"/>
          </p:nvPr>
        </p:nvSpPr>
        <p:spPr>
          <a:xfrm>
            <a:off x="579282" y="3583213"/>
            <a:ext cx="2089075" cy="243417"/>
          </a:xfrm>
        </p:spPr>
        <p:txBody>
          <a:bodyPr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12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Bullet point</a:t>
            </a:r>
          </a:p>
        </p:txBody>
      </p:sp>
      <p:cxnSp>
        <p:nvCxnSpPr>
          <p:cNvPr id="25"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26"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
        <p:nvSpPr>
          <p:cNvPr id="33" name="Picture Placeholder 9"/>
          <p:cNvSpPr>
            <a:spLocks noGrp="1"/>
          </p:cNvSpPr>
          <p:nvPr>
            <p:ph type="pic" sz="quarter" idx="27" hasCustomPrompt="1"/>
          </p:nvPr>
        </p:nvSpPr>
        <p:spPr>
          <a:xfrm>
            <a:off x="5562600" y="338667"/>
            <a:ext cx="3568700" cy="6096000"/>
          </a:xfrm>
          <a:prstGeom prst="rect">
            <a:avLst/>
          </a:prstGeom>
        </p:spPr>
        <p:txBody>
          <a:bodyPr>
            <a:noAutofit/>
          </a:bodyPr>
          <a:lstStyle>
            <a:lvl1pPr marL="0" indent="0" algn="ctr">
              <a:buFontTx/>
              <a:buNone/>
              <a:defRPr sz="1600" baseline="0">
                <a:solidFill>
                  <a:schemeClr val="accent2"/>
                </a:solidFill>
                <a:latin typeface="+mn-lt"/>
              </a:defRPr>
            </a:lvl1pPr>
          </a:lstStyle>
          <a:p>
            <a:pPr marL="0" lvl="0" indent="0" algn="ctr">
              <a:buFontTx/>
              <a:buNone/>
            </a:pPr>
            <a:r>
              <a:rPr lang="en-US"/>
              <a:t>Click icon to add image</a:t>
            </a:r>
          </a:p>
        </p:txBody>
      </p:sp>
    </p:spTree>
    <p:extLst>
      <p:ext uri="{BB962C8B-B14F-4D97-AF65-F5344CB8AC3E}">
        <p14:creationId xmlns:p14="http://schemas.microsoft.com/office/powerpoint/2010/main" val="4102355234"/>
      </p:ext>
    </p:extLst>
  </p:cSld>
  <p:clrMapOvr>
    <a:masterClrMapping/>
  </p:clrMapOvr>
  <p:extLst mod="1">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5_Quote Slide">
    <p:spTree>
      <p:nvGrpSpPr>
        <p:cNvPr id="1" name=""/>
        <p:cNvGrpSpPr/>
        <p:nvPr/>
      </p:nvGrpSpPr>
      <p:grpSpPr>
        <a:xfrm>
          <a:off x="0" y="0"/>
          <a:ext cx="0" cy="0"/>
          <a:chOff x="0" y="0"/>
          <a:chExt cx="0" cy="0"/>
        </a:xfrm>
      </p:grpSpPr>
      <p:sp>
        <p:nvSpPr>
          <p:cNvPr id="33" name="Oval 32"/>
          <p:cNvSpPr/>
          <p:nvPr userDrawn="1"/>
        </p:nvSpPr>
        <p:spPr>
          <a:xfrm>
            <a:off x="-1305083" y="109145"/>
            <a:ext cx="4954598" cy="6606131"/>
          </a:xfrm>
          <a:prstGeom prst="ellipse">
            <a:avLst/>
          </a:prstGeom>
          <a:solidFill>
            <a:schemeClr val="accent4">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a:solidFill>
                <a:srgbClr val="FFFFFF"/>
              </a:solidFill>
            </a:endParaRPr>
          </a:p>
        </p:txBody>
      </p:sp>
      <p:sp>
        <p:nvSpPr>
          <p:cNvPr id="47" name="Title 1"/>
          <p:cNvSpPr>
            <a:spLocks noGrp="1"/>
          </p:cNvSpPr>
          <p:nvPr userDrawn="1">
            <p:ph type="ctrTitle" hasCustomPrompt="1"/>
          </p:nvPr>
        </p:nvSpPr>
        <p:spPr>
          <a:xfrm>
            <a:off x="0" y="345077"/>
            <a:ext cx="3200400" cy="1212791"/>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Click to add Quote</a:t>
            </a:r>
            <a:br>
              <a:rPr lang="en-US"/>
            </a:br>
            <a:r>
              <a:rPr lang="en-US"/>
              <a:t>in two lines</a:t>
            </a:r>
          </a:p>
        </p:txBody>
      </p:sp>
      <p:sp>
        <p:nvSpPr>
          <p:cNvPr id="8"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49"/>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48" name="Text Placeholder 2"/>
          <p:cNvSpPr>
            <a:spLocks noGrp="1"/>
          </p:cNvSpPr>
          <p:nvPr>
            <p:ph type="body" sz="quarter" idx="10" hasCustomPrompt="1"/>
          </p:nvPr>
        </p:nvSpPr>
        <p:spPr>
          <a:xfrm>
            <a:off x="203199" y="2912533"/>
            <a:ext cx="3794374" cy="1168401"/>
          </a:xfrm>
        </p:spPr>
        <p:txBody>
          <a:bodyPr/>
          <a:lstStyle>
            <a:lvl1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a:t>
            </a:r>
            <a:r>
              <a:rPr lang="en-US" err="1"/>
              <a:t>Pellentesque</a:t>
            </a:r>
            <a:r>
              <a:rPr lang="en-US"/>
              <a:t> </a:t>
            </a:r>
            <a:r>
              <a:rPr lang="en-US" err="1"/>
              <a:t>sodales</a:t>
            </a:r>
            <a:r>
              <a:rPr lang="en-US"/>
              <a:t> </a:t>
            </a:r>
            <a:r>
              <a:rPr lang="en-US" err="1"/>
              <a:t>purus</a:t>
            </a:r>
            <a:r>
              <a:rPr lang="en-US"/>
              <a:t> et dui convallis, </a:t>
            </a:r>
            <a:r>
              <a:rPr lang="en-US" err="1"/>
              <a:t>sed</a:t>
            </a:r>
            <a:r>
              <a:rPr lang="en-US"/>
              <a:t> </a:t>
            </a:r>
            <a:r>
              <a:rPr lang="en-US" err="1"/>
              <a:t>facilisis</a:t>
            </a:r>
            <a:r>
              <a:rPr lang="en-US"/>
              <a:t> lorem </a:t>
            </a:r>
            <a:r>
              <a:rPr lang="en-US" err="1"/>
              <a:t>volutpat</a:t>
            </a:r>
            <a:r>
              <a:rPr lang="en-US"/>
              <a:t>. Integer non </a:t>
            </a:r>
            <a:r>
              <a:rPr lang="en-US" err="1"/>
              <a:t>elit</a:t>
            </a:r>
            <a:r>
              <a:rPr lang="en-US"/>
              <a:t> </a:t>
            </a:r>
            <a:r>
              <a:rPr lang="en-US" err="1"/>
              <a:t>lacinia</a:t>
            </a:r>
            <a:r>
              <a:rPr lang="en-US"/>
              <a:t> </a:t>
            </a:r>
            <a:r>
              <a:rPr lang="en-US" err="1"/>
              <a:t>diam</a:t>
            </a:r>
            <a:r>
              <a:rPr lang="en-US"/>
              <a:t> </a:t>
            </a:r>
            <a:r>
              <a:rPr lang="en-US" err="1"/>
              <a:t>venenatis</a:t>
            </a:r>
            <a:r>
              <a:rPr lang="en-US"/>
              <a:t> </a:t>
            </a:r>
            <a:r>
              <a:rPr lang="en-US" err="1"/>
              <a:t>consequat</a:t>
            </a:r>
            <a:r>
              <a:rPr lang="en-US"/>
              <a:t>.”</a:t>
            </a:r>
          </a:p>
        </p:txBody>
      </p:sp>
      <p:sp>
        <p:nvSpPr>
          <p:cNvPr id="25" name="Text Placeholder 2"/>
          <p:cNvSpPr>
            <a:spLocks noGrp="1"/>
          </p:cNvSpPr>
          <p:nvPr>
            <p:ph type="body" sz="quarter" idx="11" hasCustomPrompt="1"/>
          </p:nvPr>
        </p:nvSpPr>
        <p:spPr>
          <a:xfrm>
            <a:off x="203199" y="4233332"/>
            <a:ext cx="3794374" cy="270936"/>
          </a:xfrm>
        </p:spPr>
        <p:txBody>
          <a:bodyPr/>
          <a:lstStyle>
            <a:lvl1pPr marL="0" indent="0" algn="l" defTabSz="1828800" rtl="0" eaLnBrk="1" latinLnBrk="0" hangingPunct="1">
              <a:lnSpc>
                <a:spcPct val="90000"/>
              </a:lnSpc>
              <a:spcBef>
                <a:spcPts val="2000"/>
              </a:spcBef>
              <a:buFont typeface="Arial" panose="020B0604020202020204" pitchFamily="34" charset="0"/>
              <a:buNone/>
              <a:defRPr lang="en-US" sz="9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Author name</a:t>
            </a:r>
          </a:p>
        </p:txBody>
      </p:sp>
      <p:sp>
        <p:nvSpPr>
          <p:cNvPr id="26" name="Text Placeholder 2"/>
          <p:cNvSpPr>
            <a:spLocks noGrp="1"/>
          </p:cNvSpPr>
          <p:nvPr>
            <p:ph type="body" sz="quarter" idx="12" hasCustomPrompt="1"/>
          </p:nvPr>
        </p:nvSpPr>
        <p:spPr>
          <a:xfrm>
            <a:off x="4455886" y="2912532"/>
            <a:ext cx="4428402" cy="2467429"/>
          </a:xfrm>
        </p:spPr>
        <p:txBody>
          <a:bodyPr/>
          <a:lstStyle>
            <a:lvl1pPr marL="0" indent="0" algn="l" defTabSz="1828800" rtl="0" eaLnBrk="1" latinLnBrk="0" hangingPunct="1">
              <a:lnSpc>
                <a:spcPct val="90000"/>
              </a:lnSpc>
              <a:spcBef>
                <a:spcPts val="2000"/>
              </a:spcBef>
              <a:buFont typeface="Arial" panose="020B0604020202020204" pitchFamily="34" charset="0"/>
              <a:buNone/>
              <a:defRPr lang="en-US" sz="11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err="1"/>
              <a:t>Aenean</a:t>
            </a:r>
            <a:r>
              <a:rPr lang="en-US"/>
              <a:t> </a:t>
            </a:r>
            <a:r>
              <a:rPr lang="en-US" err="1"/>
              <a:t>lacus</a:t>
            </a:r>
            <a:r>
              <a:rPr lang="en-US"/>
              <a:t> </a:t>
            </a:r>
            <a:r>
              <a:rPr lang="en-US" err="1"/>
              <a:t>arcu</a:t>
            </a:r>
            <a:r>
              <a:rPr lang="en-US"/>
              <a: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a:p>
            <a:pPr lvl="0"/>
            <a:r>
              <a:rPr lang="en-US" err="1"/>
              <a:t>Pellentesque</a:t>
            </a:r>
            <a:r>
              <a:rPr lang="en-US"/>
              <a:t> </a:t>
            </a:r>
            <a:r>
              <a:rPr lang="en-US" err="1"/>
              <a:t>sodales</a:t>
            </a:r>
            <a:r>
              <a:rPr lang="en-US"/>
              <a:t> </a:t>
            </a:r>
            <a:r>
              <a:rPr lang="en-US" err="1"/>
              <a:t>purus</a:t>
            </a:r>
            <a:r>
              <a:rPr lang="en-US"/>
              <a:t> et dui convallis, </a:t>
            </a:r>
            <a:r>
              <a:rPr lang="en-US" err="1"/>
              <a:t>sed</a:t>
            </a:r>
            <a:r>
              <a:rPr lang="en-US"/>
              <a:t> </a:t>
            </a:r>
            <a:r>
              <a:rPr lang="en-US" err="1"/>
              <a:t>facilisis</a:t>
            </a:r>
            <a:r>
              <a:rPr lang="en-US"/>
              <a:t> lorem </a:t>
            </a:r>
            <a:r>
              <a:rPr lang="en-US" err="1"/>
              <a:t>volutpat</a:t>
            </a:r>
            <a:r>
              <a:rPr lang="en-US"/>
              <a:t>. Integer non </a:t>
            </a:r>
            <a:r>
              <a:rPr lang="en-US" err="1"/>
              <a:t>elit</a:t>
            </a:r>
            <a:r>
              <a:rPr lang="en-US"/>
              <a:t> </a:t>
            </a:r>
            <a:r>
              <a:rPr lang="en-US" err="1"/>
              <a:t>lacinia</a:t>
            </a:r>
            <a:r>
              <a:rPr lang="en-US"/>
              <a:t> </a:t>
            </a:r>
            <a:r>
              <a:rPr lang="en-US" err="1"/>
              <a:t>diam</a:t>
            </a:r>
            <a:r>
              <a:rPr lang="en-US"/>
              <a:t> </a:t>
            </a:r>
            <a:r>
              <a:rPr lang="en-US" err="1"/>
              <a:t>venenatis</a:t>
            </a:r>
            <a:r>
              <a:rPr lang="en-US"/>
              <a:t> </a:t>
            </a:r>
            <a:r>
              <a:rPr lang="en-US" err="1"/>
              <a:t>consequat</a:t>
            </a:r>
            <a:r>
              <a:rPr lang="en-US"/>
              <a:t>. </a:t>
            </a:r>
          </a:p>
          <a:p>
            <a:pPr lvl="0"/>
            <a:r>
              <a:rPr lang="en-US" err="1"/>
              <a:t>Donec</a:t>
            </a:r>
            <a:r>
              <a:rPr lang="en-US"/>
              <a:t> maximus pharetra </a:t>
            </a:r>
            <a:r>
              <a:rPr lang="en-US" err="1"/>
              <a:t>sapien</a:t>
            </a:r>
            <a:r>
              <a:rPr lang="en-US"/>
              <a:t> sit </a:t>
            </a:r>
            <a:r>
              <a:rPr lang="en-US" err="1"/>
              <a:t>amet</a:t>
            </a:r>
            <a:r>
              <a:rPr lang="en-US"/>
              <a:t> </a:t>
            </a:r>
            <a:r>
              <a:rPr lang="en-US" err="1"/>
              <a:t>rhoncus</a:t>
            </a:r>
            <a:r>
              <a:rPr lang="en-US"/>
              <a:t>. </a:t>
            </a:r>
            <a:r>
              <a:rPr lang="en-US" err="1"/>
              <a:t>Vestibulum</a:t>
            </a:r>
            <a:r>
              <a:rPr lang="en-US"/>
              <a:t> </a:t>
            </a:r>
            <a:r>
              <a:rPr lang="en-US" err="1"/>
              <a:t>consequat</a:t>
            </a:r>
            <a:r>
              <a:rPr lang="en-US"/>
              <a:t> ligula </a:t>
            </a:r>
            <a:r>
              <a:rPr lang="en-US" err="1"/>
              <a:t>nunc</a:t>
            </a:r>
            <a:r>
              <a:rPr lang="en-US"/>
              <a:t>, ac </a:t>
            </a:r>
            <a:r>
              <a:rPr lang="en-US" err="1"/>
              <a:t>auctor</a:t>
            </a:r>
            <a:r>
              <a:rPr lang="en-US"/>
              <a:t> </a:t>
            </a:r>
            <a:r>
              <a:rPr lang="en-US" err="1"/>
              <a:t>massa</a:t>
            </a:r>
            <a:r>
              <a:rPr lang="en-US"/>
              <a:t> </a:t>
            </a:r>
            <a:r>
              <a:rPr lang="en-US" err="1"/>
              <a:t>luctus</a:t>
            </a:r>
            <a:r>
              <a:rPr lang="en-US"/>
              <a:t> a. </a:t>
            </a:r>
            <a:r>
              <a:rPr lang="en-US" err="1"/>
              <a:t>Suspendisse</a:t>
            </a:r>
            <a:r>
              <a:rPr lang="en-US"/>
              <a:t> ex mi, </a:t>
            </a:r>
            <a:r>
              <a:rPr lang="en-US" err="1"/>
              <a:t>imperdiet</a:t>
            </a:r>
            <a:r>
              <a:rPr lang="en-US"/>
              <a:t> et </a:t>
            </a:r>
            <a:r>
              <a:rPr lang="en-US" err="1"/>
              <a:t>risus</a:t>
            </a:r>
            <a:r>
              <a:rPr lang="en-US"/>
              <a:t> </a:t>
            </a:r>
            <a:r>
              <a:rPr lang="en-US" err="1"/>
              <a:t>tincidunt</a:t>
            </a:r>
            <a:r>
              <a:rPr lang="en-US"/>
              <a:t>, </a:t>
            </a:r>
            <a:r>
              <a:rPr lang="en-US" err="1"/>
              <a:t>varius</a:t>
            </a:r>
            <a:r>
              <a:rPr lang="en-US"/>
              <a:t> </a:t>
            </a:r>
            <a:r>
              <a:rPr lang="en-US" err="1"/>
              <a:t>viverra</a:t>
            </a:r>
            <a:r>
              <a:rPr lang="en-US"/>
              <a:t> lorem.</a:t>
            </a:r>
          </a:p>
        </p:txBody>
      </p:sp>
      <p:cxnSp>
        <p:nvCxnSpPr>
          <p:cNvPr id="15"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6"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Tree>
    <p:extLst>
      <p:ext uri="{BB962C8B-B14F-4D97-AF65-F5344CB8AC3E}">
        <p14:creationId xmlns:p14="http://schemas.microsoft.com/office/powerpoint/2010/main" val="3363737688"/>
      </p:ext>
    </p:extLst>
  </p:cSld>
  <p:clrMapOvr>
    <a:masterClrMapping/>
  </p:clrMapOvr>
  <p:extLst mod="1">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5_Content with Table">
    <p:spTree>
      <p:nvGrpSpPr>
        <p:cNvPr id="1" name=""/>
        <p:cNvGrpSpPr/>
        <p:nvPr/>
      </p:nvGrpSpPr>
      <p:grpSpPr>
        <a:xfrm>
          <a:off x="0" y="0"/>
          <a:ext cx="0" cy="0"/>
          <a:chOff x="0" y="0"/>
          <a:chExt cx="0" cy="0"/>
        </a:xfrm>
      </p:grpSpPr>
      <p:sp>
        <p:nvSpPr>
          <p:cNvPr id="47" name="Title 1"/>
          <p:cNvSpPr>
            <a:spLocks noGrp="1"/>
          </p:cNvSpPr>
          <p:nvPr>
            <p:ph type="ctrTitle" hasCustomPrompt="1"/>
          </p:nvPr>
        </p:nvSpPr>
        <p:spPr>
          <a:xfrm>
            <a:off x="-1" y="345077"/>
            <a:ext cx="3759201" cy="1212791"/>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Click to add quote title</a:t>
            </a:r>
            <a:br>
              <a:rPr lang="en-US"/>
            </a:br>
            <a:r>
              <a:rPr lang="en-US"/>
              <a:t>in two lines</a:t>
            </a:r>
          </a:p>
        </p:txBody>
      </p:sp>
      <p:sp>
        <p:nvSpPr>
          <p:cNvPr id="8"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49"/>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3" name="Text Placeholder 2"/>
          <p:cNvSpPr>
            <a:spLocks noGrp="1"/>
          </p:cNvSpPr>
          <p:nvPr>
            <p:ph type="body" sz="quarter" idx="10" hasCustomPrompt="1"/>
          </p:nvPr>
        </p:nvSpPr>
        <p:spPr>
          <a:xfrm>
            <a:off x="203201" y="1727199"/>
            <a:ext cx="3556000" cy="633792"/>
          </a:xfrm>
        </p:spPr>
        <p:txBody>
          <a:bodyPr/>
          <a:lstStyle>
            <a:lvl1pPr marL="0" indent="0" algn="l" defTabSz="1828800" rtl="0" eaLnBrk="1" latinLnBrk="0" hangingPunct="1">
              <a:lnSpc>
                <a:spcPct val="90000"/>
              </a:lnSpc>
              <a:spcBef>
                <a:spcPts val="2000"/>
              </a:spcBef>
              <a:buFont typeface="Arial" panose="020B0604020202020204" pitchFamily="34" charset="0"/>
              <a:buNone/>
              <a:defRPr lang="en-US" sz="14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Small table with optional highlight column</a:t>
            </a:r>
          </a:p>
        </p:txBody>
      </p:sp>
      <p:sp>
        <p:nvSpPr>
          <p:cNvPr id="15" name="Text Placeholder 2"/>
          <p:cNvSpPr>
            <a:spLocks noGrp="1"/>
          </p:cNvSpPr>
          <p:nvPr>
            <p:ph type="body" sz="quarter" idx="11" hasCustomPrompt="1"/>
          </p:nvPr>
        </p:nvSpPr>
        <p:spPr>
          <a:xfrm>
            <a:off x="203201" y="2481530"/>
            <a:ext cx="3556000" cy="3768989"/>
          </a:xfrm>
        </p:spPr>
        <p:txBody>
          <a:bodyPr/>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a:p>
            <a:pPr lvl="0"/>
            <a:r>
              <a:rPr lang="en-US" err="1"/>
              <a:t>Pellentesque</a:t>
            </a:r>
            <a:r>
              <a:rPr lang="en-US"/>
              <a:t> </a:t>
            </a:r>
            <a:r>
              <a:rPr lang="en-US" err="1"/>
              <a:t>sodales</a:t>
            </a:r>
            <a:r>
              <a:rPr lang="en-US"/>
              <a:t> </a:t>
            </a:r>
            <a:r>
              <a:rPr lang="en-US" err="1"/>
              <a:t>purus</a:t>
            </a:r>
            <a:r>
              <a:rPr lang="en-US"/>
              <a:t> et dui convallis, </a:t>
            </a:r>
            <a:r>
              <a:rPr lang="en-US" err="1"/>
              <a:t>sed</a:t>
            </a:r>
            <a:r>
              <a:rPr lang="en-US"/>
              <a:t> </a:t>
            </a:r>
            <a:r>
              <a:rPr lang="en-US" err="1"/>
              <a:t>facilisis</a:t>
            </a:r>
            <a:r>
              <a:rPr lang="en-US"/>
              <a:t> lorem </a:t>
            </a:r>
            <a:r>
              <a:rPr lang="en-US" err="1"/>
              <a:t>volutpat</a:t>
            </a:r>
            <a:r>
              <a:rPr lang="en-US"/>
              <a:t>. Integer non </a:t>
            </a:r>
            <a:r>
              <a:rPr lang="en-US" err="1"/>
              <a:t>elit</a:t>
            </a:r>
            <a:r>
              <a:rPr lang="en-US"/>
              <a:t> </a:t>
            </a:r>
            <a:r>
              <a:rPr lang="en-US" err="1"/>
              <a:t>lacinia</a:t>
            </a:r>
            <a:r>
              <a:rPr lang="en-US"/>
              <a:t> </a:t>
            </a:r>
            <a:r>
              <a:rPr lang="en-US" err="1"/>
              <a:t>diam</a:t>
            </a:r>
            <a:r>
              <a:rPr lang="en-US"/>
              <a:t> </a:t>
            </a:r>
            <a:r>
              <a:rPr lang="en-US" err="1"/>
              <a:t>venenatis</a:t>
            </a:r>
            <a:r>
              <a:rPr lang="en-US"/>
              <a:t> </a:t>
            </a:r>
            <a:r>
              <a:rPr lang="en-US" err="1"/>
              <a:t>consequat</a:t>
            </a:r>
            <a:r>
              <a:rPr lang="en-US"/>
              <a:t>. </a:t>
            </a:r>
          </a:p>
          <a:p>
            <a:pPr lvl="0"/>
            <a:r>
              <a:rPr lang="en-US" err="1"/>
              <a:t>Donec</a:t>
            </a:r>
            <a:r>
              <a:rPr lang="en-US"/>
              <a:t> maximus pharetra </a:t>
            </a:r>
            <a:r>
              <a:rPr lang="en-US" err="1"/>
              <a:t>sapien</a:t>
            </a:r>
            <a:r>
              <a:rPr lang="en-US"/>
              <a:t> sit </a:t>
            </a:r>
            <a:r>
              <a:rPr lang="en-US" err="1"/>
              <a:t>amet</a:t>
            </a:r>
            <a:r>
              <a:rPr lang="en-US"/>
              <a:t> </a:t>
            </a:r>
            <a:r>
              <a:rPr lang="en-US" err="1"/>
              <a:t>rhoncus</a:t>
            </a:r>
            <a:r>
              <a:rPr lang="en-US"/>
              <a:t>. </a:t>
            </a:r>
            <a:r>
              <a:rPr lang="en-US" err="1"/>
              <a:t>Vestibulum</a:t>
            </a:r>
            <a:r>
              <a:rPr lang="en-US"/>
              <a:t> </a:t>
            </a:r>
            <a:r>
              <a:rPr lang="en-US" err="1"/>
              <a:t>consequat</a:t>
            </a:r>
            <a:r>
              <a:rPr lang="en-US"/>
              <a:t> ligula </a:t>
            </a:r>
            <a:r>
              <a:rPr lang="en-US" err="1"/>
              <a:t>nunc</a:t>
            </a:r>
            <a:r>
              <a:rPr lang="en-US"/>
              <a:t>, ac </a:t>
            </a:r>
            <a:r>
              <a:rPr lang="en-US" err="1"/>
              <a:t>auctor</a:t>
            </a:r>
            <a:r>
              <a:rPr lang="en-US"/>
              <a:t> </a:t>
            </a:r>
            <a:r>
              <a:rPr lang="en-US" err="1"/>
              <a:t>massa</a:t>
            </a:r>
            <a:r>
              <a:rPr lang="en-US"/>
              <a:t> </a:t>
            </a:r>
            <a:r>
              <a:rPr lang="en-US" err="1"/>
              <a:t>luctus</a:t>
            </a:r>
            <a:r>
              <a:rPr lang="en-US"/>
              <a:t> a. </a:t>
            </a:r>
            <a:r>
              <a:rPr lang="en-US" err="1"/>
              <a:t>Suspendisse</a:t>
            </a:r>
            <a:r>
              <a:rPr lang="en-US"/>
              <a:t> ex mi, </a:t>
            </a:r>
            <a:r>
              <a:rPr lang="en-US" err="1"/>
              <a:t>imperdiet</a:t>
            </a:r>
            <a:r>
              <a:rPr lang="en-US"/>
              <a:t> et </a:t>
            </a:r>
            <a:r>
              <a:rPr lang="en-US" err="1"/>
              <a:t>risus</a:t>
            </a:r>
            <a:r>
              <a:rPr lang="en-US"/>
              <a:t> </a:t>
            </a:r>
            <a:r>
              <a:rPr lang="en-US" err="1"/>
              <a:t>tincidunt</a:t>
            </a:r>
            <a:r>
              <a:rPr lang="en-US"/>
              <a:t>, </a:t>
            </a:r>
            <a:r>
              <a:rPr lang="en-US" err="1"/>
              <a:t>varius</a:t>
            </a:r>
            <a:r>
              <a:rPr lang="en-US"/>
              <a:t> </a:t>
            </a:r>
            <a:r>
              <a:rPr lang="en-US" err="1"/>
              <a:t>viverra</a:t>
            </a:r>
            <a:r>
              <a:rPr lang="en-US"/>
              <a:t> lorem.</a:t>
            </a:r>
          </a:p>
          <a:p>
            <a:pPr lvl="0"/>
            <a:endParaRPr lang="en-US"/>
          </a:p>
        </p:txBody>
      </p:sp>
      <p:sp>
        <p:nvSpPr>
          <p:cNvPr id="16" name="Text Placeholder 2"/>
          <p:cNvSpPr>
            <a:spLocks noGrp="1"/>
          </p:cNvSpPr>
          <p:nvPr>
            <p:ph type="body" sz="quarter" idx="12" hasCustomPrompt="1"/>
          </p:nvPr>
        </p:nvSpPr>
        <p:spPr>
          <a:xfrm>
            <a:off x="203201"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sp>
        <p:nvSpPr>
          <p:cNvPr id="4" name="Table Placeholder 3"/>
          <p:cNvSpPr>
            <a:spLocks noGrp="1"/>
          </p:cNvSpPr>
          <p:nvPr>
            <p:ph type="tbl" sz="quarter" idx="13" hasCustomPrompt="1"/>
          </p:nvPr>
        </p:nvSpPr>
        <p:spPr>
          <a:xfrm>
            <a:off x="4035425" y="1727200"/>
            <a:ext cx="4889500" cy="4523317"/>
          </a:xfrm>
        </p:spPr>
        <p:txBody>
          <a:bodyPr/>
          <a:lstStyle>
            <a:lvl1pPr marL="0" indent="0" algn="ctr">
              <a:buNone/>
              <a:defRPr sz="1400"/>
            </a:lvl1pPr>
          </a:lstStyle>
          <a:p>
            <a:r>
              <a:rPr lang="en-US"/>
              <a:t>Click to add table</a:t>
            </a:r>
          </a:p>
        </p:txBody>
      </p:sp>
      <p:cxnSp>
        <p:nvCxnSpPr>
          <p:cNvPr id="17"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8"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Tree>
    <p:extLst>
      <p:ext uri="{BB962C8B-B14F-4D97-AF65-F5344CB8AC3E}">
        <p14:creationId xmlns:p14="http://schemas.microsoft.com/office/powerpoint/2010/main" val="1544842843"/>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5_Content with Graph ">
    <p:bg>
      <p:bgPr>
        <a:solidFill>
          <a:schemeClr val="bg1"/>
        </a:solidFill>
        <a:effectLst/>
      </p:bgPr>
    </p:bg>
    <p:spTree>
      <p:nvGrpSpPr>
        <p:cNvPr id="1" name=""/>
        <p:cNvGrpSpPr/>
        <p:nvPr/>
      </p:nvGrpSpPr>
      <p:grpSpPr>
        <a:xfrm>
          <a:off x="0" y="0"/>
          <a:ext cx="0" cy="0"/>
          <a:chOff x="0" y="0"/>
          <a:chExt cx="0" cy="0"/>
        </a:xfrm>
      </p:grpSpPr>
      <p:sp>
        <p:nvSpPr>
          <p:cNvPr id="47" name="Title 1"/>
          <p:cNvSpPr>
            <a:spLocks noGrp="1"/>
          </p:cNvSpPr>
          <p:nvPr>
            <p:ph type="ctrTitle" hasCustomPrompt="1"/>
          </p:nvPr>
        </p:nvSpPr>
        <p:spPr>
          <a:xfrm>
            <a:off x="0" y="345077"/>
            <a:ext cx="3200400" cy="1212791"/>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Click to add title</a:t>
            </a:r>
            <a:br>
              <a:rPr lang="en-US"/>
            </a:br>
            <a:r>
              <a:rPr lang="en-US"/>
              <a:t>in two lines</a:t>
            </a:r>
          </a:p>
        </p:txBody>
      </p:sp>
      <p:sp>
        <p:nvSpPr>
          <p:cNvPr id="8"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49"/>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15" name="Text Placeholder 2"/>
          <p:cNvSpPr>
            <a:spLocks noGrp="1"/>
          </p:cNvSpPr>
          <p:nvPr>
            <p:ph type="body" sz="quarter" idx="11" hasCustomPrompt="1"/>
          </p:nvPr>
        </p:nvSpPr>
        <p:spPr>
          <a:xfrm>
            <a:off x="203201" y="1727201"/>
            <a:ext cx="3556000" cy="4523319"/>
          </a:xfrm>
        </p:spPr>
        <p:txBody>
          <a:bodyPr/>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Body copy in 24pt.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a:p>
            <a:pPr lvl="0"/>
            <a:r>
              <a:rPr lang="en-US" err="1"/>
              <a:t>Pellentesque</a:t>
            </a:r>
            <a:r>
              <a:rPr lang="en-US"/>
              <a:t> </a:t>
            </a:r>
            <a:r>
              <a:rPr lang="en-US" err="1"/>
              <a:t>sodales</a:t>
            </a:r>
            <a:r>
              <a:rPr lang="en-US"/>
              <a:t> </a:t>
            </a:r>
            <a:r>
              <a:rPr lang="en-US" err="1"/>
              <a:t>purus</a:t>
            </a:r>
            <a:r>
              <a:rPr lang="en-US"/>
              <a:t> et dui convallis, </a:t>
            </a:r>
            <a:r>
              <a:rPr lang="en-US" err="1"/>
              <a:t>sed</a:t>
            </a:r>
            <a:r>
              <a:rPr lang="en-US"/>
              <a:t> </a:t>
            </a:r>
            <a:r>
              <a:rPr lang="en-US" err="1"/>
              <a:t>facilisis</a:t>
            </a:r>
            <a:r>
              <a:rPr lang="en-US"/>
              <a:t> lorem </a:t>
            </a:r>
            <a:r>
              <a:rPr lang="en-US" err="1"/>
              <a:t>volutpat</a:t>
            </a:r>
            <a:r>
              <a:rPr lang="en-US"/>
              <a:t>. Integer non </a:t>
            </a:r>
            <a:r>
              <a:rPr lang="en-US" err="1"/>
              <a:t>elit</a:t>
            </a:r>
            <a:r>
              <a:rPr lang="en-US"/>
              <a:t> </a:t>
            </a:r>
            <a:r>
              <a:rPr lang="en-US" err="1"/>
              <a:t>lacinia</a:t>
            </a:r>
            <a:r>
              <a:rPr lang="en-US"/>
              <a:t> </a:t>
            </a:r>
            <a:r>
              <a:rPr lang="en-US" err="1"/>
              <a:t>diam</a:t>
            </a:r>
            <a:r>
              <a:rPr lang="en-US"/>
              <a:t> </a:t>
            </a:r>
            <a:r>
              <a:rPr lang="en-US" err="1"/>
              <a:t>venenatis</a:t>
            </a:r>
            <a:r>
              <a:rPr lang="en-US"/>
              <a:t> </a:t>
            </a:r>
            <a:r>
              <a:rPr lang="en-US" err="1"/>
              <a:t>consequat</a:t>
            </a:r>
            <a:endParaRPr lang="en-US"/>
          </a:p>
        </p:txBody>
      </p:sp>
      <p:sp>
        <p:nvSpPr>
          <p:cNvPr id="16" name="Text Placeholder 2"/>
          <p:cNvSpPr>
            <a:spLocks noGrp="1"/>
          </p:cNvSpPr>
          <p:nvPr>
            <p:ph type="body" sz="quarter" idx="12" hasCustomPrompt="1"/>
          </p:nvPr>
        </p:nvSpPr>
        <p:spPr>
          <a:xfrm>
            <a:off x="203201"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sp>
        <p:nvSpPr>
          <p:cNvPr id="17" name="Chart Placeholder 2"/>
          <p:cNvSpPr>
            <a:spLocks noGrp="1"/>
          </p:cNvSpPr>
          <p:nvPr>
            <p:ph type="chart" sz="quarter" idx="14" hasCustomPrompt="1"/>
          </p:nvPr>
        </p:nvSpPr>
        <p:spPr>
          <a:xfrm>
            <a:off x="4035425" y="1727200"/>
            <a:ext cx="4889500" cy="4523317"/>
          </a:xfrm>
        </p:spPr>
        <p:txBody>
          <a:bodyPr/>
          <a:lstStyle>
            <a:lvl1pPr marL="1714500" marR="0" indent="0" algn="ctr" defTabSz="457200" rtl="0" eaLnBrk="1" fontAlgn="auto" latinLnBrk="0" hangingPunct="1">
              <a:lnSpc>
                <a:spcPct val="100000"/>
              </a:lnSpc>
              <a:spcBef>
                <a:spcPts val="600"/>
              </a:spcBef>
              <a:spcAft>
                <a:spcPts val="0"/>
              </a:spcAft>
              <a:buClr>
                <a:srgbClr val="00B0F0"/>
              </a:buClr>
              <a:buSzTx/>
              <a:buFont typeface="Wingdings" pitchFamily="2" charset="2"/>
              <a:buNone/>
              <a:tabLst/>
              <a:defRPr sz="1400">
                <a:solidFill>
                  <a:schemeClr val="accent2"/>
                </a:solidFill>
              </a:defRPr>
            </a:lvl1pPr>
          </a:lstStyle>
          <a:p>
            <a:pPr marL="0" marR="0" lvl="0" indent="0" algn="l" defTabSz="457200" rtl="0" eaLnBrk="1" fontAlgn="auto" latinLnBrk="0" hangingPunct="1">
              <a:lnSpc>
                <a:spcPct val="100000"/>
              </a:lnSpc>
              <a:spcBef>
                <a:spcPts val="600"/>
              </a:spcBef>
              <a:spcAft>
                <a:spcPts val="0"/>
              </a:spcAft>
              <a:buClr>
                <a:srgbClr val="00B0F0"/>
              </a:buClr>
              <a:buSzTx/>
              <a:buFont typeface="Wingdings" pitchFamily="2" charset="2"/>
              <a:buNone/>
              <a:tabLst/>
              <a:defRPr/>
            </a:pPr>
            <a:r>
              <a:rPr lang="en-US"/>
              <a:t>Click to add chart/graph</a:t>
            </a:r>
          </a:p>
        </p:txBody>
      </p:sp>
      <p:cxnSp>
        <p:nvCxnSpPr>
          <p:cNvPr id="18"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9"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Tree>
    <p:extLst>
      <p:ext uri="{BB962C8B-B14F-4D97-AF65-F5344CB8AC3E}">
        <p14:creationId xmlns:p14="http://schemas.microsoft.com/office/powerpoint/2010/main" val="2922187338"/>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5_Content with SmartArt">
    <p:bg>
      <p:bgPr>
        <a:solidFill>
          <a:schemeClr val="bg1"/>
        </a:solidFill>
        <a:effectLst/>
      </p:bgPr>
    </p:bg>
    <p:spTree>
      <p:nvGrpSpPr>
        <p:cNvPr id="1" name=""/>
        <p:cNvGrpSpPr/>
        <p:nvPr/>
      </p:nvGrpSpPr>
      <p:grpSpPr>
        <a:xfrm>
          <a:off x="0" y="0"/>
          <a:ext cx="0" cy="0"/>
          <a:chOff x="0" y="0"/>
          <a:chExt cx="0" cy="0"/>
        </a:xfrm>
      </p:grpSpPr>
      <p:sp>
        <p:nvSpPr>
          <p:cNvPr id="47" name="Title 1"/>
          <p:cNvSpPr>
            <a:spLocks noGrp="1"/>
          </p:cNvSpPr>
          <p:nvPr>
            <p:ph type="ctrTitle" hasCustomPrompt="1"/>
          </p:nvPr>
        </p:nvSpPr>
        <p:spPr>
          <a:xfrm>
            <a:off x="0" y="345077"/>
            <a:ext cx="3200400" cy="1212791"/>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Click to add title</a:t>
            </a:r>
            <a:br>
              <a:rPr lang="en-US"/>
            </a:br>
            <a:r>
              <a:rPr lang="en-US"/>
              <a:t>in two lines</a:t>
            </a:r>
          </a:p>
        </p:txBody>
      </p:sp>
      <p:sp>
        <p:nvSpPr>
          <p:cNvPr id="8"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49"/>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15" name="Text Placeholder 2"/>
          <p:cNvSpPr>
            <a:spLocks noGrp="1"/>
          </p:cNvSpPr>
          <p:nvPr>
            <p:ph type="body" sz="quarter" idx="11" hasCustomPrompt="1"/>
          </p:nvPr>
        </p:nvSpPr>
        <p:spPr>
          <a:xfrm>
            <a:off x="203200" y="1727201"/>
            <a:ext cx="4673600" cy="4081928"/>
          </a:xfrm>
        </p:spPr>
        <p:txBody>
          <a:bodyPr numCol="2" spcCol="274320"/>
          <a:lstStyle>
            <a:lvl1pPr marL="0" indent="0" algn="l" defTabSz="1828800" rtl="0" eaLnBrk="1" latinLnBrk="0" hangingPunct="1">
              <a:lnSpc>
                <a:spcPct val="100000"/>
              </a:lnSpc>
              <a:spcBef>
                <a:spcPts val="600"/>
              </a:spcBef>
              <a:spcAft>
                <a:spcPts val="600"/>
              </a:spcAft>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Two column body copy in size 12pt or 10pt as minimum.</a:t>
            </a:r>
          </a:p>
          <a:p>
            <a:pPr lvl="0"/>
            <a:r>
              <a:rPr lang="en-US" err="1"/>
              <a:t>Aenean</a:t>
            </a:r>
            <a:r>
              <a:rPr lang="en-US"/>
              <a:t> </a:t>
            </a:r>
            <a:r>
              <a:rPr lang="en-US" err="1"/>
              <a:t>lacus</a:t>
            </a:r>
            <a:r>
              <a:rPr lang="en-US"/>
              <a:t> </a:t>
            </a:r>
            <a:r>
              <a:rPr lang="en-US" err="1"/>
              <a:t>arcu</a:t>
            </a:r>
            <a:r>
              <a:rPr lang="en-US"/>
              <a: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a:p>
            <a:pPr lvl="0"/>
            <a:r>
              <a:rPr lang="en-US" err="1"/>
              <a:t>Pellentesque</a:t>
            </a:r>
            <a:r>
              <a:rPr lang="en-US"/>
              <a:t> </a:t>
            </a:r>
            <a:r>
              <a:rPr lang="en-US" err="1"/>
              <a:t>sodales</a:t>
            </a:r>
            <a:r>
              <a:rPr lang="en-US"/>
              <a:t> </a:t>
            </a:r>
            <a:r>
              <a:rPr lang="en-US" err="1"/>
              <a:t>purus</a:t>
            </a:r>
            <a:r>
              <a:rPr lang="en-US"/>
              <a:t> et dui convallis, </a:t>
            </a:r>
            <a:r>
              <a:rPr lang="en-US" err="1"/>
              <a:t>sed</a:t>
            </a:r>
            <a:r>
              <a:rPr lang="en-US"/>
              <a:t> </a:t>
            </a:r>
            <a:r>
              <a:rPr lang="en-US" err="1"/>
              <a:t>facilisis</a:t>
            </a:r>
            <a:r>
              <a:rPr lang="en-US"/>
              <a:t> lorem </a:t>
            </a:r>
            <a:r>
              <a:rPr lang="en-US" err="1"/>
              <a:t>volutpat</a:t>
            </a:r>
            <a:r>
              <a:rPr lang="en-US"/>
              <a:t>. Integer non </a:t>
            </a:r>
            <a:r>
              <a:rPr lang="en-US" err="1"/>
              <a:t>elit</a:t>
            </a:r>
            <a:r>
              <a:rPr lang="en-US"/>
              <a:t> </a:t>
            </a:r>
            <a:r>
              <a:rPr lang="en-US" err="1"/>
              <a:t>lacinia</a:t>
            </a:r>
            <a:r>
              <a:rPr lang="en-US"/>
              <a:t> </a:t>
            </a:r>
            <a:r>
              <a:rPr lang="en-US" err="1"/>
              <a:t>diam</a:t>
            </a:r>
            <a:r>
              <a:rPr lang="en-US"/>
              <a:t> </a:t>
            </a:r>
            <a:r>
              <a:rPr lang="en-US" err="1"/>
              <a:t>venenatis</a:t>
            </a:r>
            <a:r>
              <a:rPr lang="en-US"/>
              <a:t> </a:t>
            </a:r>
            <a:r>
              <a:rPr lang="en-US" err="1"/>
              <a:t>consequat</a:t>
            </a:r>
            <a:r>
              <a:rPr lang="en-US"/>
              <a:t>. </a:t>
            </a:r>
          </a:p>
          <a:p>
            <a:pPr lvl="0"/>
            <a:r>
              <a:rPr lang="en-US" err="1"/>
              <a:t>Dnec</a:t>
            </a:r>
            <a:r>
              <a:rPr lang="en-US"/>
              <a:t> maximus pharetra </a:t>
            </a:r>
            <a:r>
              <a:rPr lang="en-US" err="1"/>
              <a:t>sapien</a:t>
            </a:r>
            <a:r>
              <a:rPr lang="en-US"/>
              <a:t> sit </a:t>
            </a:r>
            <a:r>
              <a:rPr lang="en-US" err="1"/>
              <a:t>amet</a:t>
            </a:r>
            <a:r>
              <a:rPr lang="en-US"/>
              <a:t> </a:t>
            </a:r>
            <a:r>
              <a:rPr lang="en-US" err="1"/>
              <a:t>rhoncus</a:t>
            </a:r>
            <a:r>
              <a:rPr lang="en-US"/>
              <a:t>. </a:t>
            </a:r>
            <a:r>
              <a:rPr lang="en-US" err="1"/>
              <a:t>Vestibulum</a:t>
            </a:r>
            <a:r>
              <a:rPr lang="en-US"/>
              <a:t> </a:t>
            </a:r>
            <a:r>
              <a:rPr lang="en-US" err="1"/>
              <a:t>consequat</a:t>
            </a:r>
            <a:r>
              <a:rPr lang="en-US"/>
              <a:t> ligula </a:t>
            </a:r>
            <a:r>
              <a:rPr lang="en-US" err="1"/>
              <a:t>nunc</a:t>
            </a:r>
            <a:r>
              <a:rPr lang="en-US"/>
              <a:t>, ac </a:t>
            </a:r>
            <a:r>
              <a:rPr lang="en-US" err="1"/>
              <a:t>auctor</a:t>
            </a:r>
            <a:r>
              <a:rPr lang="en-US"/>
              <a:t> </a:t>
            </a:r>
            <a:r>
              <a:rPr lang="en-US" err="1"/>
              <a:t>massa</a:t>
            </a:r>
            <a:r>
              <a:rPr lang="en-US"/>
              <a:t> </a:t>
            </a:r>
            <a:r>
              <a:rPr lang="en-US" err="1"/>
              <a:t>luctus</a:t>
            </a:r>
            <a:r>
              <a:rPr lang="en-US"/>
              <a:t> a. </a:t>
            </a:r>
            <a:r>
              <a:rPr lang="en-US" err="1"/>
              <a:t>Suspendisse</a:t>
            </a:r>
            <a:r>
              <a:rPr lang="en-US"/>
              <a:t> ex mi, </a:t>
            </a:r>
            <a:r>
              <a:rPr lang="en-US" err="1"/>
              <a:t>imperdiet</a:t>
            </a:r>
            <a:r>
              <a:rPr lang="en-US"/>
              <a:t> et </a:t>
            </a:r>
            <a:r>
              <a:rPr lang="en-US" err="1"/>
              <a:t>risus</a:t>
            </a:r>
            <a:r>
              <a:rPr lang="en-US"/>
              <a:t> </a:t>
            </a:r>
            <a:r>
              <a:rPr lang="en-US" err="1"/>
              <a:t>tincidunt</a:t>
            </a:r>
            <a:r>
              <a:rPr lang="en-US"/>
              <a:t>, </a:t>
            </a:r>
            <a:r>
              <a:rPr lang="en-US" err="1"/>
              <a:t>varius</a:t>
            </a:r>
            <a:r>
              <a:rPr lang="en-US"/>
              <a:t> </a:t>
            </a:r>
            <a:r>
              <a:rPr lang="en-US" err="1"/>
              <a:t>viverra</a:t>
            </a:r>
            <a:r>
              <a:rPr lang="en-US"/>
              <a:t> lorem.</a:t>
            </a:r>
          </a:p>
          <a:p>
            <a:pPr lvl="0"/>
            <a:r>
              <a:rPr lang="en-US" err="1"/>
              <a:t>Aenean</a:t>
            </a:r>
            <a:r>
              <a:rPr lang="en-US"/>
              <a:t> </a:t>
            </a:r>
            <a:r>
              <a:rPr lang="en-US" err="1"/>
              <a:t>lacus</a:t>
            </a:r>
            <a:r>
              <a:rPr lang="en-US"/>
              <a:t> </a:t>
            </a:r>
            <a:r>
              <a:rPr lang="en-US" err="1"/>
              <a:t>arcu</a:t>
            </a:r>
            <a:r>
              <a:rPr lang="en-US"/>
              <a: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a:p>
            <a:pPr lvl="0"/>
            <a:r>
              <a:rPr lang="en-US" err="1"/>
              <a:t>Pellentesque</a:t>
            </a:r>
            <a:r>
              <a:rPr lang="en-US"/>
              <a:t> </a:t>
            </a:r>
            <a:r>
              <a:rPr lang="en-US" err="1"/>
              <a:t>sodales</a:t>
            </a:r>
            <a:r>
              <a:rPr lang="en-US"/>
              <a:t> </a:t>
            </a:r>
            <a:r>
              <a:rPr lang="en-US" err="1"/>
              <a:t>purus</a:t>
            </a:r>
            <a:r>
              <a:rPr lang="en-US"/>
              <a:t> et dui convallis, </a:t>
            </a:r>
            <a:r>
              <a:rPr lang="en-US" err="1"/>
              <a:t>sed</a:t>
            </a:r>
            <a:r>
              <a:rPr lang="en-US"/>
              <a:t> </a:t>
            </a:r>
            <a:r>
              <a:rPr lang="en-US" err="1"/>
              <a:t>facilisis</a:t>
            </a:r>
            <a:r>
              <a:rPr lang="en-US"/>
              <a:t> lorem </a:t>
            </a:r>
            <a:r>
              <a:rPr lang="en-US" err="1"/>
              <a:t>volutpat</a:t>
            </a:r>
            <a:r>
              <a:rPr lang="en-US"/>
              <a:t>. Integer non </a:t>
            </a:r>
            <a:r>
              <a:rPr lang="en-US" err="1"/>
              <a:t>elit</a:t>
            </a:r>
            <a:r>
              <a:rPr lang="en-US"/>
              <a:t> </a:t>
            </a:r>
            <a:r>
              <a:rPr lang="en-US" err="1"/>
              <a:t>lacinia</a:t>
            </a:r>
            <a:r>
              <a:rPr lang="en-US"/>
              <a:t> </a:t>
            </a:r>
            <a:r>
              <a:rPr lang="en-US" err="1"/>
              <a:t>diam</a:t>
            </a:r>
            <a:r>
              <a:rPr lang="en-US"/>
              <a:t> </a:t>
            </a:r>
            <a:r>
              <a:rPr lang="en-US" err="1"/>
              <a:t>venenatis</a:t>
            </a:r>
            <a:r>
              <a:rPr lang="en-US"/>
              <a:t> </a:t>
            </a:r>
            <a:r>
              <a:rPr lang="en-US" err="1"/>
              <a:t>consequat</a:t>
            </a:r>
            <a:r>
              <a:rPr lang="en-US"/>
              <a:t>. </a:t>
            </a:r>
          </a:p>
          <a:p>
            <a:pPr lvl="0"/>
            <a:r>
              <a:rPr lang="en-US" err="1"/>
              <a:t>Donec</a:t>
            </a:r>
            <a:r>
              <a:rPr lang="en-US"/>
              <a:t> maximus pharetra </a:t>
            </a:r>
            <a:r>
              <a:rPr lang="en-US" err="1"/>
              <a:t>sapien</a:t>
            </a:r>
            <a:r>
              <a:rPr lang="en-US"/>
              <a:t> sit </a:t>
            </a:r>
            <a:r>
              <a:rPr lang="en-US" err="1"/>
              <a:t>amet</a:t>
            </a:r>
            <a:r>
              <a:rPr lang="en-US"/>
              <a:t> </a:t>
            </a:r>
            <a:r>
              <a:rPr lang="en-US" err="1"/>
              <a:t>rhoncus</a:t>
            </a:r>
            <a:r>
              <a:rPr lang="en-US"/>
              <a:t>. </a:t>
            </a:r>
            <a:r>
              <a:rPr lang="en-US" err="1"/>
              <a:t>Vestibulum</a:t>
            </a:r>
            <a:r>
              <a:rPr lang="en-US"/>
              <a:t> </a:t>
            </a:r>
            <a:r>
              <a:rPr lang="en-US" err="1"/>
              <a:t>consequat</a:t>
            </a:r>
            <a:r>
              <a:rPr lang="en-US"/>
              <a:t> ligula </a:t>
            </a:r>
            <a:r>
              <a:rPr lang="en-US" err="1"/>
              <a:t>nunc</a:t>
            </a:r>
            <a:r>
              <a:rPr lang="en-US"/>
              <a:t>, ac </a:t>
            </a:r>
            <a:r>
              <a:rPr lang="en-US" err="1"/>
              <a:t>auctor</a:t>
            </a:r>
            <a:r>
              <a:rPr lang="en-US"/>
              <a:t> </a:t>
            </a:r>
            <a:r>
              <a:rPr lang="en-US" err="1"/>
              <a:t>massa</a:t>
            </a:r>
            <a:r>
              <a:rPr lang="en-US"/>
              <a:t> </a:t>
            </a:r>
            <a:r>
              <a:rPr lang="en-US" err="1"/>
              <a:t>luctus</a:t>
            </a:r>
            <a:r>
              <a:rPr lang="en-US"/>
              <a:t> a. </a:t>
            </a:r>
            <a:r>
              <a:rPr lang="en-US" err="1"/>
              <a:t>Suspendisse</a:t>
            </a:r>
            <a:r>
              <a:rPr lang="en-US"/>
              <a:t> ex mi, </a:t>
            </a:r>
            <a:r>
              <a:rPr lang="en-US" err="1"/>
              <a:t>imperdiet</a:t>
            </a:r>
            <a:r>
              <a:rPr lang="en-US"/>
              <a:t> et </a:t>
            </a:r>
            <a:r>
              <a:rPr lang="en-US" err="1"/>
              <a:t>risus</a:t>
            </a:r>
            <a:r>
              <a:rPr lang="en-US"/>
              <a:t> </a:t>
            </a:r>
            <a:r>
              <a:rPr lang="en-US" err="1"/>
              <a:t>tincidunt</a:t>
            </a:r>
            <a:r>
              <a:rPr lang="en-US"/>
              <a:t>, </a:t>
            </a:r>
            <a:r>
              <a:rPr lang="en-US" err="1"/>
              <a:t>varius</a:t>
            </a:r>
            <a:r>
              <a:rPr lang="en-US"/>
              <a:t> </a:t>
            </a:r>
            <a:r>
              <a:rPr lang="en-US" err="1"/>
              <a:t>viverra</a:t>
            </a:r>
            <a:r>
              <a:rPr lang="en-US"/>
              <a:t> lorem.</a:t>
            </a:r>
          </a:p>
        </p:txBody>
      </p:sp>
      <p:sp>
        <p:nvSpPr>
          <p:cNvPr id="16" name="Text Placeholder 2"/>
          <p:cNvSpPr>
            <a:spLocks noGrp="1"/>
          </p:cNvSpPr>
          <p:nvPr>
            <p:ph type="body" sz="quarter" idx="12" hasCustomPrompt="1"/>
          </p:nvPr>
        </p:nvSpPr>
        <p:spPr>
          <a:xfrm>
            <a:off x="203201"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sp>
        <p:nvSpPr>
          <p:cNvPr id="3" name="SmartArt Placeholder 2"/>
          <p:cNvSpPr>
            <a:spLocks noGrp="1"/>
          </p:cNvSpPr>
          <p:nvPr>
            <p:ph type="dgm" sz="quarter" idx="13" hasCustomPrompt="1"/>
          </p:nvPr>
        </p:nvSpPr>
        <p:spPr>
          <a:xfrm>
            <a:off x="5225143" y="929218"/>
            <a:ext cx="3699782" cy="5245100"/>
          </a:xfrm>
        </p:spPr>
        <p:txBody>
          <a:bodyPr/>
          <a:lstStyle>
            <a:lvl1pPr marL="0" indent="0" algn="ctr">
              <a:buNone/>
              <a:defRPr sz="1400"/>
            </a:lvl1pPr>
          </a:lstStyle>
          <a:p>
            <a:r>
              <a:rPr lang="en-US"/>
              <a:t>Click to add Infographics/SmartArt</a:t>
            </a:r>
          </a:p>
        </p:txBody>
      </p:sp>
      <p:cxnSp>
        <p:nvCxnSpPr>
          <p:cNvPr id="17"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8"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Tree>
    <p:extLst>
      <p:ext uri="{BB962C8B-B14F-4D97-AF65-F5344CB8AC3E}">
        <p14:creationId xmlns:p14="http://schemas.microsoft.com/office/powerpoint/2010/main" val="3227229836"/>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5_Content with Map">
    <p:spTree>
      <p:nvGrpSpPr>
        <p:cNvPr id="1" name=""/>
        <p:cNvGrpSpPr/>
        <p:nvPr/>
      </p:nvGrpSpPr>
      <p:grpSpPr>
        <a:xfrm>
          <a:off x="0" y="0"/>
          <a:ext cx="0" cy="0"/>
          <a:chOff x="0" y="0"/>
          <a:chExt cx="0" cy="0"/>
        </a:xfrm>
      </p:grpSpPr>
      <p:sp>
        <p:nvSpPr>
          <p:cNvPr id="47" name="Title 1"/>
          <p:cNvSpPr>
            <a:spLocks noGrp="1"/>
          </p:cNvSpPr>
          <p:nvPr userDrawn="1">
            <p:ph type="ctrTitle" hasCustomPrompt="1"/>
          </p:nvPr>
        </p:nvSpPr>
        <p:spPr>
          <a:xfrm>
            <a:off x="0" y="345077"/>
            <a:ext cx="3200400" cy="621363"/>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Map</a:t>
            </a:r>
          </a:p>
        </p:txBody>
      </p:sp>
      <p:sp>
        <p:nvSpPr>
          <p:cNvPr id="8"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49"/>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15" name="Text Placeholder 2"/>
          <p:cNvSpPr>
            <a:spLocks noGrp="1"/>
          </p:cNvSpPr>
          <p:nvPr userDrawn="1">
            <p:ph type="body" sz="quarter" idx="11" hasCustomPrompt="1"/>
          </p:nvPr>
        </p:nvSpPr>
        <p:spPr>
          <a:xfrm>
            <a:off x="116115" y="1165980"/>
            <a:ext cx="4025901" cy="1257552"/>
          </a:xfrm>
        </p:spPr>
        <p:txBody>
          <a:bodyPr/>
          <a:lstStyle>
            <a:lvl1pPr marL="0" indent="0" algn="l" defTabSz="1828800" rtl="0" eaLnBrk="1" latinLnBrk="0" hangingPunct="1">
              <a:lnSpc>
                <a:spcPct val="100000"/>
              </a:lnSpc>
              <a:spcBef>
                <a:spcPts val="600"/>
              </a:spcBef>
              <a:buFont typeface="Arial" panose="020B0604020202020204" pitchFamily="34" charset="0"/>
              <a:buNone/>
              <a:defRPr lang="en-US" sz="12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Body copy in 30pt.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p:txBody>
      </p:sp>
      <p:sp>
        <p:nvSpPr>
          <p:cNvPr id="16" name="Text Placeholder 2"/>
          <p:cNvSpPr>
            <a:spLocks noGrp="1"/>
          </p:cNvSpPr>
          <p:nvPr userDrawn="1">
            <p:ph type="body" sz="quarter" idx="12" hasCustomPrompt="1"/>
          </p:nvPr>
        </p:nvSpPr>
        <p:spPr>
          <a:xfrm>
            <a:off x="203201"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pic>
        <p:nvPicPr>
          <p:cNvPr id="17" name="Map.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346905" y="723168"/>
            <a:ext cx="4720038" cy="4153633"/>
          </a:xfrm>
          <a:prstGeom prst="rect">
            <a:avLst/>
          </a:prstGeom>
          <a:ln w="12700">
            <a:miter lim="400000"/>
          </a:ln>
        </p:spPr>
      </p:pic>
      <p:sp>
        <p:nvSpPr>
          <p:cNvPr id="4" name="Text Placeholder 3"/>
          <p:cNvSpPr>
            <a:spLocks noGrp="1"/>
          </p:cNvSpPr>
          <p:nvPr>
            <p:ph type="body" sz="quarter" idx="27" hasCustomPrompt="1"/>
          </p:nvPr>
        </p:nvSpPr>
        <p:spPr>
          <a:xfrm>
            <a:off x="4541202" y="5077702"/>
            <a:ext cx="1392568" cy="164148"/>
          </a:xfrm>
        </p:spPr>
        <p:txBody>
          <a:bodyPr wrap="square" lIns="0" tIns="0" rIns="0" bIns="0">
            <a:noAutofit/>
          </a:bodyPr>
          <a:lstStyle>
            <a:lvl1pPr marL="0" indent="0">
              <a:spcBef>
                <a:spcPts val="0"/>
              </a:spcBef>
              <a:buClr>
                <a:schemeClr val="tx2"/>
              </a:buClr>
              <a:buFont typeface="Arial" panose="020B0604020202020204" pitchFamily="34" charset="0"/>
              <a:buNone/>
              <a:defRPr sz="800" b="1"/>
            </a:lvl1pPr>
          </a:lstStyle>
          <a:p>
            <a:pPr lvl="0"/>
            <a:r>
              <a:rPr lang="en-US"/>
              <a:t>Country</a:t>
            </a:r>
          </a:p>
        </p:txBody>
      </p:sp>
      <p:sp>
        <p:nvSpPr>
          <p:cNvPr id="23" name="Text Placeholder 3"/>
          <p:cNvSpPr>
            <a:spLocks noGrp="1"/>
          </p:cNvSpPr>
          <p:nvPr>
            <p:ph type="body" sz="quarter" idx="28" hasCustomPrompt="1"/>
          </p:nvPr>
        </p:nvSpPr>
        <p:spPr>
          <a:xfrm>
            <a:off x="4572000" y="5268202"/>
            <a:ext cx="1361770" cy="164148"/>
          </a:xfrm>
        </p:spPr>
        <p:txBody>
          <a:bodyPr wrap="square" lIns="0" tIns="0" rIns="0" bIns="0">
            <a:noAutofit/>
          </a:bodyPr>
          <a:lstStyle>
            <a:lvl1pPr marL="0" indent="0">
              <a:spcBef>
                <a:spcPts val="0"/>
              </a:spcBef>
              <a:buClr>
                <a:schemeClr val="tx2"/>
              </a:buClr>
              <a:buFont typeface="Arial" panose="020B0604020202020204" pitchFamily="34" charset="0"/>
              <a:buNone/>
              <a:defRPr sz="800" b="0"/>
            </a:lvl1pPr>
          </a:lstStyle>
          <a:p>
            <a:pPr lvl="0"/>
            <a:r>
              <a:rPr lang="en-US"/>
              <a:t>Tempus </a:t>
            </a:r>
            <a:r>
              <a:rPr lang="en-US" err="1"/>
              <a:t>eu</a:t>
            </a:r>
            <a:r>
              <a:rPr lang="en-US"/>
              <a:t> </a:t>
            </a:r>
            <a:r>
              <a:rPr lang="en-US" err="1"/>
              <a:t>orci</a:t>
            </a:r>
            <a:r>
              <a:rPr lang="en-US"/>
              <a:t> in.</a:t>
            </a:r>
          </a:p>
        </p:txBody>
      </p:sp>
      <p:sp>
        <p:nvSpPr>
          <p:cNvPr id="25" name="Text Placeholder 3"/>
          <p:cNvSpPr>
            <a:spLocks noGrp="1"/>
          </p:cNvSpPr>
          <p:nvPr>
            <p:ph type="body" sz="quarter" idx="29" hasCustomPrompt="1"/>
          </p:nvPr>
        </p:nvSpPr>
        <p:spPr>
          <a:xfrm>
            <a:off x="6008052" y="5077702"/>
            <a:ext cx="1392568" cy="164148"/>
          </a:xfrm>
        </p:spPr>
        <p:txBody>
          <a:bodyPr wrap="square" lIns="0" tIns="0" rIns="0" bIns="0">
            <a:noAutofit/>
          </a:bodyPr>
          <a:lstStyle>
            <a:lvl1pPr marL="0" indent="0">
              <a:spcBef>
                <a:spcPts val="0"/>
              </a:spcBef>
              <a:buClr>
                <a:schemeClr val="tx2"/>
              </a:buClr>
              <a:buFont typeface="Arial" panose="020B0604020202020204" pitchFamily="34" charset="0"/>
              <a:buNone/>
              <a:defRPr sz="800" b="1"/>
            </a:lvl1pPr>
          </a:lstStyle>
          <a:p>
            <a:pPr lvl="0"/>
            <a:r>
              <a:rPr lang="en-US"/>
              <a:t>Country</a:t>
            </a:r>
          </a:p>
        </p:txBody>
      </p:sp>
      <p:sp>
        <p:nvSpPr>
          <p:cNvPr id="26" name="Text Placeholder 3"/>
          <p:cNvSpPr>
            <a:spLocks noGrp="1"/>
          </p:cNvSpPr>
          <p:nvPr>
            <p:ph type="body" sz="quarter" idx="30" hasCustomPrompt="1"/>
          </p:nvPr>
        </p:nvSpPr>
        <p:spPr>
          <a:xfrm>
            <a:off x="6038850" y="5268202"/>
            <a:ext cx="1361770" cy="164148"/>
          </a:xfrm>
        </p:spPr>
        <p:txBody>
          <a:bodyPr wrap="square" lIns="0" tIns="0" rIns="0" bIns="0">
            <a:noAutofit/>
          </a:bodyPr>
          <a:lstStyle>
            <a:lvl1pPr marL="0" indent="0">
              <a:spcBef>
                <a:spcPts val="0"/>
              </a:spcBef>
              <a:buClr>
                <a:schemeClr val="tx2"/>
              </a:buClr>
              <a:buFont typeface="Arial" panose="020B0604020202020204" pitchFamily="34" charset="0"/>
              <a:buNone/>
              <a:defRPr sz="800" b="0"/>
            </a:lvl1pPr>
          </a:lstStyle>
          <a:p>
            <a:pPr lvl="0"/>
            <a:r>
              <a:rPr lang="en-US"/>
              <a:t>Tempus </a:t>
            </a:r>
            <a:r>
              <a:rPr lang="en-US" err="1"/>
              <a:t>eu</a:t>
            </a:r>
            <a:r>
              <a:rPr lang="en-US"/>
              <a:t> </a:t>
            </a:r>
            <a:r>
              <a:rPr lang="en-US" err="1"/>
              <a:t>orci</a:t>
            </a:r>
            <a:r>
              <a:rPr lang="en-US"/>
              <a:t> in.</a:t>
            </a:r>
          </a:p>
        </p:txBody>
      </p:sp>
      <p:sp>
        <p:nvSpPr>
          <p:cNvPr id="27" name="Text Placeholder 3"/>
          <p:cNvSpPr>
            <a:spLocks noGrp="1"/>
          </p:cNvSpPr>
          <p:nvPr>
            <p:ph type="body" sz="quarter" idx="31" hasCustomPrompt="1"/>
          </p:nvPr>
        </p:nvSpPr>
        <p:spPr>
          <a:xfrm>
            <a:off x="7493952" y="5077702"/>
            <a:ext cx="1392568" cy="164148"/>
          </a:xfrm>
        </p:spPr>
        <p:txBody>
          <a:bodyPr wrap="square" lIns="0" tIns="0" rIns="0" bIns="0">
            <a:noAutofit/>
          </a:bodyPr>
          <a:lstStyle>
            <a:lvl1pPr marL="0" indent="0">
              <a:spcBef>
                <a:spcPts val="0"/>
              </a:spcBef>
              <a:buClr>
                <a:schemeClr val="tx2"/>
              </a:buClr>
              <a:buFont typeface="Arial" panose="020B0604020202020204" pitchFamily="34" charset="0"/>
              <a:buNone/>
              <a:defRPr sz="800" b="1"/>
            </a:lvl1pPr>
          </a:lstStyle>
          <a:p>
            <a:pPr lvl="0"/>
            <a:r>
              <a:rPr lang="en-US"/>
              <a:t>Country</a:t>
            </a:r>
          </a:p>
        </p:txBody>
      </p:sp>
      <p:sp>
        <p:nvSpPr>
          <p:cNvPr id="28" name="Text Placeholder 3"/>
          <p:cNvSpPr>
            <a:spLocks noGrp="1"/>
          </p:cNvSpPr>
          <p:nvPr>
            <p:ph type="body" sz="quarter" idx="32" hasCustomPrompt="1"/>
          </p:nvPr>
        </p:nvSpPr>
        <p:spPr>
          <a:xfrm>
            <a:off x="7524750" y="5268202"/>
            <a:ext cx="1361770" cy="164148"/>
          </a:xfrm>
        </p:spPr>
        <p:txBody>
          <a:bodyPr wrap="square" lIns="0" tIns="0" rIns="0" bIns="0">
            <a:noAutofit/>
          </a:bodyPr>
          <a:lstStyle>
            <a:lvl1pPr marL="0" indent="0">
              <a:spcBef>
                <a:spcPts val="0"/>
              </a:spcBef>
              <a:buClr>
                <a:schemeClr val="tx2"/>
              </a:buClr>
              <a:buFont typeface="Arial" panose="020B0604020202020204" pitchFamily="34" charset="0"/>
              <a:buNone/>
              <a:defRPr sz="800" b="0"/>
            </a:lvl1pPr>
          </a:lstStyle>
          <a:p>
            <a:pPr lvl="0"/>
            <a:r>
              <a:rPr lang="en-US"/>
              <a:t>Tempus </a:t>
            </a:r>
            <a:r>
              <a:rPr lang="en-US" err="1"/>
              <a:t>eu</a:t>
            </a:r>
            <a:r>
              <a:rPr lang="en-US"/>
              <a:t> </a:t>
            </a:r>
            <a:r>
              <a:rPr lang="en-US" err="1"/>
              <a:t>orci</a:t>
            </a:r>
            <a:r>
              <a:rPr lang="en-US"/>
              <a:t> in.</a:t>
            </a:r>
          </a:p>
        </p:txBody>
      </p:sp>
      <p:sp>
        <p:nvSpPr>
          <p:cNvPr id="29" name="Text Placeholder 3"/>
          <p:cNvSpPr>
            <a:spLocks noGrp="1"/>
          </p:cNvSpPr>
          <p:nvPr>
            <p:ph type="body" sz="quarter" idx="33" hasCustomPrompt="1"/>
          </p:nvPr>
        </p:nvSpPr>
        <p:spPr>
          <a:xfrm>
            <a:off x="4541202" y="5534902"/>
            <a:ext cx="1392568" cy="164148"/>
          </a:xfrm>
        </p:spPr>
        <p:txBody>
          <a:bodyPr wrap="square" lIns="0" tIns="0" rIns="0" bIns="0">
            <a:noAutofit/>
          </a:bodyPr>
          <a:lstStyle>
            <a:lvl1pPr marL="0" indent="0">
              <a:spcBef>
                <a:spcPts val="0"/>
              </a:spcBef>
              <a:buClr>
                <a:schemeClr val="tx2"/>
              </a:buClr>
              <a:buFont typeface="Arial" panose="020B0604020202020204" pitchFamily="34" charset="0"/>
              <a:buNone/>
              <a:defRPr sz="800" b="1"/>
            </a:lvl1pPr>
          </a:lstStyle>
          <a:p>
            <a:pPr lvl="0"/>
            <a:r>
              <a:rPr lang="en-US"/>
              <a:t>Country</a:t>
            </a:r>
          </a:p>
        </p:txBody>
      </p:sp>
      <p:sp>
        <p:nvSpPr>
          <p:cNvPr id="30" name="Text Placeholder 3"/>
          <p:cNvSpPr>
            <a:spLocks noGrp="1"/>
          </p:cNvSpPr>
          <p:nvPr>
            <p:ph type="body" sz="quarter" idx="34" hasCustomPrompt="1"/>
          </p:nvPr>
        </p:nvSpPr>
        <p:spPr>
          <a:xfrm>
            <a:off x="4572000" y="5725402"/>
            <a:ext cx="1361770" cy="164148"/>
          </a:xfrm>
        </p:spPr>
        <p:txBody>
          <a:bodyPr wrap="square" lIns="0" tIns="0" rIns="0" bIns="0">
            <a:noAutofit/>
          </a:bodyPr>
          <a:lstStyle>
            <a:lvl1pPr marL="0" indent="0">
              <a:spcBef>
                <a:spcPts val="0"/>
              </a:spcBef>
              <a:buClr>
                <a:schemeClr val="tx2"/>
              </a:buClr>
              <a:buFont typeface="Arial" panose="020B0604020202020204" pitchFamily="34" charset="0"/>
              <a:buNone/>
              <a:defRPr sz="800" b="0"/>
            </a:lvl1pPr>
          </a:lstStyle>
          <a:p>
            <a:pPr lvl="0"/>
            <a:r>
              <a:rPr lang="en-US"/>
              <a:t>Tempus </a:t>
            </a:r>
            <a:r>
              <a:rPr lang="en-US" err="1"/>
              <a:t>eu</a:t>
            </a:r>
            <a:r>
              <a:rPr lang="en-US"/>
              <a:t> </a:t>
            </a:r>
            <a:r>
              <a:rPr lang="en-US" err="1"/>
              <a:t>orci</a:t>
            </a:r>
            <a:r>
              <a:rPr lang="en-US"/>
              <a:t> in.</a:t>
            </a:r>
          </a:p>
        </p:txBody>
      </p:sp>
      <p:sp>
        <p:nvSpPr>
          <p:cNvPr id="31" name="Text Placeholder 3"/>
          <p:cNvSpPr>
            <a:spLocks noGrp="1"/>
          </p:cNvSpPr>
          <p:nvPr>
            <p:ph type="body" sz="quarter" idx="35" hasCustomPrompt="1"/>
          </p:nvPr>
        </p:nvSpPr>
        <p:spPr>
          <a:xfrm>
            <a:off x="6008052" y="5534902"/>
            <a:ext cx="1392568" cy="164148"/>
          </a:xfrm>
        </p:spPr>
        <p:txBody>
          <a:bodyPr wrap="square" lIns="0" tIns="0" rIns="0" bIns="0">
            <a:noAutofit/>
          </a:bodyPr>
          <a:lstStyle>
            <a:lvl1pPr marL="0" indent="0">
              <a:spcBef>
                <a:spcPts val="0"/>
              </a:spcBef>
              <a:buClr>
                <a:schemeClr val="tx2"/>
              </a:buClr>
              <a:buFont typeface="Arial" panose="020B0604020202020204" pitchFamily="34" charset="0"/>
              <a:buNone/>
              <a:defRPr sz="800" b="1"/>
            </a:lvl1pPr>
          </a:lstStyle>
          <a:p>
            <a:pPr lvl="0"/>
            <a:r>
              <a:rPr lang="en-US"/>
              <a:t>Country</a:t>
            </a:r>
          </a:p>
        </p:txBody>
      </p:sp>
      <p:sp>
        <p:nvSpPr>
          <p:cNvPr id="32" name="Text Placeholder 3"/>
          <p:cNvSpPr>
            <a:spLocks noGrp="1"/>
          </p:cNvSpPr>
          <p:nvPr>
            <p:ph type="body" sz="quarter" idx="36" hasCustomPrompt="1"/>
          </p:nvPr>
        </p:nvSpPr>
        <p:spPr>
          <a:xfrm>
            <a:off x="6038850" y="5725402"/>
            <a:ext cx="1361770" cy="164148"/>
          </a:xfrm>
        </p:spPr>
        <p:txBody>
          <a:bodyPr wrap="square" lIns="0" tIns="0" rIns="0" bIns="0">
            <a:noAutofit/>
          </a:bodyPr>
          <a:lstStyle>
            <a:lvl1pPr marL="0" indent="0">
              <a:spcBef>
                <a:spcPts val="0"/>
              </a:spcBef>
              <a:buClr>
                <a:schemeClr val="tx2"/>
              </a:buClr>
              <a:buFont typeface="Arial" panose="020B0604020202020204" pitchFamily="34" charset="0"/>
              <a:buNone/>
              <a:defRPr sz="800" b="0"/>
            </a:lvl1pPr>
          </a:lstStyle>
          <a:p>
            <a:pPr lvl="0"/>
            <a:r>
              <a:rPr lang="en-US"/>
              <a:t>Tempus </a:t>
            </a:r>
            <a:r>
              <a:rPr lang="en-US" err="1"/>
              <a:t>eu</a:t>
            </a:r>
            <a:r>
              <a:rPr lang="en-US"/>
              <a:t> </a:t>
            </a:r>
            <a:r>
              <a:rPr lang="en-US" err="1"/>
              <a:t>orci</a:t>
            </a:r>
            <a:r>
              <a:rPr lang="en-US"/>
              <a:t> in.</a:t>
            </a:r>
          </a:p>
        </p:txBody>
      </p:sp>
      <p:sp>
        <p:nvSpPr>
          <p:cNvPr id="33" name="Text Placeholder 3"/>
          <p:cNvSpPr>
            <a:spLocks noGrp="1"/>
          </p:cNvSpPr>
          <p:nvPr>
            <p:ph type="body" sz="quarter" idx="37" hasCustomPrompt="1"/>
          </p:nvPr>
        </p:nvSpPr>
        <p:spPr>
          <a:xfrm>
            <a:off x="7493952" y="5534902"/>
            <a:ext cx="1392568" cy="164148"/>
          </a:xfrm>
        </p:spPr>
        <p:txBody>
          <a:bodyPr wrap="square" lIns="0" tIns="0" rIns="0" bIns="0">
            <a:noAutofit/>
          </a:bodyPr>
          <a:lstStyle>
            <a:lvl1pPr marL="0" indent="0">
              <a:spcBef>
                <a:spcPts val="0"/>
              </a:spcBef>
              <a:buClr>
                <a:schemeClr val="tx2"/>
              </a:buClr>
              <a:buFont typeface="Arial" panose="020B0604020202020204" pitchFamily="34" charset="0"/>
              <a:buNone/>
              <a:defRPr sz="800" b="1"/>
            </a:lvl1pPr>
          </a:lstStyle>
          <a:p>
            <a:pPr lvl="0"/>
            <a:r>
              <a:rPr lang="en-US"/>
              <a:t>Country</a:t>
            </a:r>
          </a:p>
        </p:txBody>
      </p:sp>
      <p:sp>
        <p:nvSpPr>
          <p:cNvPr id="34" name="Text Placeholder 3"/>
          <p:cNvSpPr>
            <a:spLocks noGrp="1"/>
          </p:cNvSpPr>
          <p:nvPr>
            <p:ph type="body" sz="quarter" idx="38" hasCustomPrompt="1"/>
          </p:nvPr>
        </p:nvSpPr>
        <p:spPr>
          <a:xfrm>
            <a:off x="7524750" y="5725402"/>
            <a:ext cx="1361770" cy="164148"/>
          </a:xfrm>
        </p:spPr>
        <p:txBody>
          <a:bodyPr wrap="square" lIns="0" tIns="0" rIns="0" bIns="0">
            <a:noAutofit/>
          </a:bodyPr>
          <a:lstStyle>
            <a:lvl1pPr marL="0" indent="0">
              <a:spcBef>
                <a:spcPts val="0"/>
              </a:spcBef>
              <a:buClr>
                <a:schemeClr val="tx2"/>
              </a:buClr>
              <a:buFont typeface="Arial" panose="020B0604020202020204" pitchFamily="34" charset="0"/>
              <a:buNone/>
              <a:defRPr sz="800" b="0"/>
            </a:lvl1pPr>
          </a:lstStyle>
          <a:p>
            <a:pPr lvl="0"/>
            <a:r>
              <a:rPr lang="en-US"/>
              <a:t>Tempus </a:t>
            </a:r>
            <a:r>
              <a:rPr lang="en-US" err="1"/>
              <a:t>eu</a:t>
            </a:r>
            <a:r>
              <a:rPr lang="en-US"/>
              <a:t> </a:t>
            </a:r>
            <a:r>
              <a:rPr lang="en-US" err="1"/>
              <a:t>orci</a:t>
            </a:r>
            <a:r>
              <a:rPr lang="en-US"/>
              <a:t> in.</a:t>
            </a:r>
          </a:p>
        </p:txBody>
      </p:sp>
      <p:sp>
        <p:nvSpPr>
          <p:cNvPr id="35" name="Text Placeholder 2"/>
          <p:cNvSpPr>
            <a:spLocks noGrp="1"/>
          </p:cNvSpPr>
          <p:nvPr>
            <p:ph type="body" sz="quarter" idx="39" hasCustomPrompt="1"/>
          </p:nvPr>
        </p:nvSpPr>
        <p:spPr>
          <a:xfrm>
            <a:off x="116115" y="3594055"/>
            <a:ext cx="1963055" cy="574765"/>
          </a:xfrm>
        </p:spPr>
        <p:txBody>
          <a:bodyPr lIns="0" tIns="0" rIns="0" bIns="0"/>
          <a:lstStyle>
            <a:lvl1pPr marL="171450" indent="-171450" algn="l" defTabSz="1828800" rtl="0" eaLnBrk="1" latinLnBrk="0" hangingPunct="1">
              <a:lnSpc>
                <a:spcPct val="100000"/>
              </a:lnSpc>
              <a:spcBef>
                <a:spcPts val="600"/>
              </a:spcBef>
              <a:buClr>
                <a:schemeClr val="accent6"/>
              </a:buClr>
              <a:buFont typeface="Arial" panose="020B0604020202020204" pitchFamily="34" charset="0"/>
              <a:buChar char="•"/>
              <a:defRPr lang="en-US" sz="9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err="1"/>
              <a:t>Bulletpoints</a:t>
            </a:r>
            <a:r>
              <a:rPr lang="en-US"/>
              <a:t> in minimum of 18pt.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p>
        </p:txBody>
      </p:sp>
      <p:sp>
        <p:nvSpPr>
          <p:cNvPr id="37" name="Text Placeholder 2"/>
          <p:cNvSpPr>
            <a:spLocks noGrp="1"/>
          </p:cNvSpPr>
          <p:nvPr>
            <p:ph type="body" sz="quarter" idx="41" hasCustomPrompt="1"/>
          </p:nvPr>
        </p:nvSpPr>
        <p:spPr>
          <a:xfrm>
            <a:off x="4776470" y="1703668"/>
            <a:ext cx="390843" cy="517341"/>
          </a:xfrm>
          <a:prstGeom prst="ellipse">
            <a:avLst/>
          </a:prstGeom>
          <a:solidFill>
            <a:schemeClr val="accent1"/>
          </a:solidFill>
        </p:spPr>
        <p:txBody>
          <a:bodyPr lIns="0" rIns="0" anchor="ctr" anchorCtr="0"/>
          <a:lstStyle>
            <a:lvl1pPr marL="0" indent="0" algn="ctr" defTabSz="1828800" rtl="0" eaLnBrk="1" latinLnBrk="0" hangingPunct="1">
              <a:lnSpc>
                <a:spcPct val="100000"/>
              </a:lnSpc>
              <a:spcBef>
                <a:spcPts val="600"/>
              </a:spcBef>
              <a:buClr>
                <a:schemeClr val="accent2"/>
              </a:buClr>
              <a:buFont typeface="Arial" panose="020B0604020202020204" pitchFamily="34" charset="0"/>
              <a:buNone/>
              <a:defRPr lang="en-US" sz="800" b="0" u="sng" kern="1200" dirty="0" smtClean="0">
                <a:solidFill>
                  <a:schemeClr val="bg1"/>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Text</a:t>
            </a:r>
          </a:p>
        </p:txBody>
      </p:sp>
      <p:sp>
        <p:nvSpPr>
          <p:cNvPr id="39" name="Text Placeholder 2"/>
          <p:cNvSpPr>
            <a:spLocks noGrp="1"/>
          </p:cNvSpPr>
          <p:nvPr>
            <p:ph type="body" sz="quarter" idx="42" hasCustomPrompt="1"/>
          </p:nvPr>
        </p:nvSpPr>
        <p:spPr>
          <a:xfrm>
            <a:off x="6552295" y="1596422"/>
            <a:ext cx="390843" cy="517341"/>
          </a:xfrm>
          <a:prstGeom prst="ellipse">
            <a:avLst/>
          </a:prstGeom>
          <a:solidFill>
            <a:schemeClr val="accent5"/>
          </a:solidFill>
        </p:spPr>
        <p:txBody>
          <a:bodyPr lIns="0" rIns="0" anchor="ctr" anchorCtr="0"/>
          <a:lstStyle>
            <a:lvl1pPr marL="0" indent="0" algn="ctr" defTabSz="1828800" rtl="0" eaLnBrk="1" latinLnBrk="0" hangingPunct="1">
              <a:lnSpc>
                <a:spcPct val="100000"/>
              </a:lnSpc>
              <a:spcBef>
                <a:spcPts val="600"/>
              </a:spcBef>
              <a:buClr>
                <a:schemeClr val="accent2"/>
              </a:buClr>
              <a:buFont typeface="Arial" panose="020B0604020202020204" pitchFamily="34" charset="0"/>
              <a:buNone/>
              <a:defRPr lang="en-US" sz="800" b="0" u="sng" kern="1200" dirty="0" smtClean="0">
                <a:solidFill>
                  <a:schemeClr val="bg1"/>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Text</a:t>
            </a:r>
          </a:p>
        </p:txBody>
      </p:sp>
      <p:sp>
        <p:nvSpPr>
          <p:cNvPr id="40" name="Text Placeholder 2"/>
          <p:cNvSpPr>
            <a:spLocks noGrp="1"/>
          </p:cNvSpPr>
          <p:nvPr>
            <p:ph type="body" sz="quarter" idx="43" hasCustomPrompt="1"/>
          </p:nvPr>
        </p:nvSpPr>
        <p:spPr>
          <a:xfrm>
            <a:off x="7044206" y="1962339"/>
            <a:ext cx="390843" cy="517341"/>
          </a:xfrm>
          <a:prstGeom prst="ellipse">
            <a:avLst/>
          </a:prstGeom>
          <a:solidFill>
            <a:schemeClr val="accent2"/>
          </a:solidFill>
        </p:spPr>
        <p:txBody>
          <a:bodyPr lIns="0" rIns="0" anchor="ctr" anchorCtr="0"/>
          <a:lstStyle>
            <a:lvl1pPr marL="0" indent="0" algn="ctr" defTabSz="1828800" rtl="0" eaLnBrk="1" latinLnBrk="0" hangingPunct="1">
              <a:lnSpc>
                <a:spcPct val="100000"/>
              </a:lnSpc>
              <a:spcBef>
                <a:spcPts val="600"/>
              </a:spcBef>
              <a:buClr>
                <a:schemeClr val="accent2"/>
              </a:buClr>
              <a:buFont typeface="Arial" panose="020B0604020202020204" pitchFamily="34" charset="0"/>
              <a:buNone/>
              <a:defRPr lang="en-US" sz="800" b="0" u="sng" kern="1200" dirty="0" smtClean="0">
                <a:solidFill>
                  <a:schemeClr val="bg1"/>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Text</a:t>
            </a:r>
          </a:p>
        </p:txBody>
      </p:sp>
      <p:sp>
        <p:nvSpPr>
          <p:cNvPr id="41" name="Text Placeholder 2"/>
          <p:cNvSpPr>
            <a:spLocks noGrp="1"/>
          </p:cNvSpPr>
          <p:nvPr>
            <p:ph type="body" sz="quarter" idx="44" hasCustomPrompt="1"/>
          </p:nvPr>
        </p:nvSpPr>
        <p:spPr>
          <a:xfrm>
            <a:off x="5648008" y="2993800"/>
            <a:ext cx="390843" cy="517341"/>
          </a:xfrm>
          <a:prstGeom prst="ellipse">
            <a:avLst/>
          </a:prstGeom>
          <a:solidFill>
            <a:schemeClr val="accent6"/>
          </a:solidFill>
        </p:spPr>
        <p:txBody>
          <a:bodyPr lIns="0" rIns="0" anchor="ctr" anchorCtr="0"/>
          <a:lstStyle>
            <a:lvl1pPr marL="0" indent="0" algn="ctr" defTabSz="1828800" rtl="0" eaLnBrk="1" latinLnBrk="0" hangingPunct="1">
              <a:lnSpc>
                <a:spcPct val="100000"/>
              </a:lnSpc>
              <a:spcBef>
                <a:spcPts val="600"/>
              </a:spcBef>
              <a:buClr>
                <a:schemeClr val="accent2"/>
              </a:buClr>
              <a:buFont typeface="Arial" panose="020B0604020202020204" pitchFamily="34" charset="0"/>
              <a:buNone/>
              <a:defRPr lang="en-US" sz="800" b="0" u="sng" kern="1200" dirty="0" smtClean="0">
                <a:solidFill>
                  <a:schemeClr val="bg1"/>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Text</a:t>
            </a:r>
          </a:p>
        </p:txBody>
      </p:sp>
      <p:sp>
        <p:nvSpPr>
          <p:cNvPr id="42" name="Text Placeholder 2"/>
          <p:cNvSpPr>
            <a:spLocks noGrp="1"/>
          </p:cNvSpPr>
          <p:nvPr>
            <p:ph type="body" sz="quarter" idx="45" hasCustomPrompt="1"/>
          </p:nvPr>
        </p:nvSpPr>
        <p:spPr>
          <a:xfrm>
            <a:off x="7665245" y="2324934"/>
            <a:ext cx="390843" cy="517341"/>
          </a:xfrm>
          <a:prstGeom prst="ellipse">
            <a:avLst/>
          </a:prstGeom>
          <a:solidFill>
            <a:schemeClr val="accent4"/>
          </a:solidFill>
        </p:spPr>
        <p:txBody>
          <a:bodyPr lIns="0" rIns="0" anchor="ctr" anchorCtr="0"/>
          <a:lstStyle>
            <a:lvl1pPr marL="0" indent="0" algn="ctr" defTabSz="1828800" rtl="0" eaLnBrk="1" latinLnBrk="0" hangingPunct="1">
              <a:lnSpc>
                <a:spcPct val="100000"/>
              </a:lnSpc>
              <a:spcBef>
                <a:spcPts val="600"/>
              </a:spcBef>
              <a:buClr>
                <a:schemeClr val="accent2"/>
              </a:buClr>
              <a:buFont typeface="Arial" panose="020B0604020202020204" pitchFamily="34" charset="0"/>
              <a:buNone/>
              <a:defRPr lang="en-US" sz="800" b="0" u="sng" kern="1200" dirty="0" smtClean="0">
                <a:solidFill>
                  <a:schemeClr val="bg1"/>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Text</a:t>
            </a:r>
          </a:p>
        </p:txBody>
      </p:sp>
      <p:sp>
        <p:nvSpPr>
          <p:cNvPr id="44" name="Text Placeholder 2"/>
          <p:cNvSpPr>
            <a:spLocks noGrp="1"/>
          </p:cNvSpPr>
          <p:nvPr>
            <p:ph type="body" sz="quarter" idx="46" hasCustomPrompt="1"/>
          </p:nvPr>
        </p:nvSpPr>
        <p:spPr>
          <a:xfrm>
            <a:off x="7953950" y="1807592"/>
            <a:ext cx="390843" cy="517341"/>
          </a:xfrm>
          <a:prstGeom prst="ellipse">
            <a:avLst/>
          </a:prstGeom>
          <a:solidFill>
            <a:schemeClr val="accent3"/>
          </a:solidFill>
        </p:spPr>
        <p:txBody>
          <a:bodyPr lIns="0" rIns="0" anchor="ctr" anchorCtr="0"/>
          <a:lstStyle>
            <a:lvl1pPr marL="0" indent="0" algn="ctr" defTabSz="1828800" rtl="0" eaLnBrk="1" latinLnBrk="0" hangingPunct="1">
              <a:lnSpc>
                <a:spcPct val="100000"/>
              </a:lnSpc>
              <a:spcBef>
                <a:spcPts val="600"/>
              </a:spcBef>
              <a:buClr>
                <a:schemeClr val="accent2"/>
              </a:buClr>
              <a:buFont typeface="Arial" panose="020B0604020202020204" pitchFamily="34" charset="0"/>
              <a:buNone/>
              <a:defRPr lang="en-US" sz="800" b="0" u="sng" kern="1200" dirty="0" smtClean="0">
                <a:solidFill>
                  <a:schemeClr val="bg1"/>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Text</a:t>
            </a:r>
          </a:p>
        </p:txBody>
      </p:sp>
      <p:sp>
        <p:nvSpPr>
          <p:cNvPr id="45" name="Text Placeholder 2"/>
          <p:cNvSpPr>
            <a:spLocks noGrp="1"/>
          </p:cNvSpPr>
          <p:nvPr>
            <p:ph type="body" sz="quarter" idx="47" hasCustomPrompt="1"/>
          </p:nvPr>
        </p:nvSpPr>
        <p:spPr>
          <a:xfrm>
            <a:off x="116115" y="4306526"/>
            <a:ext cx="1963055" cy="394425"/>
          </a:xfrm>
        </p:spPr>
        <p:txBody>
          <a:bodyPr lIns="0" tIns="0" rIns="0" bIns="0"/>
          <a:lstStyle>
            <a:lvl1pPr marL="171450" indent="-171450" algn="l" defTabSz="1828800" rtl="0" eaLnBrk="1" latinLnBrk="0" hangingPunct="1">
              <a:lnSpc>
                <a:spcPct val="100000"/>
              </a:lnSpc>
              <a:spcBef>
                <a:spcPts val="600"/>
              </a:spcBef>
              <a:buClr>
                <a:schemeClr val="accent6"/>
              </a:buClr>
              <a:buFont typeface="Arial" panose="020B0604020202020204" pitchFamily="34" charset="0"/>
              <a:buChar char="•"/>
              <a:defRPr lang="en-US" sz="9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p:txBody>
      </p:sp>
      <p:sp>
        <p:nvSpPr>
          <p:cNvPr id="46" name="Text Placeholder 2"/>
          <p:cNvSpPr>
            <a:spLocks noGrp="1"/>
          </p:cNvSpPr>
          <p:nvPr>
            <p:ph type="body" sz="quarter" idx="48" hasCustomPrompt="1"/>
          </p:nvPr>
        </p:nvSpPr>
        <p:spPr>
          <a:xfrm>
            <a:off x="116115" y="4838657"/>
            <a:ext cx="1963055" cy="760185"/>
          </a:xfrm>
        </p:spPr>
        <p:txBody>
          <a:bodyPr lIns="0" tIns="0" rIns="0" bIns="0"/>
          <a:lstStyle>
            <a:lvl1pPr marL="171450" indent="-171450" algn="l" defTabSz="1828800" rtl="0" eaLnBrk="1" latinLnBrk="0" hangingPunct="1">
              <a:lnSpc>
                <a:spcPct val="100000"/>
              </a:lnSpc>
              <a:spcBef>
                <a:spcPts val="600"/>
              </a:spcBef>
              <a:buClr>
                <a:schemeClr val="accent6"/>
              </a:buClr>
              <a:buFont typeface="Arial" panose="020B0604020202020204" pitchFamily="34" charset="0"/>
              <a:buChar char="•"/>
              <a:defRPr lang="en-US" sz="9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err="1"/>
              <a:t>Pellentesque</a:t>
            </a:r>
            <a:r>
              <a:rPr lang="en-US"/>
              <a:t> </a:t>
            </a:r>
            <a:r>
              <a:rPr lang="en-US" err="1"/>
              <a:t>sodales</a:t>
            </a:r>
            <a:r>
              <a:rPr lang="en-US"/>
              <a:t> </a:t>
            </a:r>
            <a:r>
              <a:rPr lang="en-US" err="1"/>
              <a:t>purus</a:t>
            </a:r>
            <a:r>
              <a:rPr lang="en-US"/>
              <a:t> et dui convallis, </a:t>
            </a:r>
            <a:r>
              <a:rPr lang="en-US" err="1"/>
              <a:t>sed</a:t>
            </a:r>
            <a:r>
              <a:rPr lang="en-US"/>
              <a:t> </a:t>
            </a:r>
            <a:r>
              <a:rPr lang="en-US" err="1"/>
              <a:t>facilisis</a:t>
            </a:r>
            <a:r>
              <a:rPr lang="en-US"/>
              <a:t> lorem </a:t>
            </a:r>
            <a:r>
              <a:rPr lang="en-US" err="1"/>
              <a:t>volutpat</a:t>
            </a:r>
            <a:r>
              <a:rPr lang="en-US"/>
              <a:t>. Integer non </a:t>
            </a:r>
            <a:r>
              <a:rPr lang="en-US" err="1"/>
              <a:t>elit</a:t>
            </a:r>
            <a:r>
              <a:rPr lang="en-US"/>
              <a:t> </a:t>
            </a:r>
            <a:r>
              <a:rPr lang="en-US" err="1"/>
              <a:t>lacinia</a:t>
            </a:r>
            <a:r>
              <a:rPr lang="en-US"/>
              <a:t> </a:t>
            </a:r>
            <a:r>
              <a:rPr lang="en-US" err="1"/>
              <a:t>diam</a:t>
            </a:r>
            <a:r>
              <a:rPr lang="en-US"/>
              <a:t> </a:t>
            </a:r>
            <a:r>
              <a:rPr lang="en-US" err="1"/>
              <a:t>venenatis</a:t>
            </a:r>
            <a:r>
              <a:rPr lang="en-US"/>
              <a:t> </a:t>
            </a:r>
            <a:r>
              <a:rPr lang="en-US" err="1"/>
              <a:t>consequat</a:t>
            </a:r>
            <a:r>
              <a:rPr lang="en-US"/>
              <a:t>.</a:t>
            </a:r>
          </a:p>
        </p:txBody>
      </p:sp>
      <p:sp>
        <p:nvSpPr>
          <p:cNvPr id="52" name="Text Placeholder 2"/>
          <p:cNvSpPr>
            <a:spLocks noGrp="1"/>
          </p:cNvSpPr>
          <p:nvPr>
            <p:ph type="body" sz="quarter" idx="49" hasCustomPrompt="1"/>
          </p:nvPr>
        </p:nvSpPr>
        <p:spPr>
          <a:xfrm>
            <a:off x="2178961" y="3594055"/>
            <a:ext cx="1963055" cy="574765"/>
          </a:xfrm>
        </p:spPr>
        <p:txBody>
          <a:bodyPr lIns="0" tIns="0" rIns="0" bIns="0"/>
          <a:lstStyle>
            <a:lvl1pPr marL="171450" indent="-171450" algn="l" defTabSz="1828800" rtl="0" eaLnBrk="1" latinLnBrk="0" hangingPunct="1">
              <a:lnSpc>
                <a:spcPct val="100000"/>
              </a:lnSpc>
              <a:spcBef>
                <a:spcPts val="600"/>
              </a:spcBef>
              <a:buClr>
                <a:schemeClr val="accent6"/>
              </a:buClr>
              <a:buFont typeface="Arial" panose="020B0604020202020204" pitchFamily="34" charset="0"/>
              <a:buChar char="•"/>
              <a:defRPr lang="en-US" sz="9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fr-FR"/>
              <a:t>Tempus eu </a:t>
            </a:r>
            <a:r>
              <a:rPr lang="fr-FR" err="1"/>
              <a:t>orci</a:t>
            </a:r>
            <a:r>
              <a:rPr lang="fr-FR"/>
              <a:t> in, </a:t>
            </a:r>
            <a:r>
              <a:rPr lang="fr-FR" err="1"/>
              <a:t>consectetur</a:t>
            </a:r>
            <a:r>
              <a:rPr lang="fr-FR"/>
              <a:t> </a:t>
            </a:r>
            <a:r>
              <a:rPr lang="fr-FR" err="1"/>
              <a:t>congue</a:t>
            </a:r>
            <a:r>
              <a:rPr lang="fr-FR"/>
              <a:t> </a:t>
            </a:r>
            <a:r>
              <a:rPr lang="fr-FR" err="1"/>
              <a:t>felis</a:t>
            </a:r>
            <a:r>
              <a:rPr lang="fr-FR"/>
              <a:t>. </a:t>
            </a:r>
            <a:r>
              <a:rPr lang="fr-FR" err="1"/>
              <a:t>Donec</a:t>
            </a:r>
            <a:r>
              <a:rPr lang="fr-FR"/>
              <a:t> ut </a:t>
            </a:r>
            <a:r>
              <a:rPr lang="fr-FR" err="1"/>
              <a:t>augue</a:t>
            </a:r>
            <a:r>
              <a:rPr lang="fr-FR"/>
              <a:t> et </a:t>
            </a:r>
            <a:r>
              <a:rPr lang="fr-FR" err="1"/>
              <a:t>sapien</a:t>
            </a:r>
            <a:r>
              <a:rPr lang="fr-FR"/>
              <a:t> </a:t>
            </a:r>
            <a:r>
              <a:rPr lang="fr-FR" err="1"/>
              <a:t>mattis</a:t>
            </a:r>
            <a:r>
              <a:rPr lang="fr-FR"/>
              <a:t> </a:t>
            </a:r>
            <a:r>
              <a:rPr lang="fr-FR" err="1"/>
              <a:t>scelerisque</a:t>
            </a:r>
            <a:r>
              <a:rPr lang="fr-FR"/>
              <a:t>. </a:t>
            </a:r>
          </a:p>
        </p:txBody>
      </p:sp>
      <p:sp>
        <p:nvSpPr>
          <p:cNvPr id="53" name="Text Placeholder 2"/>
          <p:cNvSpPr>
            <a:spLocks noGrp="1"/>
          </p:cNvSpPr>
          <p:nvPr>
            <p:ph type="body" sz="quarter" idx="50" hasCustomPrompt="1"/>
          </p:nvPr>
        </p:nvSpPr>
        <p:spPr>
          <a:xfrm>
            <a:off x="2178961" y="4306526"/>
            <a:ext cx="1963055" cy="394425"/>
          </a:xfrm>
        </p:spPr>
        <p:txBody>
          <a:bodyPr lIns="0" tIns="0" rIns="0" bIns="0"/>
          <a:lstStyle>
            <a:lvl1pPr marL="171450" indent="-171450" algn="l" defTabSz="1828800" rtl="0" eaLnBrk="1" latinLnBrk="0" hangingPunct="1">
              <a:lnSpc>
                <a:spcPct val="100000"/>
              </a:lnSpc>
              <a:spcBef>
                <a:spcPts val="600"/>
              </a:spcBef>
              <a:buClr>
                <a:schemeClr val="accent6"/>
              </a:buClr>
              <a:buFont typeface="Arial" panose="020B0604020202020204" pitchFamily="34" charset="0"/>
              <a:buChar char="•"/>
              <a:defRPr lang="en-US" sz="9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it-IT"/>
              <a:t>Curabitur eget nunc vitae orci commodo accumsan.</a:t>
            </a:r>
            <a:endParaRPr lang="en-US"/>
          </a:p>
        </p:txBody>
      </p:sp>
      <p:sp>
        <p:nvSpPr>
          <p:cNvPr id="54" name="Text Placeholder 2"/>
          <p:cNvSpPr>
            <a:spLocks noGrp="1"/>
          </p:cNvSpPr>
          <p:nvPr>
            <p:ph type="body" sz="quarter" idx="51" hasCustomPrompt="1"/>
          </p:nvPr>
        </p:nvSpPr>
        <p:spPr>
          <a:xfrm>
            <a:off x="2178961" y="4838657"/>
            <a:ext cx="1963055" cy="760185"/>
          </a:xfrm>
        </p:spPr>
        <p:txBody>
          <a:bodyPr lIns="0" tIns="0" rIns="0" bIns="0"/>
          <a:lstStyle>
            <a:lvl1pPr marL="171450" indent="-171450" algn="l" defTabSz="1828800" rtl="0" eaLnBrk="1" latinLnBrk="0" hangingPunct="1">
              <a:lnSpc>
                <a:spcPct val="100000"/>
              </a:lnSpc>
              <a:spcBef>
                <a:spcPts val="600"/>
              </a:spcBef>
              <a:buClr>
                <a:schemeClr val="accent6"/>
              </a:buClr>
              <a:buFont typeface="Arial" panose="020B0604020202020204" pitchFamily="34" charset="0"/>
              <a:buChar char="•"/>
              <a:defRPr lang="en-US" sz="9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err="1"/>
              <a:t>Pellentesque</a:t>
            </a:r>
            <a:r>
              <a:rPr lang="en-US"/>
              <a:t> </a:t>
            </a:r>
            <a:r>
              <a:rPr lang="en-US" err="1"/>
              <a:t>sodales</a:t>
            </a:r>
            <a:r>
              <a:rPr lang="en-US"/>
              <a:t> </a:t>
            </a:r>
            <a:r>
              <a:rPr lang="en-US" err="1"/>
              <a:t>purus</a:t>
            </a:r>
            <a:r>
              <a:rPr lang="en-US"/>
              <a:t> et dui convallis, </a:t>
            </a:r>
            <a:r>
              <a:rPr lang="en-US" err="1"/>
              <a:t>sed</a:t>
            </a:r>
            <a:r>
              <a:rPr lang="en-US"/>
              <a:t> </a:t>
            </a:r>
            <a:r>
              <a:rPr lang="en-US" err="1"/>
              <a:t>facilisis</a:t>
            </a:r>
            <a:r>
              <a:rPr lang="en-US"/>
              <a:t> lorem </a:t>
            </a:r>
            <a:r>
              <a:rPr lang="en-US" err="1"/>
              <a:t>volutpat</a:t>
            </a:r>
            <a:r>
              <a:rPr lang="en-US"/>
              <a:t>. Integer non </a:t>
            </a:r>
            <a:r>
              <a:rPr lang="en-US" err="1"/>
              <a:t>elit</a:t>
            </a:r>
            <a:r>
              <a:rPr lang="en-US"/>
              <a:t> </a:t>
            </a:r>
            <a:r>
              <a:rPr lang="en-US" err="1"/>
              <a:t>lacinia</a:t>
            </a:r>
            <a:r>
              <a:rPr lang="en-US"/>
              <a:t> </a:t>
            </a:r>
            <a:r>
              <a:rPr lang="en-US" err="1"/>
              <a:t>diam</a:t>
            </a:r>
            <a:r>
              <a:rPr lang="en-US"/>
              <a:t> </a:t>
            </a:r>
            <a:r>
              <a:rPr lang="en-US" err="1"/>
              <a:t>venenatis</a:t>
            </a:r>
            <a:r>
              <a:rPr lang="en-US"/>
              <a:t> </a:t>
            </a:r>
            <a:r>
              <a:rPr lang="en-US" err="1"/>
              <a:t>consequat</a:t>
            </a:r>
            <a:r>
              <a:rPr lang="en-US"/>
              <a:t>.</a:t>
            </a:r>
          </a:p>
        </p:txBody>
      </p:sp>
      <p:sp>
        <p:nvSpPr>
          <p:cNvPr id="56" name="Text Placeholder 2"/>
          <p:cNvSpPr>
            <a:spLocks noGrp="1"/>
          </p:cNvSpPr>
          <p:nvPr>
            <p:ph type="body" sz="quarter" idx="52" hasCustomPrompt="1"/>
          </p:nvPr>
        </p:nvSpPr>
        <p:spPr>
          <a:xfrm>
            <a:off x="116115" y="2474389"/>
            <a:ext cx="4025901" cy="960187"/>
          </a:xfrm>
        </p:spPr>
        <p:txBody>
          <a:bodyPr/>
          <a:lstStyle>
            <a:lvl1pPr marL="0" indent="0" algn="l" defTabSz="1828800" rtl="0" eaLnBrk="1" latinLnBrk="0" hangingPunct="1">
              <a:lnSpc>
                <a:spcPct val="100000"/>
              </a:lnSpc>
              <a:spcBef>
                <a:spcPts val="600"/>
              </a:spcBef>
              <a:buFont typeface="Arial" panose="020B0604020202020204" pitchFamily="34" charset="0"/>
              <a:buNone/>
              <a:defRPr lang="en-US" sz="12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err="1"/>
              <a:t>Pellentesque</a:t>
            </a:r>
            <a:r>
              <a:rPr lang="en-US"/>
              <a:t> </a:t>
            </a:r>
            <a:r>
              <a:rPr lang="en-US" err="1"/>
              <a:t>sodales</a:t>
            </a:r>
            <a:r>
              <a:rPr lang="en-US"/>
              <a:t> </a:t>
            </a:r>
            <a:r>
              <a:rPr lang="en-US" err="1"/>
              <a:t>purus</a:t>
            </a:r>
            <a:r>
              <a:rPr lang="en-US"/>
              <a:t> et dui convallis, </a:t>
            </a:r>
            <a:r>
              <a:rPr lang="en-US" err="1"/>
              <a:t>sed</a:t>
            </a:r>
            <a:r>
              <a:rPr lang="en-US"/>
              <a:t> </a:t>
            </a:r>
            <a:r>
              <a:rPr lang="en-US" err="1"/>
              <a:t>facilisis</a:t>
            </a:r>
            <a:r>
              <a:rPr lang="en-US"/>
              <a:t> lorem </a:t>
            </a:r>
            <a:r>
              <a:rPr lang="en-US" err="1"/>
              <a:t>volutpat</a:t>
            </a:r>
            <a:r>
              <a:rPr lang="en-US"/>
              <a:t>. Integer non </a:t>
            </a:r>
            <a:r>
              <a:rPr lang="en-US" err="1"/>
              <a:t>elit</a:t>
            </a:r>
            <a:r>
              <a:rPr lang="en-US"/>
              <a:t> </a:t>
            </a:r>
            <a:r>
              <a:rPr lang="en-US" err="1"/>
              <a:t>lacinia</a:t>
            </a:r>
            <a:r>
              <a:rPr lang="en-US"/>
              <a:t> </a:t>
            </a:r>
            <a:r>
              <a:rPr lang="en-US" err="1"/>
              <a:t>diam</a:t>
            </a:r>
            <a:r>
              <a:rPr lang="en-US"/>
              <a:t> </a:t>
            </a:r>
            <a:r>
              <a:rPr lang="en-US" err="1"/>
              <a:t>venenatis</a:t>
            </a:r>
            <a:r>
              <a:rPr lang="en-US"/>
              <a:t> </a:t>
            </a:r>
            <a:r>
              <a:rPr lang="en-US" err="1"/>
              <a:t>consequat</a:t>
            </a:r>
            <a:r>
              <a:rPr lang="en-US"/>
              <a:t>.</a:t>
            </a:r>
          </a:p>
        </p:txBody>
      </p:sp>
      <p:cxnSp>
        <p:nvCxnSpPr>
          <p:cNvPr id="38"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43"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Tree>
    <p:extLst>
      <p:ext uri="{BB962C8B-B14F-4D97-AF65-F5344CB8AC3E}">
        <p14:creationId xmlns:p14="http://schemas.microsoft.com/office/powerpoint/2010/main" val="3388418068"/>
      </p:ext>
    </p:extLst>
  </p:cSld>
  <p:clrMapOvr>
    <a:masterClrMapping/>
  </p:clrMapOvr>
  <p:extLst mod="1">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5_Content with Simple Time Plan ">
    <p:spTree>
      <p:nvGrpSpPr>
        <p:cNvPr id="1" name=""/>
        <p:cNvGrpSpPr/>
        <p:nvPr/>
      </p:nvGrpSpPr>
      <p:grpSpPr>
        <a:xfrm>
          <a:off x="0" y="0"/>
          <a:ext cx="0" cy="0"/>
          <a:chOff x="0" y="0"/>
          <a:chExt cx="0" cy="0"/>
        </a:xfrm>
      </p:grpSpPr>
      <p:sp>
        <p:nvSpPr>
          <p:cNvPr id="38" name="Picture Placeholder 9"/>
          <p:cNvSpPr>
            <a:spLocks noGrp="1"/>
          </p:cNvSpPr>
          <p:nvPr>
            <p:ph type="pic" sz="quarter" idx="52" hasCustomPrompt="1"/>
          </p:nvPr>
        </p:nvSpPr>
        <p:spPr>
          <a:xfrm>
            <a:off x="152400" y="1079017"/>
            <a:ext cx="8839200" cy="5267231"/>
          </a:xfrm>
          <a:prstGeom prst="rect">
            <a:avLst/>
          </a:prstGeom>
        </p:spPr>
        <p:txBody>
          <a:bodyPr anchor="ctr" anchorCtr="0">
            <a:noAutofit/>
          </a:bodyPr>
          <a:lstStyle>
            <a:lvl1pPr marL="0" indent="0" algn="ctr">
              <a:buNone/>
              <a:defRPr sz="1400" baseline="0">
                <a:solidFill>
                  <a:schemeClr val="accent2"/>
                </a:solidFill>
                <a:latin typeface="+mj-lt"/>
              </a:defRPr>
            </a:lvl1pPr>
          </a:lstStyle>
          <a:p>
            <a:r>
              <a:rPr lang="en-US"/>
              <a:t>Click here to insert a Time Plan</a:t>
            </a:r>
            <a:endParaRPr lang="en-IN"/>
          </a:p>
        </p:txBody>
      </p:sp>
      <p:sp>
        <p:nvSpPr>
          <p:cNvPr id="4" name="Text Placeholder 3"/>
          <p:cNvSpPr>
            <a:spLocks noGrp="1"/>
          </p:cNvSpPr>
          <p:nvPr>
            <p:ph type="body" sz="quarter" idx="27" hasCustomPrompt="1"/>
          </p:nvPr>
        </p:nvSpPr>
        <p:spPr>
          <a:xfrm>
            <a:off x="2368263" y="1628258"/>
            <a:ext cx="1392568" cy="164148"/>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vl1pPr>
          </a:lstStyle>
          <a:p>
            <a:pPr lvl="0"/>
            <a:r>
              <a:rPr lang="en-US"/>
              <a:t>Text Placeholder</a:t>
            </a:r>
          </a:p>
        </p:txBody>
      </p:sp>
      <p:sp>
        <p:nvSpPr>
          <p:cNvPr id="25" name="Text Placeholder 3"/>
          <p:cNvSpPr>
            <a:spLocks noGrp="1"/>
          </p:cNvSpPr>
          <p:nvPr>
            <p:ph type="body" sz="quarter" idx="29" hasCustomPrompt="1"/>
          </p:nvPr>
        </p:nvSpPr>
        <p:spPr>
          <a:xfrm>
            <a:off x="3835113" y="1628258"/>
            <a:ext cx="1392568" cy="164148"/>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vl1pPr>
          </a:lstStyle>
          <a:p>
            <a:pPr lvl="0"/>
            <a:r>
              <a:rPr lang="en-US"/>
              <a:t>Text Placeholder</a:t>
            </a:r>
          </a:p>
        </p:txBody>
      </p:sp>
      <p:sp>
        <p:nvSpPr>
          <p:cNvPr id="27" name="Text Placeholder 3"/>
          <p:cNvSpPr>
            <a:spLocks noGrp="1"/>
          </p:cNvSpPr>
          <p:nvPr>
            <p:ph type="body" sz="quarter" idx="31" hasCustomPrompt="1"/>
          </p:nvPr>
        </p:nvSpPr>
        <p:spPr>
          <a:xfrm>
            <a:off x="5321013" y="1628258"/>
            <a:ext cx="1392568" cy="164148"/>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vl1pPr>
          </a:lstStyle>
          <a:p>
            <a:pPr lvl="0"/>
            <a:r>
              <a:rPr lang="en-US"/>
              <a:t>Text Placeholder</a:t>
            </a:r>
          </a:p>
        </p:txBody>
      </p:sp>
      <p:sp>
        <p:nvSpPr>
          <p:cNvPr id="47" name="Title 1"/>
          <p:cNvSpPr>
            <a:spLocks noGrp="1"/>
          </p:cNvSpPr>
          <p:nvPr userDrawn="1">
            <p:ph type="ctrTitle" hasCustomPrompt="1"/>
          </p:nvPr>
        </p:nvSpPr>
        <p:spPr>
          <a:xfrm>
            <a:off x="0" y="345077"/>
            <a:ext cx="3200400" cy="621363"/>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Simple Time Plan</a:t>
            </a:r>
          </a:p>
        </p:txBody>
      </p:sp>
      <p:sp>
        <p:nvSpPr>
          <p:cNvPr id="8"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49"/>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16" name="Text Placeholder 2"/>
          <p:cNvSpPr>
            <a:spLocks noGrp="1"/>
          </p:cNvSpPr>
          <p:nvPr userDrawn="1">
            <p:ph type="body" sz="quarter" idx="12" hasCustomPrompt="1"/>
          </p:nvPr>
        </p:nvSpPr>
        <p:spPr>
          <a:xfrm>
            <a:off x="203201"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sp>
        <p:nvSpPr>
          <p:cNvPr id="43" name="Text Placeholder 3"/>
          <p:cNvSpPr>
            <a:spLocks noGrp="1"/>
          </p:cNvSpPr>
          <p:nvPr>
            <p:ph type="body" sz="quarter" idx="53" hasCustomPrompt="1"/>
          </p:nvPr>
        </p:nvSpPr>
        <p:spPr>
          <a:xfrm>
            <a:off x="2368263" y="5612961"/>
            <a:ext cx="1392568" cy="164148"/>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vl1pPr>
          </a:lstStyle>
          <a:p>
            <a:pPr lvl="0"/>
            <a:r>
              <a:rPr lang="en-US"/>
              <a:t>Text Placeholder</a:t>
            </a:r>
          </a:p>
        </p:txBody>
      </p:sp>
      <p:sp>
        <p:nvSpPr>
          <p:cNvPr id="48" name="Text Placeholder 3"/>
          <p:cNvSpPr>
            <a:spLocks noGrp="1"/>
          </p:cNvSpPr>
          <p:nvPr>
            <p:ph type="body" sz="quarter" idx="54" hasCustomPrompt="1"/>
          </p:nvPr>
        </p:nvSpPr>
        <p:spPr>
          <a:xfrm>
            <a:off x="3835113" y="5612961"/>
            <a:ext cx="1392568" cy="164148"/>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vl1pPr>
          </a:lstStyle>
          <a:p>
            <a:pPr lvl="0"/>
            <a:r>
              <a:rPr lang="en-US"/>
              <a:t>Text Placeholder</a:t>
            </a:r>
          </a:p>
        </p:txBody>
      </p:sp>
      <p:sp>
        <p:nvSpPr>
          <p:cNvPr id="49" name="Text Placeholder 3"/>
          <p:cNvSpPr>
            <a:spLocks noGrp="1"/>
          </p:cNvSpPr>
          <p:nvPr>
            <p:ph type="body" sz="quarter" idx="55" hasCustomPrompt="1"/>
          </p:nvPr>
        </p:nvSpPr>
        <p:spPr>
          <a:xfrm>
            <a:off x="5321013" y="5612961"/>
            <a:ext cx="1392568" cy="164148"/>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vl1pPr>
          </a:lstStyle>
          <a:p>
            <a:pPr lvl="0"/>
            <a:r>
              <a:rPr lang="en-US"/>
              <a:t>Text Placeholder</a:t>
            </a:r>
          </a:p>
        </p:txBody>
      </p:sp>
      <p:cxnSp>
        <p:nvCxnSpPr>
          <p:cNvPr id="18"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9"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Tree>
    <p:extLst>
      <p:ext uri="{BB962C8B-B14F-4D97-AF65-F5344CB8AC3E}">
        <p14:creationId xmlns:p14="http://schemas.microsoft.com/office/powerpoint/2010/main" val="97964700"/>
      </p:ext>
    </p:extLst>
  </p:cSld>
  <p:clrMapOvr>
    <a:masterClrMapping/>
  </p:clrMapOvr>
  <p:extLst mod="1">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5_Content with Timeline/Roadmap">
    <p:spTree>
      <p:nvGrpSpPr>
        <p:cNvPr id="1" name=""/>
        <p:cNvGrpSpPr/>
        <p:nvPr/>
      </p:nvGrpSpPr>
      <p:grpSpPr>
        <a:xfrm>
          <a:off x="0" y="0"/>
          <a:ext cx="0" cy="0"/>
          <a:chOff x="0" y="0"/>
          <a:chExt cx="0" cy="0"/>
        </a:xfrm>
      </p:grpSpPr>
      <p:sp>
        <p:nvSpPr>
          <p:cNvPr id="38" name="Picture Placeholder 9"/>
          <p:cNvSpPr>
            <a:spLocks noGrp="1"/>
          </p:cNvSpPr>
          <p:nvPr>
            <p:ph type="pic" sz="quarter" idx="52" hasCustomPrompt="1"/>
          </p:nvPr>
        </p:nvSpPr>
        <p:spPr>
          <a:xfrm>
            <a:off x="3378200" y="1079017"/>
            <a:ext cx="5664200" cy="5267231"/>
          </a:xfrm>
          <a:prstGeom prst="rect">
            <a:avLst/>
          </a:prstGeom>
        </p:spPr>
        <p:txBody>
          <a:bodyPr anchor="ctr" anchorCtr="0">
            <a:noAutofit/>
          </a:bodyPr>
          <a:lstStyle>
            <a:lvl1pPr marL="0" indent="0" algn="ctr">
              <a:buNone/>
              <a:defRPr sz="1400" baseline="0">
                <a:solidFill>
                  <a:schemeClr val="accent2"/>
                </a:solidFill>
                <a:latin typeface="+mj-lt"/>
              </a:defRPr>
            </a:lvl1pPr>
          </a:lstStyle>
          <a:p>
            <a:r>
              <a:rPr lang="en-US"/>
              <a:t>Click here to insert a Timeline/Roadmap</a:t>
            </a:r>
            <a:endParaRPr lang="en-IN"/>
          </a:p>
        </p:txBody>
      </p:sp>
      <p:sp>
        <p:nvSpPr>
          <p:cNvPr id="4" name="Text Placeholder 3"/>
          <p:cNvSpPr>
            <a:spLocks noGrp="1"/>
          </p:cNvSpPr>
          <p:nvPr>
            <p:ph type="body" sz="quarter" idx="27" hasCustomPrompt="1"/>
          </p:nvPr>
        </p:nvSpPr>
        <p:spPr>
          <a:xfrm>
            <a:off x="4096702" y="1628258"/>
            <a:ext cx="1392568" cy="164148"/>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vl1pPr>
          </a:lstStyle>
          <a:p>
            <a:pPr lvl="0"/>
            <a:r>
              <a:rPr lang="en-US"/>
              <a:t>Text Placeholder</a:t>
            </a:r>
          </a:p>
        </p:txBody>
      </p:sp>
      <p:sp>
        <p:nvSpPr>
          <p:cNvPr id="25" name="Text Placeholder 3"/>
          <p:cNvSpPr>
            <a:spLocks noGrp="1"/>
          </p:cNvSpPr>
          <p:nvPr>
            <p:ph type="body" sz="quarter" idx="29" hasCustomPrompt="1"/>
          </p:nvPr>
        </p:nvSpPr>
        <p:spPr>
          <a:xfrm>
            <a:off x="5563552" y="1628258"/>
            <a:ext cx="1392568" cy="164148"/>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vl1pPr>
          </a:lstStyle>
          <a:p>
            <a:pPr lvl="0"/>
            <a:r>
              <a:rPr lang="en-US"/>
              <a:t>Text Placeholder</a:t>
            </a:r>
          </a:p>
        </p:txBody>
      </p:sp>
      <p:sp>
        <p:nvSpPr>
          <p:cNvPr id="27" name="Text Placeholder 3"/>
          <p:cNvSpPr>
            <a:spLocks noGrp="1"/>
          </p:cNvSpPr>
          <p:nvPr>
            <p:ph type="body" sz="quarter" idx="31" hasCustomPrompt="1"/>
          </p:nvPr>
        </p:nvSpPr>
        <p:spPr>
          <a:xfrm>
            <a:off x="7049452" y="1628258"/>
            <a:ext cx="1392568" cy="164148"/>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vl1pPr>
          </a:lstStyle>
          <a:p>
            <a:pPr lvl="0"/>
            <a:r>
              <a:rPr lang="en-US"/>
              <a:t>Text Placeholder</a:t>
            </a:r>
          </a:p>
        </p:txBody>
      </p:sp>
      <p:sp>
        <p:nvSpPr>
          <p:cNvPr id="47" name="Title 1"/>
          <p:cNvSpPr>
            <a:spLocks noGrp="1"/>
          </p:cNvSpPr>
          <p:nvPr userDrawn="1">
            <p:ph type="ctrTitle" hasCustomPrompt="1"/>
          </p:nvPr>
        </p:nvSpPr>
        <p:spPr>
          <a:xfrm>
            <a:off x="0" y="345077"/>
            <a:ext cx="3378200" cy="621363"/>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Timeline/Roadmap with text</a:t>
            </a:r>
          </a:p>
        </p:txBody>
      </p:sp>
      <p:sp>
        <p:nvSpPr>
          <p:cNvPr id="8"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49"/>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16" name="Text Placeholder 2"/>
          <p:cNvSpPr>
            <a:spLocks noGrp="1"/>
          </p:cNvSpPr>
          <p:nvPr userDrawn="1">
            <p:ph type="body" sz="quarter" idx="12" hasCustomPrompt="1"/>
          </p:nvPr>
        </p:nvSpPr>
        <p:spPr>
          <a:xfrm>
            <a:off x="203201"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sp>
        <p:nvSpPr>
          <p:cNvPr id="43" name="Text Placeholder 3"/>
          <p:cNvSpPr>
            <a:spLocks noGrp="1"/>
          </p:cNvSpPr>
          <p:nvPr>
            <p:ph type="body" sz="quarter" idx="53" hasCustomPrompt="1"/>
          </p:nvPr>
        </p:nvSpPr>
        <p:spPr>
          <a:xfrm>
            <a:off x="4096702" y="5612961"/>
            <a:ext cx="1392568" cy="164148"/>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vl1pPr>
          </a:lstStyle>
          <a:p>
            <a:pPr lvl="0"/>
            <a:r>
              <a:rPr lang="en-US"/>
              <a:t>Text Placeholder</a:t>
            </a:r>
          </a:p>
        </p:txBody>
      </p:sp>
      <p:sp>
        <p:nvSpPr>
          <p:cNvPr id="48" name="Text Placeholder 3"/>
          <p:cNvSpPr>
            <a:spLocks noGrp="1"/>
          </p:cNvSpPr>
          <p:nvPr>
            <p:ph type="body" sz="quarter" idx="54" hasCustomPrompt="1"/>
          </p:nvPr>
        </p:nvSpPr>
        <p:spPr>
          <a:xfrm>
            <a:off x="5563552" y="5612961"/>
            <a:ext cx="1392568" cy="164148"/>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vl1pPr>
          </a:lstStyle>
          <a:p>
            <a:pPr lvl="0"/>
            <a:r>
              <a:rPr lang="en-US"/>
              <a:t>Text Placeholder</a:t>
            </a:r>
          </a:p>
        </p:txBody>
      </p:sp>
      <p:sp>
        <p:nvSpPr>
          <p:cNvPr id="49" name="Text Placeholder 3"/>
          <p:cNvSpPr>
            <a:spLocks noGrp="1"/>
          </p:cNvSpPr>
          <p:nvPr>
            <p:ph type="body" sz="quarter" idx="55" hasCustomPrompt="1"/>
          </p:nvPr>
        </p:nvSpPr>
        <p:spPr>
          <a:xfrm>
            <a:off x="7049452" y="5612961"/>
            <a:ext cx="1392568" cy="164148"/>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vl1pPr>
          </a:lstStyle>
          <a:p>
            <a:pPr lvl="0"/>
            <a:r>
              <a:rPr lang="en-US"/>
              <a:t>Text Placeholder</a:t>
            </a:r>
          </a:p>
        </p:txBody>
      </p:sp>
      <p:sp>
        <p:nvSpPr>
          <p:cNvPr id="50" name="Text Placeholder 2"/>
          <p:cNvSpPr>
            <a:spLocks noGrp="1"/>
          </p:cNvSpPr>
          <p:nvPr>
            <p:ph type="body" sz="quarter" idx="41" hasCustomPrompt="1"/>
          </p:nvPr>
        </p:nvSpPr>
        <p:spPr>
          <a:xfrm>
            <a:off x="203200" y="1715137"/>
            <a:ext cx="654050" cy="865736"/>
          </a:xfrm>
          <a:prstGeom prst="ellipse">
            <a:avLst/>
          </a:prstGeom>
          <a:solidFill>
            <a:schemeClr val="accent6">
              <a:alpha val="60000"/>
            </a:schemeClr>
          </a:solidFill>
          <a:ln>
            <a:noFill/>
          </a:ln>
        </p:spPr>
        <p:txBody>
          <a:bodyPr lIns="0" rIns="0" anchor="ctr" anchorCtr="0"/>
          <a:lstStyle>
            <a:lvl1pPr marL="0" indent="0" algn="l" defTabSz="1828800" rtl="0" eaLnBrk="1" latinLnBrk="0" hangingPunct="1">
              <a:lnSpc>
                <a:spcPct val="100000"/>
              </a:lnSpc>
              <a:spcBef>
                <a:spcPts val="600"/>
              </a:spcBef>
              <a:buClr>
                <a:schemeClr val="accent2"/>
              </a:buClr>
              <a:buFont typeface="Arial" panose="020B0604020202020204" pitchFamily="34" charset="0"/>
              <a:buNone/>
              <a:defRPr lang="en-US" sz="800" b="0" u="sng" kern="1200" dirty="0" smtClean="0">
                <a:solidFill>
                  <a:schemeClr val="bg1"/>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 </a:t>
            </a:r>
          </a:p>
        </p:txBody>
      </p:sp>
      <p:sp>
        <p:nvSpPr>
          <p:cNvPr id="51" name="Text Placeholder 3"/>
          <p:cNvSpPr>
            <a:spLocks noGrp="1"/>
          </p:cNvSpPr>
          <p:nvPr>
            <p:ph type="body" sz="quarter" idx="56" hasCustomPrompt="1"/>
          </p:nvPr>
        </p:nvSpPr>
        <p:spPr>
          <a:xfrm>
            <a:off x="704056" y="1797857"/>
            <a:ext cx="2048669" cy="215444"/>
          </a:xfrm>
        </p:spPr>
        <p:txBody>
          <a:bodyPr wrap="square" lIns="0" tIns="0" rIns="0" bIns="0">
            <a:spAutoFit/>
          </a:bodyPr>
          <a:lstStyle>
            <a:lvl1pPr marL="0" indent="0">
              <a:spcBef>
                <a:spcPts val="0"/>
              </a:spcBef>
              <a:buClr>
                <a:schemeClr val="tx2"/>
              </a:buClr>
              <a:buFont typeface="Arial" panose="020B0604020202020204" pitchFamily="34" charset="0"/>
              <a:buNone/>
              <a:defRPr sz="1400" b="1">
                <a:solidFill>
                  <a:schemeClr val="accent1"/>
                </a:solidFill>
              </a:defRPr>
            </a:lvl1pPr>
          </a:lstStyle>
          <a:p>
            <a:pPr lvl="0"/>
            <a:r>
              <a:rPr lang="en-US"/>
              <a:t>Tempus </a:t>
            </a:r>
            <a:r>
              <a:rPr lang="en-US" err="1"/>
              <a:t>eu</a:t>
            </a:r>
            <a:r>
              <a:rPr lang="en-US"/>
              <a:t> </a:t>
            </a:r>
            <a:r>
              <a:rPr lang="en-US" err="1"/>
              <a:t>orci</a:t>
            </a:r>
            <a:r>
              <a:rPr lang="en-US"/>
              <a:t> in</a:t>
            </a:r>
          </a:p>
        </p:txBody>
      </p:sp>
      <p:sp>
        <p:nvSpPr>
          <p:cNvPr id="55" name="Text Placeholder 3"/>
          <p:cNvSpPr>
            <a:spLocks noGrp="1"/>
          </p:cNvSpPr>
          <p:nvPr>
            <p:ph type="body" sz="quarter" idx="28" hasCustomPrompt="1"/>
          </p:nvPr>
        </p:nvSpPr>
        <p:spPr>
          <a:xfrm>
            <a:off x="704056" y="2092284"/>
            <a:ext cx="2048669" cy="615553"/>
          </a:xfrm>
        </p:spPr>
        <p:txBody>
          <a:bodyPr wrap="square" lIns="0" tIns="0" rIns="0" bIns="0">
            <a:spAutoFit/>
          </a:bodyPr>
          <a:lstStyle>
            <a:lvl1pPr marL="0" indent="0">
              <a:spcBef>
                <a:spcPts val="0"/>
              </a:spcBef>
              <a:buClr>
                <a:schemeClr val="tx2"/>
              </a:buClr>
              <a:buFont typeface="Arial" panose="020B0604020202020204" pitchFamily="34" charset="0"/>
              <a:buNone/>
              <a:defRPr sz="1000" b="0">
                <a:solidFill>
                  <a:schemeClr val="accent1"/>
                </a:solidFill>
              </a:defRPr>
            </a:lvl1pPr>
          </a:lstStyle>
          <a:p>
            <a:pPr lvl="0"/>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endParaRPr lang="en-US"/>
          </a:p>
        </p:txBody>
      </p:sp>
      <p:sp>
        <p:nvSpPr>
          <p:cNvPr id="56" name="Text Placeholder 2"/>
          <p:cNvSpPr>
            <a:spLocks noGrp="1"/>
          </p:cNvSpPr>
          <p:nvPr>
            <p:ph type="body" sz="quarter" idx="57" hasCustomPrompt="1"/>
          </p:nvPr>
        </p:nvSpPr>
        <p:spPr>
          <a:xfrm>
            <a:off x="203200" y="3124837"/>
            <a:ext cx="654050" cy="865736"/>
          </a:xfrm>
          <a:prstGeom prst="ellipse">
            <a:avLst/>
          </a:prstGeom>
          <a:solidFill>
            <a:schemeClr val="accent4">
              <a:alpha val="60000"/>
            </a:schemeClr>
          </a:solidFill>
          <a:ln>
            <a:noFill/>
          </a:ln>
        </p:spPr>
        <p:txBody>
          <a:bodyPr lIns="0" rIns="0" anchor="ctr" anchorCtr="0"/>
          <a:lstStyle>
            <a:lvl1pPr marL="0" indent="0" algn="l" defTabSz="1828800" rtl="0" eaLnBrk="1" latinLnBrk="0" hangingPunct="1">
              <a:lnSpc>
                <a:spcPct val="100000"/>
              </a:lnSpc>
              <a:spcBef>
                <a:spcPts val="600"/>
              </a:spcBef>
              <a:buClr>
                <a:schemeClr val="accent2"/>
              </a:buClr>
              <a:buFont typeface="Arial" panose="020B0604020202020204" pitchFamily="34" charset="0"/>
              <a:buNone/>
              <a:defRPr lang="en-US" sz="800" b="0" u="sng" kern="1200" dirty="0" smtClean="0">
                <a:solidFill>
                  <a:schemeClr val="bg1"/>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 </a:t>
            </a:r>
          </a:p>
        </p:txBody>
      </p:sp>
      <p:sp>
        <p:nvSpPr>
          <p:cNvPr id="57" name="Text Placeholder 3"/>
          <p:cNvSpPr>
            <a:spLocks noGrp="1"/>
          </p:cNvSpPr>
          <p:nvPr>
            <p:ph type="body" sz="quarter" idx="58" hasCustomPrompt="1"/>
          </p:nvPr>
        </p:nvSpPr>
        <p:spPr>
          <a:xfrm>
            <a:off x="704056" y="3207557"/>
            <a:ext cx="2048669" cy="215444"/>
          </a:xfrm>
        </p:spPr>
        <p:txBody>
          <a:bodyPr wrap="square" lIns="0" tIns="0" rIns="0" bIns="0">
            <a:spAutoFit/>
          </a:bodyPr>
          <a:lstStyle>
            <a:lvl1pPr marL="0" indent="0">
              <a:spcBef>
                <a:spcPts val="0"/>
              </a:spcBef>
              <a:buClr>
                <a:schemeClr val="tx2"/>
              </a:buClr>
              <a:buFont typeface="Arial" panose="020B0604020202020204" pitchFamily="34" charset="0"/>
              <a:buNone/>
              <a:defRPr sz="1400" b="1">
                <a:solidFill>
                  <a:schemeClr val="accent1"/>
                </a:solidFill>
              </a:defRPr>
            </a:lvl1pPr>
          </a:lstStyle>
          <a:p>
            <a:pPr lvl="0"/>
            <a:r>
              <a:rPr lang="en-US"/>
              <a:t>Tempus </a:t>
            </a:r>
            <a:r>
              <a:rPr lang="en-US" err="1"/>
              <a:t>eu</a:t>
            </a:r>
            <a:r>
              <a:rPr lang="en-US"/>
              <a:t> </a:t>
            </a:r>
            <a:r>
              <a:rPr lang="en-US" err="1"/>
              <a:t>orci</a:t>
            </a:r>
            <a:r>
              <a:rPr lang="en-US"/>
              <a:t> in</a:t>
            </a:r>
          </a:p>
        </p:txBody>
      </p:sp>
      <p:sp>
        <p:nvSpPr>
          <p:cNvPr id="58" name="Text Placeholder 3"/>
          <p:cNvSpPr>
            <a:spLocks noGrp="1"/>
          </p:cNvSpPr>
          <p:nvPr>
            <p:ph type="body" sz="quarter" idx="59" hasCustomPrompt="1"/>
          </p:nvPr>
        </p:nvSpPr>
        <p:spPr>
          <a:xfrm>
            <a:off x="704056" y="3501984"/>
            <a:ext cx="2048669" cy="615553"/>
          </a:xfrm>
        </p:spPr>
        <p:txBody>
          <a:bodyPr wrap="square" lIns="0" tIns="0" rIns="0" bIns="0">
            <a:spAutoFit/>
          </a:bodyPr>
          <a:lstStyle>
            <a:lvl1pPr marL="0" indent="0">
              <a:spcBef>
                <a:spcPts val="0"/>
              </a:spcBef>
              <a:buClr>
                <a:schemeClr val="tx2"/>
              </a:buClr>
              <a:buFont typeface="Arial" panose="020B0604020202020204" pitchFamily="34" charset="0"/>
              <a:buNone/>
              <a:defRPr sz="1000" b="0">
                <a:solidFill>
                  <a:schemeClr val="accent1"/>
                </a:solidFill>
              </a:defRPr>
            </a:lvl1pPr>
          </a:lstStyle>
          <a:p>
            <a:pPr lvl="0"/>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endParaRPr lang="en-US"/>
          </a:p>
        </p:txBody>
      </p:sp>
      <p:sp>
        <p:nvSpPr>
          <p:cNvPr id="59" name="Text Placeholder 2"/>
          <p:cNvSpPr>
            <a:spLocks noGrp="1"/>
          </p:cNvSpPr>
          <p:nvPr>
            <p:ph type="body" sz="quarter" idx="60" hasCustomPrompt="1"/>
          </p:nvPr>
        </p:nvSpPr>
        <p:spPr>
          <a:xfrm>
            <a:off x="203200" y="4567061"/>
            <a:ext cx="654050" cy="865736"/>
          </a:xfrm>
          <a:prstGeom prst="ellipse">
            <a:avLst/>
          </a:prstGeom>
          <a:solidFill>
            <a:schemeClr val="accent5">
              <a:alpha val="60000"/>
            </a:schemeClr>
          </a:solidFill>
          <a:ln>
            <a:noFill/>
          </a:ln>
        </p:spPr>
        <p:txBody>
          <a:bodyPr lIns="0" rIns="0" anchor="ctr" anchorCtr="0"/>
          <a:lstStyle>
            <a:lvl1pPr marL="0" indent="0" algn="l" defTabSz="1828800" rtl="0" eaLnBrk="1" latinLnBrk="0" hangingPunct="1">
              <a:lnSpc>
                <a:spcPct val="100000"/>
              </a:lnSpc>
              <a:spcBef>
                <a:spcPts val="600"/>
              </a:spcBef>
              <a:buClr>
                <a:schemeClr val="accent2"/>
              </a:buClr>
              <a:buFont typeface="Arial" panose="020B0604020202020204" pitchFamily="34" charset="0"/>
              <a:buNone/>
              <a:defRPr lang="en-US" sz="800" b="0" u="sng" kern="1200" dirty="0" smtClean="0">
                <a:solidFill>
                  <a:schemeClr val="bg1"/>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 </a:t>
            </a:r>
          </a:p>
        </p:txBody>
      </p:sp>
      <p:sp>
        <p:nvSpPr>
          <p:cNvPr id="60" name="Text Placeholder 3"/>
          <p:cNvSpPr>
            <a:spLocks noGrp="1"/>
          </p:cNvSpPr>
          <p:nvPr>
            <p:ph type="body" sz="quarter" idx="61" hasCustomPrompt="1"/>
          </p:nvPr>
        </p:nvSpPr>
        <p:spPr>
          <a:xfrm>
            <a:off x="704056" y="4649781"/>
            <a:ext cx="2048669" cy="215444"/>
          </a:xfrm>
        </p:spPr>
        <p:txBody>
          <a:bodyPr wrap="square" lIns="0" tIns="0" rIns="0" bIns="0">
            <a:spAutoFit/>
          </a:bodyPr>
          <a:lstStyle>
            <a:lvl1pPr marL="0" indent="0">
              <a:spcBef>
                <a:spcPts val="0"/>
              </a:spcBef>
              <a:buClr>
                <a:schemeClr val="tx2"/>
              </a:buClr>
              <a:buFont typeface="Arial" panose="020B0604020202020204" pitchFamily="34" charset="0"/>
              <a:buNone/>
              <a:defRPr sz="1400" b="1">
                <a:solidFill>
                  <a:schemeClr val="accent1"/>
                </a:solidFill>
              </a:defRPr>
            </a:lvl1pPr>
          </a:lstStyle>
          <a:p>
            <a:pPr lvl="0"/>
            <a:r>
              <a:rPr lang="en-US"/>
              <a:t>Tempus </a:t>
            </a:r>
            <a:r>
              <a:rPr lang="en-US" err="1"/>
              <a:t>eu</a:t>
            </a:r>
            <a:r>
              <a:rPr lang="en-US"/>
              <a:t> </a:t>
            </a:r>
            <a:r>
              <a:rPr lang="en-US" err="1"/>
              <a:t>orci</a:t>
            </a:r>
            <a:r>
              <a:rPr lang="en-US"/>
              <a:t> in</a:t>
            </a:r>
          </a:p>
        </p:txBody>
      </p:sp>
      <p:sp>
        <p:nvSpPr>
          <p:cNvPr id="61" name="Text Placeholder 3"/>
          <p:cNvSpPr>
            <a:spLocks noGrp="1"/>
          </p:cNvSpPr>
          <p:nvPr>
            <p:ph type="body" sz="quarter" idx="62" hasCustomPrompt="1"/>
          </p:nvPr>
        </p:nvSpPr>
        <p:spPr>
          <a:xfrm>
            <a:off x="704056" y="4944208"/>
            <a:ext cx="2048669" cy="615553"/>
          </a:xfrm>
        </p:spPr>
        <p:txBody>
          <a:bodyPr wrap="square" lIns="0" tIns="0" rIns="0" bIns="0">
            <a:spAutoFit/>
          </a:bodyPr>
          <a:lstStyle>
            <a:lvl1pPr marL="0" indent="0">
              <a:spcBef>
                <a:spcPts val="0"/>
              </a:spcBef>
              <a:buClr>
                <a:schemeClr val="tx2"/>
              </a:buClr>
              <a:buFont typeface="Arial" panose="020B0604020202020204" pitchFamily="34" charset="0"/>
              <a:buNone/>
              <a:defRPr sz="1000" b="0">
                <a:solidFill>
                  <a:schemeClr val="accent1"/>
                </a:solidFill>
              </a:defRPr>
            </a:lvl1pPr>
          </a:lstStyle>
          <a:p>
            <a:pPr lvl="0"/>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endParaRPr lang="en-US"/>
          </a:p>
        </p:txBody>
      </p:sp>
      <p:cxnSp>
        <p:nvCxnSpPr>
          <p:cNvPr id="28"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29"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Tree>
    <p:extLst>
      <p:ext uri="{BB962C8B-B14F-4D97-AF65-F5344CB8AC3E}">
        <p14:creationId xmlns:p14="http://schemas.microsoft.com/office/powerpoint/2010/main" val="1548430696"/>
      </p:ext>
    </p:extLst>
  </p:cSld>
  <p:clrMapOvr>
    <a:masterClrMapping/>
  </p:clrMapOvr>
  <p:extLst mod="1">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5_Case Study with Colored image">
    <p:spTree>
      <p:nvGrpSpPr>
        <p:cNvPr id="1" name=""/>
        <p:cNvGrpSpPr/>
        <p:nvPr/>
      </p:nvGrpSpPr>
      <p:grpSpPr>
        <a:xfrm>
          <a:off x="0" y="0"/>
          <a:ext cx="0" cy="0"/>
          <a:chOff x="0" y="0"/>
          <a:chExt cx="0" cy="0"/>
        </a:xfrm>
      </p:grpSpPr>
      <p:sp>
        <p:nvSpPr>
          <p:cNvPr id="28" name="Picture Placeholder 4"/>
          <p:cNvSpPr>
            <a:spLocks noGrp="1"/>
          </p:cNvSpPr>
          <p:nvPr>
            <p:ph type="pic" sz="quarter" idx="36" hasCustomPrompt="1"/>
          </p:nvPr>
        </p:nvSpPr>
        <p:spPr>
          <a:xfrm>
            <a:off x="4303715" y="0"/>
            <a:ext cx="3499859" cy="6512984"/>
          </a:xfrm>
        </p:spPr>
        <p:txBody>
          <a:bodyPr/>
          <a:lstStyle>
            <a:lvl1pPr marL="0" marR="0" indent="0" algn="l" defTabSz="457200" rtl="0" eaLnBrk="1" fontAlgn="auto" latinLnBrk="0" hangingPunct="1">
              <a:lnSpc>
                <a:spcPct val="100000"/>
              </a:lnSpc>
              <a:spcBef>
                <a:spcPts val="600"/>
              </a:spcBef>
              <a:spcAft>
                <a:spcPts val="0"/>
              </a:spcAft>
              <a:buClr>
                <a:srgbClr val="00B0F0"/>
              </a:buClr>
              <a:buSzTx/>
              <a:buFont typeface="Wingdings" pitchFamily="2" charset="2"/>
              <a:buNone/>
              <a:tabLst/>
              <a:defRPr sz="1600"/>
            </a:lvl1pPr>
          </a:lstStyle>
          <a:p>
            <a:pPr marL="0" marR="0" lvl="0" indent="0" algn="l" defTabSz="457200" rtl="0" eaLnBrk="1" fontAlgn="auto" latinLnBrk="0" hangingPunct="1">
              <a:lnSpc>
                <a:spcPct val="100000"/>
              </a:lnSpc>
              <a:spcBef>
                <a:spcPts val="600"/>
              </a:spcBef>
              <a:spcAft>
                <a:spcPts val="0"/>
              </a:spcAft>
              <a:buClr>
                <a:srgbClr val="00B0F0"/>
              </a:buClr>
              <a:buSzTx/>
              <a:buFont typeface="Wingdings" pitchFamily="2" charset="2"/>
              <a:buNone/>
              <a:tabLst/>
              <a:defRPr/>
            </a:pPr>
            <a:r>
              <a:rPr lang="en-US"/>
              <a:t>Click here to </a:t>
            </a:r>
            <a:br>
              <a:rPr lang="en-US"/>
            </a:br>
            <a:r>
              <a:rPr lang="en-US"/>
              <a:t>add Color Image</a:t>
            </a:r>
          </a:p>
        </p:txBody>
      </p:sp>
      <p:sp>
        <p:nvSpPr>
          <p:cNvPr id="25" name="Text Placeholder 5"/>
          <p:cNvSpPr>
            <a:spLocks noGrp="1"/>
          </p:cNvSpPr>
          <p:nvPr>
            <p:ph type="body" sz="quarter" idx="38"/>
          </p:nvPr>
        </p:nvSpPr>
        <p:spPr>
          <a:xfrm>
            <a:off x="6221676" y="0"/>
            <a:ext cx="2921000" cy="6525491"/>
          </a:xfrm>
          <a:solidFill>
            <a:schemeClr val="accent1"/>
          </a:solidFill>
        </p:spPr>
        <p:txBody>
          <a:bodyPr/>
          <a:lstStyle>
            <a:lvl1pPr marL="0" indent="0">
              <a:buNone/>
              <a:defRPr>
                <a:solidFill>
                  <a:schemeClr val="accent1"/>
                </a:solidFill>
              </a:defRPr>
            </a:lvl1pPr>
          </a:lstStyle>
          <a:p>
            <a:pPr lvl="0"/>
            <a:endParaRPr lang="en-US"/>
          </a:p>
        </p:txBody>
      </p:sp>
      <p:sp>
        <p:nvSpPr>
          <p:cNvPr id="47" name="Title 1"/>
          <p:cNvSpPr>
            <a:spLocks noGrp="1"/>
          </p:cNvSpPr>
          <p:nvPr userDrawn="1">
            <p:ph type="ctrTitle" hasCustomPrompt="1"/>
          </p:nvPr>
        </p:nvSpPr>
        <p:spPr>
          <a:xfrm>
            <a:off x="0" y="345077"/>
            <a:ext cx="3200400" cy="1212791"/>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Click to add title</a:t>
            </a:r>
            <a:br>
              <a:rPr lang="en-US"/>
            </a:br>
            <a:r>
              <a:rPr lang="en-US"/>
              <a:t>in two lines</a:t>
            </a:r>
          </a:p>
        </p:txBody>
      </p:sp>
      <p:sp>
        <p:nvSpPr>
          <p:cNvPr id="8"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49"/>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16" name="Text Placeholder 2"/>
          <p:cNvSpPr>
            <a:spLocks noGrp="1"/>
          </p:cNvSpPr>
          <p:nvPr userDrawn="1">
            <p:ph type="body" sz="quarter" idx="12" hasCustomPrompt="1"/>
          </p:nvPr>
        </p:nvSpPr>
        <p:spPr>
          <a:xfrm>
            <a:off x="203201"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sp>
        <p:nvSpPr>
          <p:cNvPr id="24" name="Text Placeholder 38"/>
          <p:cNvSpPr>
            <a:spLocks noGrp="1"/>
          </p:cNvSpPr>
          <p:nvPr>
            <p:ph type="body" sz="quarter" idx="15" hasCustomPrompt="1"/>
          </p:nvPr>
        </p:nvSpPr>
        <p:spPr>
          <a:xfrm>
            <a:off x="203199" y="2975036"/>
            <a:ext cx="337820" cy="449240"/>
          </a:xfrm>
          <a:prstGeom prst="ellipse">
            <a:avLst/>
          </a:prstGeom>
          <a:solidFill>
            <a:schemeClr val="tx2"/>
          </a:solidFill>
        </p:spPr>
        <p:txBody>
          <a:bodyPr anchor="ctr">
            <a:noAutofit/>
          </a:bodyPr>
          <a:lstStyle>
            <a:lvl1pPr marL="0" indent="0" algn="ctr">
              <a:buFont typeface="Arial" pitchFamily="34" charset="0"/>
              <a:buNone/>
              <a:defRPr sz="1200" b="1">
                <a:solidFill>
                  <a:schemeClr val="bg1"/>
                </a:solidFill>
                <a:latin typeface="+mn-lt"/>
              </a:defRPr>
            </a:lvl1pPr>
            <a:lvl2pPr>
              <a:buNone/>
              <a:defRPr/>
            </a:lvl2pPr>
            <a:lvl3pPr>
              <a:buNone/>
              <a:defRPr/>
            </a:lvl3pPr>
            <a:lvl4pPr>
              <a:buNone/>
              <a:defRPr/>
            </a:lvl4pPr>
            <a:lvl5pPr>
              <a:buNone/>
              <a:defRPr/>
            </a:lvl5pPr>
          </a:lstStyle>
          <a:p>
            <a:pPr lvl="0"/>
            <a:r>
              <a:rPr lang="en-US"/>
              <a:t>  </a:t>
            </a:r>
          </a:p>
        </p:txBody>
      </p:sp>
      <p:sp>
        <p:nvSpPr>
          <p:cNvPr id="27" name="Text Placeholder 2"/>
          <p:cNvSpPr>
            <a:spLocks noGrp="1"/>
          </p:cNvSpPr>
          <p:nvPr>
            <p:ph type="body" sz="quarter" idx="11" hasCustomPrompt="1"/>
          </p:nvPr>
        </p:nvSpPr>
        <p:spPr>
          <a:xfrm>
            <a:off x="579281" y="3329220"/>
            <a:ext cx="3310548" cy="669841"/>
          </a:xfrm>
        </p:spPr>
        <p:txBody>
          <a:bodyPr tIns="0"/>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pt-BR"/>
              <a:t>Tempus eu orci in, consectetur congue felis. Donec ut augue et sapien mattis scelerisque. Curabitur eget nunc vitae orci commodo accumsan. </a:t>
            </a:r>
          </a:p>
        </p:txBody>
      </p:sp>
      <p:sp>
        <p:nvSpPr>
          <p:cNvPr id="48" name="Text Placeholder 2"/>
          <p:cNvSpPr>
            <a:spLocks noGrp="1"/>
          </p:cNvSpPr>
          <p:nvPr>
            <p:ph type="body" sz="quarter" idx="10" hasCustomPrompt="1"/>
          </p:nvPr>
        </p:nvSpPr>
        <p:spPr>
          <a:xfrm>
            <a:off x="203199" y="1727200"/>
            <a:ext cx="3686630" cy="914401"/>
          </a:xfrm>
        </p:spPr>
        <p:txBody>
          <a:bodyPr/>
          <a:lstStyle>
            <a:lvl1pPr marL="0" indent="0" algn="l" defTabSz="1828800" rtl="0" eaLnBrk="1" latinLnBrk="0" hangingPunct="1">
              <a:lnSpc>
                <a:spcPct val="90000"/>
              </a:lnSpc>
              <a:spcBef>
                <a:spcPts val="20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p:txBody>
      </p:sp>
      <p:sp>
        <p:nvSpPr>
          <p:cNvPr id="49" name="Text Placeholder 2"/>
          <p:cNvSpPr>
            <a:spLocks noGrp="1"/>
          </p:cNvSpPr>
          <p:nvPr>
            <p:ph type="body" sz="quarter" idx="25" hasCustomPrompt="1"/>
          </p:nvPr>
        </p:nvSpPr>
        <p:spPr>
          <a:xfrm>
            <a:off x="579281" y="3041346"/>
            <a:ext cx="3310548" cy="243417"/>
          </a:xfrm>
        </p:spPr>
        <p:txBody>
          <a:bodyPr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12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Business Context</a:t>
            </a:r>
          </a:p>
        </p:txBody>
      </p:sp>
      <p:sp>
        <p:nvSpPr>
          <p:cNvPr id="26" name="Text Placeholder 38"/>
          <p:cNvSpPr>
            <a:spLocks noGrp="1"/>
          </p:cNvSpPr>
          <p:nvPr>
            <p:ph type="body" sz="quarter" idx="27" hasCustomPrompt="1"/>
          </p:nvPr>
        </p:nvSpPr>
        <p:spPr>
          <a:xfrm>
            <a:off x="203199" y="4206952"/>
            <a:ext cx="337820" cy="449240"/>
          </a:xfrm>
          <a:prstGeom prst="ellipse">
            <a:avLst/>
          </a:prstGeom>
          <a:solidFill>
            <a:schemeClr val="tx2"/>
          </a:solidFill>
        </p:spPr>
        <p:txBody>
          <a:bodyPr anchor="ctr">
            <a:noAutofit/>
          </a:bodyPr>
          <a:lstStyle>
            <a:lvl1pPr marL="0" indent="0" algn="ctr">
              <a:buFont typeface="Arial" pitchFamily="34" charset="0"/>
              <a:buNone/>
              <a:defRPr sz="1200" b="1">
                <a:solidFill>
                  <a:schemeClr val="bg1"/>
                </a:solidFill>
                <a:latin typeface="+mn-lt"/>
              </a:defRPr>
            </a:lvl1pPr>
            <a:lvl2pPr>
              <a:buNone/>
              <a:defRPr/>
            </a:lvl2pPr>
            <a:lvl3pPr>
              <a:buNone/>
              <a:defRPr/>
            </a:lvl3pPr>
            <a:lvl4pPr>
              <a:buNone/>
              <a:defRPr/>
            </a:lvl4pPr>
            <a:lvl5pPr>
              <a:buNone/>
              <a:defRPr/>
            </a:lvl5pPr>
          </a:lstStyle>
          <a:p>
            <a:pPr lvl="0"/>
            <a:r>
              <a:rPr lang="en-US"/>
              <a:t>  </a:t>
            </a:r>
          </a:p>
        </p:txBody>
      </p:sp>
      <p:sp>
        <p:nvSpPr>
          <p:cNvPr id="33" name="Text Placeholder 2"/>
          <p:cNvSpPr>
            <a:spLocks noGrp="1"/>
          </p:cNvSpPr>
          <p:nvPr>
            <p:ph type="body" sz="quarter" idx="28" hasCustomPrompt="1"/>
          </p:nvPr>
        </p:nvSpPr>
        <p:spPr>
          <a:xfrm>
            <a:off x="579281" y="4494826"/>
            <a:ext cx="3310548" cy="669841"/>
          </a:xfrm>
        </p:spPr>
        <p:txBody>
          <a:bodyPr tIns="0"/>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pt-BR"/>
              <a:t>Tempus eu orci in, consectetur congue felis. Donec ut augue et sapien mattis scelerisque. Curabitur eget nunc vitae orci commodo accumsan. </a:t>
            </a:r>
          </a:p>
        </p:txBody>
      </p:sp>
      <p:sp>
        <p:nvSpPr>
          <p:cNvPr id="34" name="Text Placeholder 2"/>
          <p:cNvSpPr>
            <a:spLocks noGrp="1"/>
          </p:cNvSpPr>
          <p:nvPr>
            <p:ph type="body" sz="quarter" idx="29" hasCustomPrompt="1"/>
          </p:nvPr>
        </p:nvSpPr>
        <p:spPr>
          <a:xfrm>
            <a:off x="579281" y="4206953"/>
            <a:ext cx="3310548" cy="243417"/>
          </a:xfrm>
        </p:spPr>
        <p:txBody>
          <a:bodyPr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12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Solution Approach</a:t>
            </a:r>
          </a:p>
        </p:txBody>
      </p:sp>
      <p:sp>
        <p:nvSpPr>
          <p:cNvPr id="35" name="Text Placeholder 38"/>
          <p:cNvSpPr>
            <a:spLocks noGrp="1"/>
          </p:cNvSpPr>
          <p:nvPr>
            <p:ph type="body" sz="quarter" idx="30" hasCustomPrompt="1"/>
          </p:nvPr>
        </p:nvSpPr>
        <p:spPr>
          <a:xfrm>
            <a:off x="203199" y="5326400"/>
            <a:ext cx="337820" cy="449240"/>
          </a:xfrm>
          <a:prstGeom prst="ellipse">
            <a:avLst/>
          </a:prstGeom>
          <a:solidFill>
            <a:schemeClr val="tx2"/>
          </a:solidFill>
        </p:spPr>
        <p:txBody>
          <a:bodyPr anchor="ctr">
            <a:noAutofit/>
          </a:bodyPr>
          <a:lstStyle>
            <a:lvl1pPr marL="0" indent="0" algn="ctr">
              <a:buFont typeface="Arial" pitchFamily="34" charset="0"/>
              <a:buNone/>
              <a:defRPr sz="1200" b="1">
                <a:solidFill>
                  <a:schemeClr val="bg1"/>
                </a:solidFill>
                <a:latin typeface="+mn-lt"/>
              </a:defRPr>
            </a:lvl1pPr>
            <a:lvl2pPr>
              <a:buNone/>
              <a:defRPr/>
            </a:lvl2pPr>
            <a:lvl3pPr>
              <a:buNone/>
              <a:defRPr/>
            </a:lvl3pPr>
            <a:lvl4pPr>
              <a:buNone/>
              <a:defRPr/>
            </a:lvl4pPr>
            <a:lvl5pPr>
              <a:buNone/>
              <a:defRPr/>
            </a:lvl5pPr>
          </a:lstStyle>
          <a:p>
            <a:pPr lvl="0"/>
            <a:r>
              <a:rPr lang="en-US"/>
              <a:t>  </a:t>
            </a:r>
          </a:p>
        </p:txBody>
      </p:sp>
      <p:sp>
        <p:nvSpPr>
          <p:cNvPr id="36" name="Text Placeholder 2"/>
          <p:cNvSpPr>
            <a:spLocks noGrp="1"/>
          </p:cNvSpPr>
          <p:nvPr>
            <p:ph type="body" sz="quarter" idx="31" hasCustomPrompt="1"/>
          </p:nvPr>
        </p:nvSpPr>
        <p:spPr>
          <a:xfrm>
            <a:off x="579281" y="5663226"/>
            <a:ext cx="3310548" cy="669841"/>
          </a:xfrm>
        </p:spPr>
        <p:txBody>
          <a:bodyPr tIns="0"/>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pt-BR"/>
              <a:t>Tempus eu orci in, consectetur congue felis. Donec ut augue et sapien mattis scelerisque. Curabitur eget nunc vitae orci commodo accumsan. </a:t>
            </a:r>
          </a:p>
        </p:txBody>
      </p:sp>
      <p:sp>
        <p:nvSpPr>
          <p:cNvPr id="37" name="Text Placeholder 2"/>
          <p:cNvSpPr>
            <a:spLocks noGrp="1"/>
          </p:cNvSpPr>
          <p:nvPr>
            <p:ph type="body" sz="quarter" idx="32" hasCustomPrompt="1"/>
          </p:nvPr>
        </p:nvSpPr>
        <p:spPr>
          <a:xfrm>
            <a:off x="579281" y="5375353"/>
            <a:ext cx="3310548" cy="243417"/>
          </a:xfrm>
        </p:spPr>
        <p:txBody>
          <a:bodyPr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12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Business Context</a:t>
            </a:r>
          </a:p>
        </p:txBody>
      </p:sp>
      <p:sp>
        <p:nvSpPr>
          <p:cNvPr id="30"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
        <p:nvSpPr>
          <p:cNvPr id="38" name="Text Placeholder 2"/>
          <p:cNvSpPr>
            <a:spLocks noGrp="1"/>
          </p:cNvSpPr>
          <p:nvPr>
            <p:ph type="body" sz="quarter" idx="33" hasCustomPrompt="1"/>
          </p:nvPr>
        </p:nvSpPr>
        <p:spPr>
          <a:xfrm>
            <a:off x="6498663" y="1241459"/>
            <a:ext cx="2400140" cy="4175520"/>
          </a:xfrm>
        </p:spPr>
        <p:txBody>
          <a:bodyPr tIns="0"/>
          <a:lstStyle>
            <a:lvl1pPr marL="171450" indent="-171450" algn="l" defTabSz="1828800" rtl="0" eaLnBrk="1" latinLnBrk="0" hangingPunct="1">
              <a:lnSpc>
                <a:spcPct val="100000"/>
              </a:lnSpc>
              <a:spcBef>
                <a:spcPts val="0"/>
              </a:spcBef>
              <a:spcAft>
                <a:spcPts val="800"/>
              </a:spcAft>
              <a:buFont typeface="Arial" panose="020B0604020202020204" pitchFamily="34" charset="0"/>
              <a:buChar char="•"/>
              <a:defRPr lang="en-US" sz="700" b="0" kern="1200" dirty="0" smtClean="0">
                <a:solidFill>
                  <a:schemeClr val="bg1"/>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pt-BR"/>
              <a:t>Side notes</a:t>
            </a:r>
            <a:br>
              <a:rPr lang="pt-BR"/>
            </a:br>
            <a:r>
              <a:rPr lang="pt-BR"/>
              <a:t>Tempus eu orci in, consectetur congue felis. Donec ut augue et sapien mattis scelerisque. Curabitur eget nunc vitae orci commodo accumsan. </a:t>
            </a:r>
          </a:p>
          <a:p>
            <a:pPr lvl="0"/>
            <a:r>
              <a:rPr lang="pt-BR"/>
              <a:t>Side notes</a:t>
            </a:r>
            <a:br>
              <a:rPr lang="pt-BR"/>
            </a:br>
            <a:r>
              <a:rPr lang="pt-BR"/>
              <a:t>Tempus eu orci in, consectetur congue felis. Donec ut augue et sapien mattis scelerisque. Curabitur eget nunc vitae orci commodo accumsan. </a:t>
            </a:r>
          </a:p>
          <a:p>
            <a:pPr lvl="0"/>
            <a:r>
              <a:rPr lang="pt-BR"/>
              <a:t>Side notes</a:t>
            </a:r>
            <a:br>
              <a:rPr lang="pt-BR"/>
            </a:br>
            <a:r>
              <a:rPr lang="pt-BR"/>
              <a:t>Tempus eu orci in, consectetur congue felis. Donec ut augue et sapien mattis scelerisque. Curabitur eget nunc vitae orci commodo accumsan. </a:t>
            </a:r>
          </a:p>
          <a:p>
            <a:pPr lvl="0"/>
            <a:r>
              <a:rPr lang="pt-BR"/>
              <a:t>Side notes</a:t>
            </a:r>
            <a:br>
              <a:rPr lang="pt-BR"/>
            </a:br>
            <a:r>
              <a:rPr lang="pt-BR"/>
              <a:t>Tempus eu orci in, consectetur congue felis. Donec ut augue et sapien mattis scelerisque. Curabitur eget nunc vitae orci commodo accumsan. </a:t>
            </a:r>
          </a:p>
          <a:p>
            <a:pPr lvl="0"/>
            <a:r>
              <a:rPr lang="pt-BR"/>
              <a:t>Side notes</a:t>
            </a:r>
            <a:br>
              <a:rPr lang="pt-BR"/>
            </a:br>
            <a:r>
              <a:rPr lang="pt-BR"/>
              <a:t>Tempus eu orci in, consectetur congue felis. Donec ut augue et sapien mattis scelerisque. Curabitur eget nunc vitae orci commodo accumsan. </a:t>
            </a:r>
          </a:p>
          <a:p>
            <a:pPr lvl="0"/>
            <a:r>
              <a:rPr lang="pt-BR"/>
              <a:t>Side notes</a:t>
            </a:r>
            <a:br>
              <a:rPr lang="pt-BR"/>
            </a:br>
            <a:r>
              <a:rPr lang="pt-BR"/>
              <a:t>Tempus eu orci in, consectetur congue felis. Donec ut augue et sapien mattis scelerisque. Curabitur eget nunc vitae orci commodo accumsan. </a:t>
            </a:r>
          </a:p>
        </p:txBody>
      </p:sp>
      <p:sp>
        <p:nvSpPr>
          <p:cNvPr id="39" name="Text Placeholder 2"/>
          <p:cNvSpPr>
            <a:spLocks noGrp="1"/>
          </p:cNvSpPr>
          <p:nvPr>
            <p:ph type="body" sz="quarter" idx="34" hasCustomPrompt="1"/>
          </p:nvPr>
        </p:nvSpPr>
        <p:spPr>
          <a:xfrm>
            <a:off x="6498663" y="885853"/>
            <a:ext cx="2400140" cy="243417"/>
          </a:xfrm>
        </p:spPr>
        <p:txBody>
          <a:bodyPr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1200" b="1" kern="1200" dirty="0" smtClean="0">
                <a:solidFill>
                  <a:schemeClr val="bg1"/>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Value Wipro brings</a:t>
            </a:r>
          </a:p>
        </p:txBody>
      </p:sp>
      <p:sp>
        <p:nvSpPr>
          <p:cNvPr id="3" name="Media Placeholder 2"/>
          <p:cNvSpPr>
            <a:spLocks noGrp="1"/>
          </p:cNvSpPr>
          <p:nvPr>
            <p:ph type="media" sz="quarter" idx="35" hasCustomPrompt="1"/>
          </p:nvPr>
        </p:nvSpPr>
        <p:spPr>
          <a:xfrm>
            <a:off x="6498664" y="5504349"/>
            <a:ext cx="652955" cy="867992"/>
          </a:xfrm>
          <a:prstGeom prst="ellipse">
            <a:avLst/>
          </a:prstGeom>
          <a:noFill/>
        </p:spPr>
        <p:txBody>
          <a:bodyPr/>
          <a:lstStyle>
            <a:lvl1pPr marL="0" indent="0" algn="ctr">
              <a:buFontTx/>
              <a:buNone/>
              <a:defRPr sz="1000"/>
            </a:lvl1pPr>
          </a:lstStyle>
          <a:p>
            <a:r>
              <a:rPr lang="en-US"/>
              <a:t>View video</a:t>
            </a:r>
          </a:p>
        </p:txBody>
      </p:sp>
      <p:cxnSp>
        <p:nvCxnSpPr>
          <p:cNvPr id="29"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68635896"/>
      </p:ext>
    </p:extLst>
  </p:cSld>
  <p:clrMapOvr>
    <a:masterClrMapping/>
  </p:clrMapOvr>
  <p:extLst mod="1">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5_Team Structure">
    <p:spTree>
      <p:nvGrpSpPr>
        <p:cNvPr id="1" name=""/>
        <p:cNvGrpSpPr/>
        <p:nvPr/>
      </p:nvGrpSpPr>
      <p:grpSpPr>
        <a:xfrm>
          <a:off x="0" y="0"/>
          <a:ext cx="0" cy="0"/>
          <a:chOff x="0" y="0"/>
          <a:chExt cx="0" cy="0"/>
        </a:xfrm>
      </p:grpSpPr>
      <p:sp>
        <p:nvSpPr>
          <p:cNvPr id="47" name="Title 1"/>
          <p:cNvSpPr>
            <a:spLocks noGrp="1"/>
          </p:cNvSpPr>
          <p:nvPr>
            <p:ph type="ctrTitle" hasCustomPrompt="1"/>
          </p:nvPr>
        </p:nvSpPr>
        <p:spPr>
          <a:xfrm>
            <a:off x="0" y="345077"/>
            <a:ext cx="3200400" cy="721724"/>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Team Structure</a:t>
            </a:r>
          </a:p>
        </p:txBody>
      </p:sp>
      <p:sp>
        <p:nvSpPr>
          <p:cNvPr id="16" name="Text Placeholder 2"/>
          <p:cNvSpPr>
            <a:spLocks noGrp="1"/>
          </p:cNvSpPr>
          <p:nvPr>
            <p:ph type="body" sz="quarter" idx="12" hasCustomPrompt="1"/>
          </p:nvPr>
        </p:nvSpPr>
        <p:spPr>
          <a:xfrm>
            <a:off x="203201"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sp>
        <p:nvSpPr>
          <p:cNvPr id="21" name="Picture Placeholder 9"/>
          <p:cNvSpPr>
            <a:spLocks noGrp="1"/>
          </p:cNvSpPr>
          <p:nvPr>
            <p:ph type="pic" sz="quarter" idx="13" hasCustomPrompt="1"/>
          </p:nvPr>
        </p:nvSpPr>
        <p:spPr>
          <a:xfrm>
            <a:off x="382322" y="1450961"/>
            <a:ext cx="838200" cy="1117600"/>
          </a:xfrm>
          <a:prstGeom prst="ellipse">
            <a:avLst/>
          </a:prstGeom>
          <a:noFill/>
        </p:spPr>
        <p:txBody>
          <a:bodyPr anchor="ctr">
            <a:noAutofit/>
          </a:bodyPr>
          <a:lstStyle>
            <a:lvl1pPr marL="0" indent="0" algn="ctr">
              <a:buNone/>
              <a:defRPr sz="800" baseline="0">
                <a:solidFill>
                  <a:schemeClr val="accent2"/>
                </a:solidFill>
                <a:latin typeface="+mj-lt"/>
              </a:defRPr>
            </a:lvl1pPr>
          </a:lstStyle>
          <a:p>
            <a:r>
              <a:rPr lang="en-US"/>
              <a:t>Click here to add Color Image</a:t>
            </a:r>
            <a:endParaRPr lang="en-IN"/>
          </a:p>
        </p:txBody>
      </p:sp>
      <p:sp>
        <p:nvSpPr>
          <p:cNvPr id="30" name="Pladsholder til tekst 62"/>
          <p:cNvSpPr>
            <a:spLocks noGrp="1"/>
          </p:cNvSpPr>
          <p:nvPr>
            <p:ph type="body" sz="quarter" idx="30"/>
          </p:nvPr>
        </p:nvSpPr>
        <p:spPr>
          <a:xfrm>
            <a:off x="382322" y="2582937"/>
            <a:ext cx="1727200" cy="307543"/>
          </a:xfrm>
        </p:spPr>
        <p:txBody>
          <a:bodyPr/>
          <a:lstStyle>
            <a:lvl1pPr marL="0" indent="0" algn="l">
              <a:buNone/>
              <a:defRPr sz="1050" b="1">
                <a:solidFill>
                  <a:schemeClr val="accent1"/>
                </a:solidFill>
              </a:defRPr>
            </a:lvl1pPr>
          </a:lstStyle>
          <a:p>
            <a:r>
              <a:rPr lang="en-GB"/>
              <a:t>Name and Last name</a:t>
            </a:r>
          </a:p>
          <a:p>
            <a:endParaRPr lang="en-GB"/>
          </a:p>
        </p:txBody>
      </p:sp>
      <p:sp>
        <p:nvSpPr>
          <p:cNvPr id="31" name="Pladsholder til tekst 63"/>
          <p:cNvSpPr>
            <a:spLocks noGrp="1"/>
          </p:cNvSpPr>
          <p:nvPr>
            <p:ph type="body" sz="quarter" idx="31" hasCustomPrompt="1"/>
          </p:nvPr>
        </p:nvSpPr>
        <p:spPr>
          <a:xfrm>
            <a:off x="382322" y="2918383"/>
            <a:ext cx="1727200" cy="290800"/>
          </a:xfrm>
        </p:spPr>
        <p:txBody>
          <a:bodyPr/>
          <a:lstStyle>
            <a:lvl1pPr marL="0" indent="0" algn="l">
              <a:buNone/>
              <a:defRPr sz="900" b="1">
                <a:solidFill>
                  <a:schemeClr val="accent1"/>
                </a:solidFill>
              </a:defRPr>
            </a:lvl1pPr>
          </a:lstStyle>
          <a:p>
            <a:r>
              <a:rPr lang="en-GB"/>
              <a:t>Designation</a:t>
            </a:r>
          </a:p>
        </p:txBody>
      </p:sp>
      <p:sp>
        <p:nvSpPr>
          <p:cNvPr id="33" name="Picture Placeholder 9"/>
          <p:cNvSpPr>
            <a:spLocks noGrp="1"/>
          </p:cNvSpPr>
          <p:nvPr>
            <p:ph type="pic" sz="quarter" idx="33" hasCustomPrompt="1"/>
          </p:nvPr>
        </p:nvSpPr>
        <p:spPr>
          <a:xfrm>
            <a:off x="2605492" y="1450961"/>
            <a:ext cx="838200" cy="1117600"/>
          </a:xfrm>
          <a:prstGeom prst="ellipse">
            <a:avLst/>
          </a:prstGeom>
          <a:noFill/>
        </p:spPr>
        <p:txBody>
          <a:bodyPr anchor="ctr">
            <a:noAutofit/>
          </a:bodyPr>
          <a:lstStyle>
            <a:lvl1pPr marL="0" indent="0" algn="ctr">
              <a:buNone/>
              <a:defRPr sz="800" baseline="0">
                <a:solidFill>
                  <a:schemeClr val="accent2"/>
                </a:solidFill>
                <a:latin typeface="+mj-lt"/>
              </a:defRPr>
            </a:lvl1pPr>
          </a:lstStyle>
          <a:p>
            <a:r>
              <a:rPr lang="en-US"/>
              <a:t>Click here to add Color Image</a:t>
            </a:r>
            <a:endParaRPr lang="en-IN"/>
          </a:p>
        </p:txBody>
      </p:sp>
      <p:sp>
        <p:nvSpPr>
          <p:cNvPr id="34" name="Pladsholder til tekst 62"/>
          <p:cNvSpPr>
            <a:spLocks noGrp="1"/>
          </p:cNvSpPr>
          <p:nvPr>
            <p:ph type="body" sz="quarter" idx="34"/>
          </p:nvPr>
        </p:nvSpPr>
        <p:spPr>
          <a:xfrm>
            <a:off x="2605492" y="2582937"/>
            <a:ext cx="1727200" cy="307543"/>
          </a:xfrm>
        </p:spPr>
        <p:txBody>
          <a:bodyPr/>
          <a:lstStyle>
            <a:lvl1pPr marL="0" indent="0" algn="l">
              <a:buNone/>
              <a:defRPr sz="1050" b="1">
                <a:solidFill>
                  <a:schemeClr val="accent1"/>
                </a:solidFill>
              </a:defRPr>
            </a:lvl1pPr>
          </a:lstStyle>
          <a:p>
            <a:r>
              <a:rPr lang="en-GB"/>
              <a:t>Name and Last name</a:t>
            </a:r>
          </a:p>
          <a:p>
            <a:endParaRPr lang="en-GB"/>
          </a:p>
        </p:txBody>
      </p:sp>
      <p:sp>
        <p:nvSpPr>
          <p:cNvPr id="35" name="Pladsholder til tekst 63"/>
          <p:cNvSpPr>
            <a:spLocks noGrp="1"/>
          </p:cNvSpPr>
          <p:nvPr>
            <p:ph type="body" sz="quarter" idx="35" hasCustomPrompt="1"/>
          </p:nvPr>
        </p:nvSpPr>
        <p:spPr>
          <a:xfrm>
            <a:off x="2605492" y="2918383"/>
            <a:ext cx="1727200" cy="290800"/>
          </a:xfrm>
        </p:spPr>
        <p:txBody>
          <a:bodyPr/>
          <a:lstStyle>
            <a:lvl1pPr marL="0" indent="0" algn="l">
              <a:buNone/>
              <a:defRPr sz="900" b="1">
                <a:solidFill>
                  <a:schemeClr val="accent1"/>
                </a:solidFill>
              </a:defRPr>
            </a:lvl1pPr>
          </a:lstStyle>
          <a:p>
            <a:r>
              <a:rPr lang="en-GB"/>
              <a:t>Designation</a:t>
            </a:r>
          </a:p>
        </p:txBody>
      </p:sp>
      <p:sp>
        <p:nvSpPr>
          <p:cNvPr id="37" name="Picture Placeholder 9"/>
          <p:cNvSpPr>
            <a:spLocks noGrp="1"/>
          </p:cNvSpPr>
          <p:nvPr>
            <p:ph type="pic" sz="quarter" idx="37" hasCustomPrompt="1"/>
          </p:nvPr>
        </p:nvSpPr>
        <p:spPr>
          <a:xfrm>
            <a:off x="4828662" y="1450961"/>
            <a:ext cx="838200" cy="1117600"/>
          </a:xfrm>
          <a:prstGeom prst="ellipse">
            <a:avLst/>
          </a:prstGeom>
          <a:noFill/>
        </p:spPr>
        <p:txBody>
          <a:bodyPr anchor="ctr">
            <a:noAutofit/>
          </a:bodyPr>
          <a:lstStyle>
            <a:lvl1pPr marL="0" indent="0" algn="ctr">
              <a:buNone/>
              <a:defRPr sz="800" baseline="0">
                <a:solidFill>
                  <a:schemeClr val="accent2"/>
                </a:solidFill>
                <a:latin typeface="+mj-lt"/>
              </a:defRPr>
            </a:lvl1pPr>
          </a:lstStyle>
          <a:p>
            <a:r>
              <a:rPr lang="en-US"/>
              <a:t>Click here to add Color Image</a:t>
            </a:r>
            <a:endParaRPr lang="en-IN"/>
          </a:p>
        </p:txBody>
      </p:sp>
      <p:sp>
        <p:nvSpPr>
          <p:cNvPr id="38" name="Pladsholder til tekst 62"/>
          <p:cNvSpPr>
            <a:spLocks noGrp="1"/>
          </p:cNvSpPr>
          <p:nvPr>
            <p:ph type="body" sz="quarter" idx="38"/>
          </p:nvPr>
        </p:nvSpPr>
        <p:spPr>
          <a:xfrm>
            <a:off x="4828662" y="2582937"/>
            <a:ext cx="1727200" cy="307543"/>
          </a:xfrm>
        </p:spPr>
        <p:txBody>
          <a:bodyPr/>
          <a:lstStyle>
            <a:lvl1pPr marL="0" indent="0" algn="l">
              <a:buNone/>
              <a:defRPr sz="1050" b="1">
                <a:solidFill>
                  <a:schemeClr val="accent1"/>
                </a:solidFill>
              </a:defRPr>
            </a:lvl1pPr>
          </a:lstStyle>
          <a:p>
            <a:r>
              <a:rPr lang="en-GB"/>
              <a:t>Name and Last name</a:t>
            </a:r>
          </a:p>
          <a:p>
            <a:endParaRPr lang="en-GB"/>
          </a:p>
        </p:txBody>
      </p:sp>
      <p:sp>
        <p:nvSpPr>
          <p:cNvPr id="39" name="Pladsholder til tekst 63"/>
          <p:cNvSpPr>
            <a:spLocks noGrp="1"/>
          </p:cNvSpPr>
          <p:nvPr>
            <p:ph type="body" sz="quarter" idx="39" hasCustomPrompt="1"/>
          </p:nvPr>
        </p:nvSpPr>
        <p:spPr>
          <a:xfrm>
            <a:off x="4828662" y="2918383"/>
            <a:ext cx="1727200" cy="290800"/>
          </a:xfrm>
        </p:spPr>
        <p:txBody>
          <a:bodyPr/>
          <a:lstStyle>
            <a:lvl1pPr marL="0" indent="0" algn="l">
              <a:buNone/>
              <a:defRPr sz="900" b="1">
                <a:solidFill>
                  <a:schemeClr val="accent1"/>
                </a:solidFill>
              </a:defRPr>
            </a:lvl1pPr>
          </a:lstStyle>
          <a:p>
            <a:r>
              <a:rPr lang="en-GB"/>
              <a:t>Designation</a:t>
            </a:r>
          </a:p>
        </p:txBody>
      </p:sp>
      <p:sp>
        <p:nvSpPr>
          <p:cNvPr id="41" name="Picture Placeholder 9"/>
          <p:cNvSpPr>
            <a:spLocks noGrp="1"/>
          </p:cNvSpPr>
          <p:nvPr>
            <p:ph type="pic" sz="quarter" idx="41" hasCustomPrompt="1"/>
          </p:nvPr>
        </p:nvSpPr>
        <p:spPr>
          <a:xfrm>
            <a:off x="7051832" y="1450961"/>
            <a:ext cx="838200" cy="1117600"/>
          </a:xfrm>
          <a:prstGeom prst="ellipse">
            <a:avLst/>
          </a:prstGeom>
          <a:noFill/>
        </p:spPr>
        <p:txBody>
          <a:bodyPr anchor="ctr">
            <a:noAutofit/>
          </a:bodyPr>
          <a:lstStyle>
            <a:lvl1pPr marL="0" indent="0" algn="ctr">
              <a:buNone/>
              <a:defRPr sz="800" baseline="0">
                <a:solidFill>
                  <a:schemeClr val="accent2"/>
                </a:solidFill>
                <a:latin typeface="+mj-lt"/>
              </a:defRPr>
            </a:lvl1pPr>
          </a:lstStyle>
          <a:p>
            <a:r>
              <a:rPr lang="en-US"/>
              <a:t>Click here to add Color Image</a:t>
            </a:r>
            <a:endParaRPr lang="en-IN"/>
          </a:p>
        </p:txBody>
      </p:sp>
      <p:sp>
        <p:nvSpPr>
          <p:cNvPr id="42" name="Pladsholder til tekst 62"/>
          <p:cNvSpPr>
            <a:spLocks noGrp="1"/>
          </p:cNvSpPr>
          <p:nvPr>
            <p:ph type="body" sz="quarter" idx="42"/>
          </p:nvPr>
        </p:nvSpPr>
        <p:spPr>
          <a:xfrm>
            <a:off x="7051832" y="2582937"/>
            <a:ext cx="1727200" cy="307543"/>
          </a:xfrm>
        </p:spPr>
        <p:txBody>
          <a:bodyPr/>
          <a:lstStyle>
            <a:lvl1pPr marL="0" indent="0" algn="l">
              <a:buNone/>
              <a:defRPr sz="1050" b="1">
                <a:solidFill>
                  <a:schemeClr val="accent1"/>
                </a:solidFill>
              </a:defRPr>
            </a:lvl1pPr>
          </a:lstStyle>
          <a:p>
            <a:r>
              <a:rPr lang="en-GB"/>
              <a:t>Name and Last name</a:t>
            </a:r>
          </a:p>
          <a:p>
            <a:endParaRPr lang="en-GB"/>
          </a:p>
        </p:txBody>
      </p:sp>
      <p:sp>
        <p:nvSpPr>
          <p:cNvPr id="43" name="Pladsholder til tekst 63"/>
          <p:cNvSpPr>
            <a:spLocks noGrp="1"/>
          </p:cNvSpPr>
          <p:nvPr>
            <p:ph type="body" sz="quarter" idx="43" hasCustomPrompt="1"/>
          </p:nvPr>
        </p:nvSpPr>
        <p:spPr>
          <a:xfrm>
            <a:off x="7051832" y="2918383"/>
            <a:ext cx="1727200" cy="290800"/>
          </a:xfrm>
        </p:spPr>
        <p:txBody>
          <a:bodyPr/>
          <a:lstStyle>
            <a:lvl1pPr marL="0" indent="0" algn="l">
              <a:buNone/>
              <a:defRPr sz="900" b="1">
                <a:solidFill>
                  <a:schemeClr val="accent1"/>
                </a:solidFill>
              </a:defRPr>
            </a:lvl1pPr>
          </a:lstStyle>
          <a:p>
            <a:r>
              <a:rPr lang="en-GB"/>
              <a:t>Designation</a:t>
            </a:r>
          </a:p>
        </p:txBody>
      </p:sp>
      <p:sp>
        <p:nvSpPr>
          <p:cNvPr id="62" name="Picture Placeholder 9"/>
          <p:cNvSpPr>
            <a:spLocks noGrp="1"/>
          </p:cNvSpPr>
          <p:nvPr>
            <p:ph type="pic" sz="quarter" idx="45" hasCustomPrompt="1"/>
          </p:nvPr>
        </p:nvSpPr>
        <p:spPr>
          <a:xfrm>
            <a:off x="382322" y="4044180"/>
            <a:ext cx="838200" cy="1117600"/>
          </a:xfrm>
          <a:prstGeom prst="ellipse">
            <a:avLst/>
          </a:prstGeom>
          <a:noFill/>
        </p:spPr>
        <p:txBody>
          <a:bodyPr anchor="ctr">
            <a:noAutofit/>
          </a:bodyPr>
          <a:lstStyle>
            <a:lvl1pPr marL="0" indent="0" algn="ctr">
              <a:buNone/>
              <a:defRPr sz="800" baseline="0">
                <a:solidFill>
                  <a:schemeClr val="accent2"/>
                </a:solidFill>
                <a:latin typeface="+mj-lt"/>
              </a:defRPr>
            </a:lvl1pPr>
          </a:lstStyle>
          <a:p>
            <a:r>
              <a:rPr lang="en-US"/>
              <a:t>Click here to add Color Image</a:t>
            </a:r>
            <a:endParaRPr lang="en-IN"/>
          </a:p>
        </p:txBody>
      </p:sp>
      <p:sp>
        <p:nvSpPr>
          <p:cNvPr id="63" name="Pladsholder til tekst 62"/>
          <p:cNvSpPr>
            <a:spLocks noGrp="1"/>
          </p:cNvSpPr>
          <p:nvPr>
            <p:ph type="body" sz="quarter" idx="46"/>
          </p:nvPr>
        </p:nvSpPr>
        <p:spPr>
          <a:xfrm>
            <a:off x="382322" y="5176155"/>
            <a:ext cx="1727200" cy="307543"/>
          </a:xfrm>
        </p:spPr>
        <p:txBody>
          <a:bodyPr/>
          <a:lstStyle>
            <a:lvl1pPr marL="0" indent="0" algn="l">
              <a:buNone/>
              <a:defRPr sz="1050" b="1">
                <a:solidFill>
                  <a:schemeClr val="accent1"/>
                </a:solidFill>
              </a:defRPr>
            </a:lvl1pPr>
          </a:lstStyle>
          <a:p>
            <a:r>
              <a:rPr lang="en-GB"/>
              <a:t>Name and Last name</a:t>
            </a:r>
          </a:p>
          <a:p>
            <a:endParaRPr lang="en-GB"/>
          </a:p>
        </p:txBody>
      </p:sp>
      <p:sp>
        <p:nvSpPr>
          <p:cNvPr id="64" name="Pladsholder til tekst 63"/>
          <p:cNvSpPr>
            <a:spLocks noGrp="1"/>
          </p:cNvSpPr>
          <p:nvPr>
            <p:ph type="body" sz="quarter" idx="47" hasCustomPrompt="1"/>
          </p:nvPr>
        </p:nvSpPr>
        <p:spPr>
          <a:xfrm>
            <a:off x="382322" y="5511601"/>
            <a:ext cx="1727200" cy="290800"/>
          </a:xfrm>
        </p:spPr>
        <p:txBody>
          <a:bodyPr/>
          <a:lstStyle>
            <a:lvl1pPr marL="0" indent="0" algn="l">
              <a:buNone/>
              <a:defRPr sz="900" b="1">
                <a:solidFill>
                  <a:schemeClr val="accent1"/>
                </a:solidFill>
              </a:defRPr>
            </a:lvl1pPr>
          </a:lstStyle>
          <a:p>
            <a:r>
              <a:rPr lang="en-GB"/>
              <a:t>Designation</a:t>
            </a:r>
          </a:p>
        </p:txBody>
      </p:sp>
      <p:sp>
        <p:nvSpPr>
          <p:cNvPr id="66" name="Picture Placeholder 9"/>
          <p:cNvSpPr>
            <a:spLocks noGrp="1"/>
          </p:cNvSpPr>
          <p:nvPr>
            <p:ph type="pic" sz="quarter" idx="49" hasCustomPrompt="1"/>
          </p:nvPr>
        </p:nvSpPr>
        <p:spPr>
          <a:xfrm>
            <a:off x="2605492" y="4044180"/>
            <a:ext cx="838200" cy="1117600"/>
          </a:xfrm>
          <a:prstGeom prst="ellipse">
            <a:avLst/>
          </a:prstGeom>
          <a:noFill/>
        </p:spPr>
        <p:txBody>
          <a:bodyPr anchor="ctr">
            <a:noAutofit/>
          </a:bodyPr>
          <a:lstStyle>
            <a:lvl1pPr marL="0" indent="0" algn="ctr">
              <a:buNone/>
              <a:defRPr sz="800" baseline="0">
                <a:solidFill>
                  <a:schemeClr val="accent2"/>
                </a:solidFill>
                <a:latin typeface="+mj-lt"/>
              </a:defRPr>
            </a:lvl1pPr>
          </a:lstStyle>
          <a:p>
            <a:r>
              <a:rPr lang="en-US"/>
              <a:t>Click here to add Color Image</a:t>
            </a:r>
            <a:endParaRPr lang="en-IN"/>
          </a:p>
        </p:txBody>
      </p:sp>
      <p:sp>
        <p:nvSpPr>
          <p:cNvPr id="67" name="Pladsholder til tekst 62"/>
          <p:cNvSpPr>
            <a:spLocks noGrp="1"/>
          </p:cNvSpPr>
          <p:nvPr>
            <p:ph type="body" sz="quarter" idx="50"/>
          </p:nvPr>
        </p:nvSpPr>
        <p:spPr>
          <a:xfrm>
            <a:off x="2605492" y="5176155"/>
            <a:ext cx="1727200" cy="307543"/>
          </a:xfrm>
        </p:spPr>
        <p:txBody>
          <a:bodyPr/>
          <a:lstStyle>
            <a:lvl1pPr marL="0" indent="0" algn="l">
              <a:buNone/>
              <a:defRPr sz="1050" b="1">
                <a:solidFill>
                  <a:schemeClr val="accent1"/>
                </a:solidFill>
              </a:defRPr>
            </a:lvl1pPr>
          </a:lstStyle>
          <a:p>
            <a:r>
              <a:rPr lang="en-GB"/>
              <a:t>Name and Last name</a:t>
            </a:r>
          </a:p>
          <a:p>
            <a:endParaRPr lang="en-GB"/>
          </a:p>
        </p:txBody>
      </p:sp>
      <p:sp>
        <p:nvSpPr>
          <p:cNvPr id="68" name="Pladsholder til tekst 63"/>
          <p:cNvSpPr>
            <a:spLocks noGrp="1"/>
          </p:cNvSpPr>
          <p:nvPr>
            <p:ph type="body" sz="quarter" idx="51" hasCustomPrompt="1"/>
          </p:nvPr>
        </p:nvSpPr>
        <p:spPr>
          <a:xfrm>
            <a:off x="2605492" y="5511601"/>
            <a:ext cx="1727200" cy="290800"/>
          </a:xfrm>
        </p:spPr>
        <p:txBody>
          <a:bodyPr/>
          <a:lstStyle>
            <a:lvl1pPr marL="0" indent="0" algn="l">
              <a:buNone/>
              <a:defRPr sz="900" b="1">
                <a:solidFill>
                  <a:schemeClr val="accent1"/>
                </a:solidFill>
              </a:defRPr>
            </a:lvl1pPr>
          </a:lstStyle>
          <a:p>
            <a:r>
              <a:rPr lang="en-GB"/>
              <a:t>Designation</a:t>
            </a:r>
          </a:p>
        </p:txBody>
      </p:sp>
      <p:sp>
        <p:nvSpPr>
          <p:cNvPr id="70" name="Picture Placeholder 9"/>
          <p:cNvSpPr>
            <a:spLocks noGrp="1"/>
          </p:cNvSpPr>
          <p:nvPr>
            <p:ph type="pic" sz="quarter" idx="53" hasCustomPrompt="1"/>
          </p:nvPr>
        </p:nvSpPr>
        <p:spPr>
          <a:xfrm>
            <a:off x="4828662" y="4044180"/>
            <a:ext cx="838200" cy="1117600"/>
          </a:xfrm>
          <a:prstGeom prst="ellipse">
            <a:avLst/>
          </a:prstGeom>
          <a:noFill/>
        </p:spPr>
        <p:txBody>
          <a:bodyPr anchor="ctr">
            <a:noAutofit/>
          </a:bodyPr>
          <a:lstStyle>
            <a:lvl1pPr marL="0" indent="0" algn="ctr">
              <a:buNone/>
              <a:defRPr sz="800" baseline="0">
                <a:solidFill>
                  <a:schemeClr val="accent2"/>
                </a:solidFill>
                <a:latin typeface="+mj-lt"/>
              </a:defRPr>
            </a:lvl1pPr>
          </a:lstStyle>
          <a:p>
            <a:r>
              <a:rPr lang="en-US"/>
              <a:t>Click here to add Color Image</a:t>
            </a:r>
            <a:endParaRPr lang="en-IN"/>
          </a:p>
        </p:txBody>
      </p:sp>
      <p:sp>
        <p:nvSpPr>
          <p:cNvPr id="71" name="Pladsholder til tekst 62"/>
          <p:cNvSpPr>
            <a:spLocks noGrp="1"/>
          </p:cNvSpPr>
          <p:nvPr>
            <p:ph type="body" sz="quarter" idx="54"/>
          </p:nvPr>
        </p:nvSpPr>
        <p:spPr>
          <a:xfrm>
            <a:off x="4828662" y="5176155"/>
            <a:ext cx="1727200" cy="307543"/>
          </a:xfrm>
        </p:spPr>
        <p:txBody>
          <a:bodyPr/>
          <a:lstStyle>
            <a:lvl1pPr marL="0" indent="0" algn="l">
              <a:buNone/>
              <a:defRPr sz="1050" b="1">
                <a:solidFill>
                  <a:schemeClr val="accent1"/>
                </a:solidFill>
              </a:defRPr>
            </a:lvl1pPr>
          </a:lstStyle>
          <a:p>
            <a:r>
              <a:rPr lang="en-GB"/>
              <a:t>Name and Last name</a:t>
            </a:r>
          </a:p>
          <a:p>
            <a:endParaRPr lang="en-GB"/>
          </a:p>
        </p:txBody>
      </p:sp>
      <p:sp>
        <p:nvSpPr>
          <p:cNvPr id="72" name="Pladsholder til tekst 63"/>
          <p:cNvSpPr>
            <a:spLocks noGrp="1"/>
          </p:cNvSpPr>
          <p:nvPr>
            <p:ph type="body" sz="quarter" idx="55" hasCustomPrompt="1"/>
          </p:nvPr>
        </p:nvSpPr>
        <p:spPr>
          <a:xfrm>
            <a:off x="4828662" y="5511601"/>
            <a:ext cx="1727200" cy="290800"/>
          </a:xfrm>
        </p:spPr>
        <p:txBody>
          <a:bodyPr/>
          <a:lstStyle>
            <a:lvl1pPr marL="0" indent="0" algn="l">
              <a:buNone/>
              <a:defRPr sz="900" b="1">
                <a:solidFill>
                  <a:schemeClr val="accent1"/>
                </a:solidFill>
              </a:defRPr>
            </a:lvl1pPr>
          </a:lstStyle>
          <a:p>
            <a:r>
              <a:rPr lang="en-GB"/>
              <a:t>Designation</a:t>
            </a:r>
          </a:p>
        </p:txBody>
      </p:sp>
      <p:sp>
        <p:nvSpPr>
          <p:cNvPr id="74" name="Picture Placeholder 9"/>
          <p:cNvSpPr>
            <a:spLocks noGrp="1"/>
          </p:cNvSpPr>
          <p:nvPr>
            <p:ph type="pic" sz="quarter" idx="57" hasCustomPrompt="1"/>
          </p:nvPr>
        </p:nvSpPr>
        <p:spPr>
          <a:xfrm>
            <a:off x="7051832" y="4044180"/>
            <a:ext cx="838200" cy="1117600"/>
          </a:xfrm>
          <a:prstGeom prst="ellipse">
            <a:avLst/>
          </a:prstGeom>
          <a:noFill/>
        </p:spPr>
        <p:txBody>
          <a:bodyPr anchor="ctr">
            <a:noAutofit/>
          </a:bodyPr>
          <a:lstStyle>
            <a:lvl1pPr marL="0" indent="0" algn="ctr">
              <a:buNone/>
              <a:defRPr sz="800" baseline="0">
                <a:solidFill>
                  <a:schemeClr val="accent2"/>
                </a:solidFill>
                <a:latin typeface="+mj-lt"/>
              </a:defRPr>
            </a:lvl1pPr>
          </a:lstStyle>
          <a:p>
            <a:r>
              <a:rPr lang="en-US"/>
              <a:t>Click here to add Color Image</a:t>
            </a:r>
            <a:endParaRPr lang="en-IN"/>
          </a:p>
        </p:txBody>
      </p:sp>
      <p:sp>
        <p:nvSpPr>
          <p:cNvPr id="75" name="Pladsholder til tekst 62"/>
          <p:cNvSpPr>
            <a:spLocks noGrp="1"/>
          </p:cNvSpPr>
          <p:nvPr>
            <p:ph type="body" sz="quarter" idx="58"/>
          </p:nvPr>
        </p:nvSpPr>
        <p:spPr>
          <a:xfrm>
            <a:off x="7051832" y="5176155"/>
            <a:ext cx="1727200" cy="307543"/>
          </a:xfrm>
        </p:spPr>
        <p:txBody>
          <a:bodyPr/>
          <a:lstStyle>
            <a:lvl1pPr marL="0" indent="0" algn="l">
              <a:buNone/>
              <a:defRPr sz="1050" b="1">
                <a:solidFill>
                  <a:schemeClr val="accent1"/>
                </a:solidFill>
              </a:defRPr>
            </a:lvl1pPr>
          </a:lstStyle>
          <a:p>
            <a:r>
              <a:rPr lang="en-GB"/>
              <a:t>Name and Last name</a:t>
            </a:r>
          </a:p>
          <a:p>
            <a:endParaRPr lang="en-GB"/>
          </a:p>
        </p:txBody>
      </p:sp>
      <p:sp>
        <p:nvSpPr>
          <p:cNvPr id="76" name="Pladsholder til tekst 63"/>
          <p:cNvSpPr>
            <a:spLocks noGrp="1"/>
          </p:cNvSpPr>
          <p:nvPr>
            <p:ph type="body" sz="quarter" idx="59" hasCustomPrompt="1"/>
          </p:nvPr>
        </p:nvSpPr>
        <p:spPr>
          <a:xfrm>
            <a:off x="7051832" y="5511601"/>
            <a:ext cx="1727200" cy="290800"/>
          </a:xfrm>
        </p:spPr>
        <p:txBody>
          <a:bodyPr/>
          <a:lstStyle>
            <a:lvl1pPr marL="0" indent="0" algn="l">
              <a:buNone/>
              <a:defRPr sz="900" b="1">
                <a:solidFill>
                  <a:schemeClr val="accent1"/>
                </a:solidFill>
              </a:defRPr>
            </a:lvl1pPr>
          </a:lstStyle>
          <a:p>
            <a:r>
              <a:rPr lang="en-GB"/>
              <a:t>Designation</a:t>
            </a:r>
          </a:p>
        </p:txBody>
      </p:sp>
      <p:sp>
        <p:nvSpPr>
          <p:cNvPr id="78"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79"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80"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cxnSp>
        <p:nvCxnSpPr>
          <p:cNvPr id="36"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40"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Tree>
    <p:extLst>
      <p:ext uri="{BB962C8B-B14F-4D97-AF65-F5344CB8AC3E}">
        <p14:creationId xmlns:p14="http://schemas.microsoft.com/office/powerpoint/2010/main" val="297321423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Breaker without image">
    <p:bg>
      <p:bgPr>
        <a:solidFill>
          <a:srgbClr val="ECECEC"/>
        </a:solidFill>
        <a:effectLst/>
      </p:bgPr>
    </p:bg>
    <p:spTree>
      <p:nvGrpSpPr>
        <p:cNvPr id="1" name=""/>
        <p:cNvGrpSpPr/>
        <p:nvPr/>
      </p:nvGrpSpPr>
      <p:grpSpPr>
        <a:xfrm>
          <a:off x="0" y="0"/>
          <a:ext cx="0" cy="0"/>
          <a:chOff x="0" y="0"/>
          <a:chExt cx="0" cy="0"/>
        </a:xfrm>
      </p:grpSpPr>
      <p:sp>
        <p:nvSpPr>
          <p:cNvPr id="19" name="Footer Placeholder 4"/>
          <p:cNvSpPr txBox="1">
            <a:spLocks/>
          </p:cNvSpPr>
          <p:nvPr userDrawn="1"/>
        </p:nvSpPr>
        <p:spPr>
          <a:xfrm>
            <a:off x="7137104" y="6639317"/>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20" name="Footer Placeholder 4"/>
          <p:cNvSpPr txBox="1">
            <a:spLocks/>
          </p:cNvSpPr>
          <p:nvPr userDrawn="1"/>
        </p:nvSpPr>
        <p:spPr>
          <a:xfrm>
            <a:off x="7786287" y="6639317"/>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22" name="Footer Placeholder 4"/>
          <p:cNvSpPr txBox="1">
            <a:spLocks/>
          </p:cNvSpPr>
          <p:nvPr userDrawn="1"/>
        </p:nvSpPr>
        <p:spPr>
          <a:xfrm>
            <a:off x="8309214" y="6639317"/>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25" name="Shape 257"/>
          <p:cNvSpPr txBox="1">
            <a:spLocks/>
          </p:cNvSpPr>
          <p:nvPr userDrawn="1"/>
        </p:nvSpPr>
        <p:spPr>
          <a:xfrm>
            <a:off x="8884293" y="6583847"/>
            <a:ext cx="197169" cy="259900"/>
          </a:xfrm>
          <a:prstGeom prst="rect">
            <a:avLst/>
          </a:prstGeom>
          <a:noFill/>
          <a:extLst>
            <a:ext uri="{C572A759-6A51-4108-AA02-DFA0A04FC94B}">
              <ma14:wrappingTextBoxFlag xmlns:ma14="http://schemas.microsoft.com/office/mac/drawingml/2011/main" xmlns=""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
        <p:nvSpPr>
          <p:cNvPr id="34" name="object 4"/>
          <p:cNvSpPr/>
          <p:nvPr/>
        </p:nvSpPr>
        <p:spPr>
          <a:xfrm>
            <a:off x="-114300" y="-27710"/>
            <a:ext cx="4671298" cy="5435684"/>
          </a:xfrm>
          <a:custGeom>
            <a:avLst/>
            <a:gdLst/>
            <a:ahLst/>
            <a:cxnLst/>
            <a:rect l="l" t="t" r="r" b="b"/>
            <a:pathLst>
              <a:path w="10193348" h="8895999">
                <a:moveTo>
                  <a:pt x="8488661" y="0"/>
                </a:moveTo>
                <a:lnTo>
                  <a:pt x="1704683" y="0"/>
                </a:lnTo>
                <a:lnTo>
                  <a:pt x="1492780" y="195439"/>
                </a:lnTo>
                <a:lnTo>
                  <a:pt x="1209152" y="502960"/>
                </a:lnTo>
                <a:lnTo>
                  <a:pt x="955379" y="827176"/>
                </a:lnTo>
                <a:lnTo>
                  <a:pt x="731462" y="1166233"/>
                </a:lnTo>
                <a:lnTo>
                  <a:pt x="537401" y="1518274"/>
                </a:lnTo>
                <a:lnTo>
                  <a:pt x="373195" y="1881445"/>
                </a:lnTo>
                <a:lnTo>
                  <a:pt x="238844" y="2253892"/>
                </a:lnTo>
                <a:lnTo>
                  <a:pt x="134350" y="2633758"/>
                </a:lnTo>
                <a:lnTo>
                  <a:pt x="59711" y="3019189"/>
                </a:lnTo>
                <a:lnTo>
                  <a:pt x="14927" y="3408331"/>
                </a:lnTo>
                <a:lnTo>
                  <a:pt x="0" y="3799327"/>
                </a:lnTo>
                <a:lnTo>
                  <a:pt x="14927" y="4190324"/>
                </a:lnTo>
                <a:lnTo>
                  <a:pt x="59711" y="4579465"/>
                </a:lnTo>
                <a:lnTo>
                  <a:pt x="134350" y="4964896"/>
                </a:lnTo>
                <a:lnTo>
                  <a:pt x="238844" y="5344763"/>
                </a:lnTo>
                <a:lnTo>
                  <a:pt x="373195" y="5717209"/>
                </a:lnTo>
                <a:lnTo>
                  <a:pt x="537401" y="6080381"/>
                </a:lnTo>
                <a:lnTo>
                  <a:pt x="731462" y="6432423"/>
                </a:lnTo>
                <a:lnTo>
                  <a:pt x="955379" y="6771479"/>
                </a:lnTo>
                <a:lnTo>
                  <a:pt x="1209152" y="7095696"/>
                </a:lnTo>
                <a:lnTo>
                  <a:pt x="1492780" y="7403218"/>
                </a:lnTo>
                <a:lnTo>
                  <a:pt x="1800302" y="7686847"/>
                </a:lnTo>
                <a:lnTo>
                  <a:pt x="2124519" y="7940619"/>
                </a:lnTo>
                <a:lnTo>
                  <a:pt x="2463576" y="8164537"/>
                </a:lnTo>
                <a:lnTo>
                  <a:pt x="2815618" y="8358598"/>
                </a:lnTo>
                <a:lnTo>
                  <a:pt x="3178790" y="8522804"/>
                </a:lnTo>
                <a:lnTo>
                  <a:pt x="3551236" y="8657154"/>
                </a:lnTo>
                <a:lnTo>
                  <a:pt x="3931103" y="8761649"/>
                </a:lnTo>
                <a:lnTo>
                  <a:pt x="4316535" y="8836288"/>
                </a:lnTo>
                <a:lnTo>
                  <a:pt x="4705676" y="8881071"/>
                </a:lnTo>
                <a:lnTo>
                  <a:pt x="5096673" y="8895999"/>
                </a:lnTo>
                <a:lnTo>
                  <a:pt x="5487669" y="8881071"/>
                </a:lnTo>
                <a:lnTo>
                  <a:pt x="5876811" y="8836288"/>
                </a:lnTo>
                <a:lnTo>
                  <a:pt x="6262242" y="8761649"/>
                </a:lnTo>
                <a:lnTo>
                  <a:pt x="6642109" y="8657154"/>
                </a:lnTo>
                <a:lnTo>
                  <a:pt x="7014555" y="8522804"/>
                </a:lnTo>
                <a:lnTo>
                  <a:pt x="7377727" y="8358598"/>
                </a:lnTo>
                <a:lnTo>
                  <a:pt x="7729769" y="8164537"/>
                </a:lnTo>
                <a:lnTo>
                  <a:pt x="8068825" y="7940619"/>
                </a:lnTo>
                <a:lnTo>
                  <a:pt x="8393042" y="7686847"/>
                </a:lnTo>
                <a:lnTo>
                  <a:pt x="8700564" y="7403218"/>
                </a:lnTo>
                <a:lnTo>
                  <a:pt x="8984193" y="7095696"/>
                </a:lnTo>
                <a:lnTo>
                  <a:pt x="9237966" y="6771479"/>
                </a:lnTo>
                <a:lnTo>
                  <a:pt x="9461884" y="6432423"/>
                </a:lnTo>
                <a:lnTo>
                  <a:pt x="9655946" y="6080381"/>
                </a:lnTo>
                <a:lnTo>
                  <a:pt x="9820152" y="5717209"/>
                </a:lnTo>
                <a:lnTo>
                  <a:pt x="9954502" y="5344763"/>
                </a:lnTo>
                <a:lnTo>
                  <a:pt x="10058997" y="4964896"/>
                </a:lnTo>
                <a:lnTo>
                  <a:pt x="10133636" y="4579465"/>
                </a:lnTo>
                <a:lnTo>
                  <a:pt x="10178420" y="4190324"/>
                </a:lnTo>
                <a:lnTo>
                  <a:pt x="10193348" y="3799327"/>
                </a:lnTo>
                <a:lnTo>
                  <a:pt x="10178420" y="3408331"/>
                </a:lnTo>
                <a:lnTo>
                  <a:pt x="10133636" y="3019189"/>
                </a:lnTo>
                <a:lnTo>
                  <a:pt x="10058997" y="2633758"/>
                </a:lnTo>
                <a:lnTo>
                  <a:pt x="9954502" y="2253892"/>
                </a:lnTo>
                <a:lnTo>
                  <a:pt x="9820152" y="1881445"/>
                </a:lnTo>
                <a:lnTo>
                  <a:pt x="9655946" y="1518274"/>
                </a:lnTo>
                <a:lnTo>
                  <a:pt x="9461884" y="1166233"/>
                </a:lnTo>
                <a:lnTo>
                  <a:pt x="9237966" y="827176"/>
                </a:lnTo>
                <a:lnTo>
                  <a:pt x="8984193" y="502960"/>
                </a:lnTo>
                <a:lnTo>
                  <a:pt x="8700564" y="195439"/>
                </a:lnTo>
                <a:lnTo>
                  <a:pt x="8488661" y="0"/>
                </a:lnTo>
                <a:close/>
              </a:path>
            </a:pathLst>
          </a:custGeom>
          <a:solidFill>
            <a:srgbClr val="FFDB28"/>
          </a:solidFill>
        </p:spPr>
        <p:txBody>
          <a:bodyPr wrap="square" lIns="0" tIns="0" rIns="0" bIns="0" rtlCol="0">
            <a:noAutofit/>
          </a:bodyPr>
          <a:lstStyle/>
          <a:p>
            <a:pPr defTabSz="457200"/>
            <a:endParaRPr>
              <a:solidFill>
                <a:srgbClr val="000000"/>
              </a:solidFill>
            </a:endParaRPr>
          </a:p>
        </p:txBody>
      </p:sp>
      <p:sp>
        <p:nvSpPr>
          <p:cNvPr id="38" name="object 8"/>
          <p:cNvSpPr/>
          <p:nvPr/>
        </p:nvSpPr>
        <p:spPr>
          <a:xfrm>
            <a:off x="7827009" y="1595518"/>
            <a:ext cx="1038159" cy="1384209"/>
          </a:xfrm>
          <a:custGeom>
            <a:avLst/>
            <a:gdLst/>
            <a:ahLst/>
            <a:cxnLst/>
            <a:rect l="l" t="t" r="r" b="b"/>
            <a:pathLst>
              <a:path w="4127753" h="4127749">
                <a:moveTo>
                  <a:pt x="2063876" y="0"/>
                </a:moveTo>
                <a:lnTo>
                  <a:pt x="1905544" y="6044"/>
                </a:lnTo>
                <a:lnTo>
                  <a:pt x="1747964" y="24179"/>
                </a:lnTo>
                <a:lnTo>
                  <a:pt x="1591885" y="54404"/>
                </a:lnTo>
                <a:lnTo>
                  <a:pt x="1438060" y="96719"/>
                </a:lnTo>
                <a:lnTo>
                  <a:pt x="1287239" y="151123"/>
                </a:lnTo>
                <a:lnTo>
                  <a:pt x="1140175" y="217618"/>
                </a:lnTo>
                <a:lnTo>
                  <a:pt x="997617" y="296202"/>
                </a:lnTo>
                <a:lnTo>
                  <a:pt x="860317" y="386876"/>
                </a:lnTo>
                <a:lnTo>
                  <a:pt x="729027" y="489640"/>
                </a:lnTo>
                <a:lnTo>
                  <a:pt x="604497" y="604494"/>
                </a:lnTo>
                <a:lnTo>
                  <a:pt x="489642" y="729024"/>
                </a:lnTo>
                <a:lnTo>
                  <a:pt x="386878" y="860314"/>
                </a:lnTo>
                <a:lnTo>
                  <a:pt x="296203" y="997614"/>
                </a:lnTo>
                <a:lnTo>
                  <a:pt x="217619" y="1140171"/>
                </a:lnTo>
                <a:lnTo>
                  <a:pt x="151124" y="1287236"/>
                </a:lnTo>
                <a:lnTo>
                  <a:pt x="96719" y="1438057"/>
                </a:lnTo>
                <a:lnTo>
                  <a:pt x="54404" y="1591882"/>
                </a:lnTo>
                <a:lnTo>
                  <a:pt x="24179" y="1747961"/>
                </a:lnTo>
                <a:lnTo>
                  <a:pt x="6044" y="1905542"/>
                </a:lnTo>
                <a:lnTo>
                  <a:pt x="0" y="2063874"/>
                </a:lnTo>
                <a:lnTo>
                  <a:pt x="6044" y="2222206"/>
                </a:lnTo>
                <a:lnTo>
                  <a:pt x="24179" y="2379787"/>
                </a:lnTo>
                <a:lnTo>
                  <a:pt x="54404" y="2535866"/>
                </a:lnTo>
                <a:lnTo>
                  <a:pt x="96719" y="2689691"/>
                </a:lnTo>
                <a:lnTo>
                  <a:pt x="151124" y="2840512"/>
                </a:lnTo>
                <a:lnTo>
                  <a:pt x="217619" y="2987577"/>
                </a:lnTo>
                <a:lnTo>
                  <a:pt x="296203" y="3130134"/>
                </a:lnTo>
                <a:lnTo>
                  <a:pt x="386878" y="3267434"/>
                </a:lnTo>
                <a:lnTo>
                  <a:pt x="489642" y="3398724"/>
                </a:lnTo>
                <a:lnTo>
                  <a:pt x="604497" y="3523254"/>
                </a:lnTo>
                <a:lnTo>
                  <a:pt x="729027" y="3638108"/>
                </a:lnTo>
                <a:lnTo>
                  <a:pt x="860317" y="3740872"/>
                </a:lnTo>
                <a:lnTo>
                  <a:pt x="997617" y="3831546"/>
                </a:lnTo>
                <a:lnTo>
                  <a:pt x="1140175" y="3910131"/>
                </a:lnTo>
                <a:lnTo>
                  <a:pt x="1287239" y="3976625"/>
                </a:lnTo>
                <a:lnTo>
                  <a:pt x="1438060" y="4031029"/>
                </a:lnTo>
                <a:lnTo>
                  <a:pt x="1591885" y="4073344"/>
                </a:lnTo>
                <a:lnTo>
                  <a:pt x="1747964" y="4103569"/>
                </a:lnTo>
                <a:lnTo>
                  <a:pt x="1905544" y="4121704"/>
                </a:lnTo>
                <a:lnTo>
                  <a:pt x="2063876" y="4127749"/>
                </a:lnTo>
                <a:lnTo>
                  <a:pt x="2222208" y="4121704"/>
                </a:lnTo>
                <a:lnTo>
                  <a:pt x="2379789" y="4103569"/>
                </a:lnTo>
                <a:lnTo>
                  <a:pt x="2535868" y="4073344"/>
                </a:lnTo>
                <a:lnTo>
                  <a:pt x="2689693" y="4031029"/>
                </a:lnTo>
                <a:lnTo>
                  <a:pt x="2840513" y="3976625"/>
                </a:lnTo>
                <a:lnTo>
                  <a:pt x="2987578" y="3910131"/>
                </a:lnTo>
                <a:lnTo>
                  <a:pt x="3130136" y="3831546"/>
                </a:lnTo>
                <a:lnTo>
                  <a:pt x="3267436" y="3740872"/>
                </a:lnTo>
                <a:lnTo>
                  <a:pt x="3398726" y="3638108"/>
                </a:lnTo>
                <a:lnTo>
                  <a:pt x="3523256" y="3523254"/>
                </a:lnTo>
                <a:lnTo>
                  <a:pt x="3638111" y="3398724"/>
                </a:lnTo>
                <a:lnTo>
                  <a:pt x="3740875" y="3267434"/>
                </a:lnTo>
                <a:lnTo>
                  <a:pt x="3831550" y="3130134"/>
                </a:lnTo>
                <a:lnTo>
                  <a:pt x="3910134" y="2987577"/>
                </a:lnTo>
                <a:lnTo>
                  <a:pt x="3976629" y="2840512"/>
                </a:lnTo>
                <a:lnTo>
                  <a:pt x="4031034" y="2689691"/>
                </a:lnTo>
                <a:lnTo>
                  <a:pt x="4073349" y="2535866"/>
                </a:lnTo>
                <a:lnTo>
                  <a:pt x="4103574" y="2379787"/>
                </a:lnTo>
                <a:lnTo>
                  <a:pt x="4121708" y="2222206"/>
                </a:lnTo>
                <a:lnTo>
                  <a:pt x="4127753" y="2063874"/>
                </a:lnTo>
                <a:lnTo>
                  <a:pt x="4121708" y="1905542"/>
                </a:lnTo>
                <a:lnTo>
                  <a:pt x="4103574" y="1747961"/>
                </a:lnTo>
                <a:lnTo>
                  <a:pt x="4073349" y="1591882"/>
                </a:lnTo>
                <a:lnTo>
                  <a:pt x="4031034" y="1438057"/>
                </a:lnTo>
                <a:lnTo>
                  <a:pt x="3976629" y="1287236"/>
                </a:lnTo>
                <a:lnTo>
                  <a:pt x="3910134" y="1140171"/>
                </a:lnTo>
                <a:lnTo>
                  <a:pt x="3831550" y="997614"/>
                </a:lnTo>
                <a:lnTo>
                  <a:pt x="3740875" y="860314"/>
                </a:lnTo>
                <a:lnTo>
                  <a:pt x="3638111" y="729024"/>
                </a:lnTo>
                <a:lnTo>
                  <a:pt x="3523256" y="604494"/>
                </a:lnTo>
                <a:lnTo>
                  <a:pt x="3398726" y="489640"/>
                </a:lnTo>
                <a:lnTo>
                  <a:pt x="3267436" y="386876"/>
                </a:lnTo>
                <a:lnTo>
                  <a:pt x="3130136" y="296202"/>
                </a:lnTo>
                <a:lnTo>
                  <a:pt x="2987578" y="217618"/>
                </a:lnTo>
                <a:lnTo>
                  <a:pt x="2840513" y="151123"/>
                </a:lnTo>
                <a:lnTo>
                  <a:pt x="2689693" y="96719"/>
                </a:lnTo>
                <a:lnTo>
                  <a:pt x="2535868" y="54404"/>
                </a:lnTo>
                <a:lnTo>
                  <a:pt x="2379789" y="24179"/>
                </a:lnTo>
                <a:lnTo>
                  <a:pt x="2222208" y="6044"/>
                </a:lnTo>
                <a:lnTo>
                  <a:pt x="2063876" y="0"/>
                </a:lnTo>
                <a:close/>
              </a:path>
            </a:pathLst>
          </a:custGeom>
          <a:solidFill>
            <a:srgbClr val="00A1E0"/>
          </a:solidFill>
        </p:spPr>
        <p:txBody>
          <a:bodyPr wrap="square" lIns="0" tIns="0" rIns="0" bIns="0" rtlCol="0">
            <a:noAutofit/>
          </a:bodyPr>
          <a:lstStyle/>
          <a:p>
            <a:pPr defTabSz="457200"/>
            <a:endParaRPr>
              <a:solidFill>
                <a:srgbClr val="000000"/>
              </a:solidFill>
            </a:endParaRPr>
          </a:p>
        </p:txBody>
      </p:sp>
      <p:sp>
        <p:nvSpPr>
          <p:cNvPr id="40" name="object 10"/>
          <p:cNvSpPr/>
          <p:nvPr/>
        </p:nvSpPr>
        <p:spPr>
          <a:xfrm>
            <a:off x="6380528" y="3046789"/>
            <a:ext cx="637328" cy="849771"/>
          </a:xfrm>
          <a:custGeom>
            <a:avLst/>
            <a:gdLst/>
            <a:ahLst/>
            <a:cxnLst/>
            <a:rect l="l" t="t" r="r" b="b"/>
            <a:pathLst>
              <a:path w="1390729" h="1390729">
                <a:moveTo>
                  <a:pt x="695364" y="0"/>
                </a:moveTo>
                <a:lnTo>
                  <a:pt x="642019" y="2036"/>
                </a:lnTo>
                <a:lnTo>
                  <a:pt x="588926" y="8146"/>
                </a:lnTo>
                <a:lnTo>
                  <a:pt x="536340" y="18330"/>
                </a:lnTo>
                <a:lnTo>
                  <a:pt x="484512" y="32586"/>
                </a:lnTo>
                <a:lnTo>
                  <a:pt x="433697" y="50916"/>
                </a:lnTo>
                <a:lnTo>
                  <a:pt x="384147" y="73320"/>
                </a:lnTo>
                <a:lnTo>
                  <a:pt x="336116" y="99796"/>
                </a:lnTo>
                <a:lnTo>
                  <a:pt x="289856" y="130346"/>
                </a:lnTo>
                <a:lnTo>
                  <a:pt x="245621" y="164970"/>
                </a:lnTo>
                <a:lnTo>
                  <a:pt x="203663" y="203667"/>
                </a:lnTo>
                <a:lnTo>
                  <a:pt x="164967" y="245623"/>
                </a:lnTo>
                <a:lnTo>
                  <a:pt x="130344" y="289858"/>
                </a:lnTo>
                <a:lnTo>
                  <a:pt x="99795" y="336117"/>
                </a:lnTo>
                <a:lnTo>
                  <a:pt x="73319" y="384148"/>
                </a:lnTo>
                <a:lnTo>
                  <a:pt x="50915" y="433698"/>
                </a:lnTo>
                <a:lnTo>
                  <a:pt x="32586" y="484512"/>
                </a:lnTo>
                <a:lnTo>
                  <a:pt x="18329" y="536339"/>
                </a:lnTo>
                <a:lnTo>
                  <a:pt x="8146" y="588926"/>
                </a:lnTo>
                <a:lnTo>
                  <a:pt x="2036" y="642018"/>
                </a:lnTo>
                <a:lnTo>
                  <a:pt x="0" y="695364"/>
                </a:lnTo>
                <a:lnTo>
                  <a:pt x="2036" y="748710"/>
                </a:lnTo>
                <a:lnTo>
                  <a:pt x="8146" y="801802"/>
                </a:lnTo>
                <a:lnTo>
                  <a:pt x="18329" y="854389"/>
                </a:lnTo>
                <a:lnTo>
                  <a:pt x="32586" y="906216"/>
                </a:lnTo>
                <a:lnTo>
                  <a:pt x="50915" y="957030"/>
                </a:lnTo>
                <a:lnTo>
                  <a:pt x="73319" y="1006580"/>
                </a:lnTo>
                <a:lnTo>
                  <a:pt x="99795" y="1054610"/>
                </a:lnTo>
                <a:lnTo>
                  <a:pt x="130344" y="1100870"/>
                </a:lnTo>
                <a:lnTo>
                  <a:pt x="164967" y="1145104"/>
                </a:lnTo>
                <a:lnTo>
                  <a:pt x="203663" y="1187061"/>
                </a:lnTo>
                <a:lnTo>
                  <a:pt x="245621" y="1225758"/>
                </a:lnTo>
                <a:lnTo>
                  <a:pt x="289856" y="1260381"/>
                </a:lnTo>
                <a:lnTo>
                  <a:pt x="336116" y="1290931"/>
                </a:lnTo>
                <a:lnTo>
                  <a:pt x="384147" y="1317408"/>
                </a:lnTo>
                <a:lnTo>
                  <a:pt x="433697" y="1339812"/>
                </a:lnTo>
                <a:lnTo>
                  <a:pt x="484512" y="1358142"/>
                </a:lnTo>
                <a:lnTo>
                  <a:pt x="536340" y="1372399"/>
                </a:lnTo>
                <a:lnTo>
                  <a:pt x="588926" y="1382582"/>
                </a:lnTo>
                <a:lnTo>
                  <a:pt x="642019" y="1388692"/>
                </a:lnTo>
                <a:lnTo>
                  <a:pt x="695364" y="1390729"/>
                </a:lnTo>
                <a:lnTo>
                  <a:pt x="748710" y="1388692"/>
                </a:lnTo>
                <a:lnTo>
                  <a:pt x="801802" y="1382582"/>
                </a:lnTo>
                <a:lnTo>
                  <a:pt x="854389" y="1372399"/>
                </a:lnTo>
                <a:lnTo>
                  <a:pt x="906215" y="1358142"/>
                </a:lnTo>
                <a:lnTo>
                  <a:pt x="957030" y="1339812"/>
                </a:lnTo>
                <a:lnTo>
                  <a:pt x="1006579" y="1317408"/>
                </a:lnTo>
                <a:lnTo>
                  <a:pt x="1054609" y="1290931"/>
                </a:lnTo>
                <a:lnTo>
                  <a:pt x="1100868" y="1260381"/>
                </a:lnTo>
                <a:lnTo>
                  <a:pt x="1145102" y="1225758"/>
                </a:lnTo>
                <a:lnTo>
                  <a:pt x="1187058" y="1187061"/>
                </a:lnTo>
                <a:lnTo>
                  <a:pt x="1225755" y="1145104"/>
                </a:lnTo>
                <a:lnTo>
                  <a:pt x="1260379" y="1100870"/>
                </a:lnTo>
                <a:lnTo>
                  <a:pt x="1290930" y="1054610"/>
                </a:lnTo>
                <a:lnTo>
                  <a:pt x="1317408" y="1006580"/>
                </a:lnTo>
                <a:lnTo>
                  <a:pt x="1339811" y="957030"/>
                </a:lnTo>
                <a:lnTo>
                  <a:pt x="1358142" y="906216"/>
                </a:lnTo>
                <a:lnTo>
                  <a:pt x="1372399" y="854389"/>
                </a:lnTo>
                <a:lnTo>
                  <a:pt x="1382583" y="801802"/>
                </a:lnTo>
                <a:lnTo>
                  <a:pt x="1388693" y="748710"/>
                </a:lnTo>
                <a:lnTo>
                  <a:pt x="1390729" y="695364"/>
                </a:lnTo>
                <a:lnTo>
                  <a:pt x="1388693" y="642018"/>
                </a:lnTo>
                <a:lnTo>
                  <a:pt x="1382583" y="588926"/>
                </a:lnTo>
                <a:lnTo>
                  <a:pt x="1372399" y="536339"/>
                </a:lnTo>
                <a:lnTo>
                  <a:pt x="1358142" y="484512"/>
                </a:lnTo>
                <a:lnTo>
                  <a:pt x="1339811" y="433698"/>
                </a:lnTo>
                <a:lnTo>
                  <a:pt x="1317408" y="384148"/>
                </a:lnTo>
                <a:lnTo>
                  <a:pt x="1290930" y="336117"/>
                </a:lnTo>
                <a:lnTo>
                  <a:pt x="1260379" y="289858"/>
                </a:lnTo>
                <a:lnTo>
                  <a:pt x="1225755" y="245623"/>
                </a:lnTo>
                <a:lnTo>
                  <a:pt x="1187058" y="203667"/>
                </a:lnTo>
                <a:lnTo>
                  <a:pt x="1145102" y="164970"/>
                </a:lnTo>
                <a:lnTo>
                  <a:pt x="1100868" y="130346"/>
                </a:lnTo>
                <a:lnTo>
                  <a:pt x="1054609" y="99796"/>
                </a:lnTo>
                <a:lnTo>
                  <a:pt x="1006579" y="73320"/>
                </a:lnTo>
                <a:lnTo>
                  <a:pt x="957030" y="50916"/>
                </a:lnTo>
                <a:lnTo>
                  <a:pt x="906215" y="32586"/>
                </a:lnTo>
                <a:lnTo>
                  <a:pt x="854389" y="18330"/>
                </a:lnTo>
                <a:lnTo>
                  <a:pt x="801802" y="8146"/>
                </a:lnTo>
                <a:lnTo>
                  <a:pt x="748710" y="2036"/>
                </a:lnTo>
                <a:lnTo>
                  <a:pt x="695364" y="0"/>
                </a:lnTo>
                <a:close/>
              </a:path>
            </a:pathLst>
          </a:custGeom>
          <a:solidFill>
            <a:srgbClr val="6DC24A"/>
          </a:solidFill>
        </p:spPr>
        <p:txBody>
          <a:bodyPr wrap="square" lIns="0" tIns="0" rIns="0" bIns="0" rtlCol="0">
            <a:noAutofit/>
          </a:bodyPr>
          <a:lstStyle/>
          <a:p>
            <a:pPr defTabSz="457200"/>
            <a:endParaRPr>
              <a:solidFill>
                <a:srgbClr val="000000"/>
              </a:solidFill>
            </a:endParaRPr>
          </a:p>
        </p:txBody>
      </p:sp>
      <p:sp>
        <p:nvSpPr>
          <p:cNvPr id="41" name="object 11"/>
          <p:cNvSpPr/>
          <p:nvPr/>
        </p:nvSpPr>
        <p:spPr>
          <a:xfrm>
            <a:off x="5949928" y="481978"/>
            <a:ext cx="579139" cy="772185"/>
          </a:xfrm>
          <a:custGeom>
            <a:avLst/>
            <a:gdLst/>
            <a:ahLst/>
            <a:cxnLst/>
            <a:rect l="l" t="t" r="r" b="b"/>
            <a:pathLst>
              <a:path w="1263752" h="1263753">
                <a:moveTo>
                  <a:pt x="631876" y="0"/>
                </a:moveTo>
                <a:lnTo>
                  <a:pt x="583400" y="1850"/>
                </a:lnTo>
                <a:lnTo>
                  <a:pt x="535155" y="7402"/>
                </a:lnTo>
                <a:lnTo>
                  <a:pt x="487369" y="16656"/>
                </a:lnTo>
                <a:lnTo>
                  <a:pt x="440274" y="29611"/>
                </a:lnTo>
                <a:lnTo>
                  <a:pt x="394098" y="46268"/>
                </a:lnTo>
                <a:lnTo>
                  <a:pt x="349072" y="66626"/>
                </a:lnTo>
                <a:lnTo>
                  <a:pt x="305426" y="90685"/>
                </a:lnTo>
                <a:lnTo>
                  <a:pt x="263390" y="118446"/>
                </a:lnTo>
                <a:lnTo>
                  <a:pt x="223194" y="149908"/>
                </a:lnTo>
                <a:lnTo>
                  <a:pt x="185067" y="185072"/>
                </a:lnTo>
                <a:lnTo>
                  <a:pt x="149904" y="223198"/>
                </a:lnTo>
                <a:lnTo>
                  <a:pt x="118443" y="263394"/>
                </a:lnTo>
                <a:lnTo>
                  <a:pt x="90683" y="305429"/>
                </a:lnTo>
                <a:lnTo>
                  <a:pt x="66624" y="349075"/>
                </a:lnTo>
                <a:lnTo>
                  <a:pt x="46266" y="394100"/>
                </a:lnTo>
                <a:lnTo>
                  <a:pt x="29610" y="440276"/>
                </a:lnTo>
                <a:lnTo>
                  <a:pt x="16656" y="487371"/>
                </a:lnTo>
                <a:lnTo>
                  <a:pt x="7402" y="535156"/>
                </a:lnTo>
                <a:lnTo>
                  <a:pt x="1850" y="583401"/>
                </a:lnTo>
                <a:lnTo>
                  <a:pt x="0" y="631876"/>
                </a:lnTo>
                <a:lnTo>
                  <a:pt x="1850" y="680351"/>
                </a:lnTo>
                <a:lnTo>
                  <a:pt x="7402" y="728596"/>
                </a:lnTo>
                <a:lnTo>
                  <a:pt x="16656" y="776381"/>
                </a:lnTo>
                <a:lnTo>
                  <a:pt x="29610" y="823477"/>
                </a:lnTo>
                <a:lnTo>
                  <a:pt x="46266" y="869652"/>
                </a:lnTo>
                <a:lnTo>
                  <a:pt x="66624" y="914677"/>
                </a:lnTo>
                <a:lnTo>
                  <a:pt x="90683" y="958323"/>
                </a:lnTo>
                <a:lnTo>
                  <a:pt x="118443" y="1000358"/>
                </a:lnTo>
                <a:lnTo>
                  <a:pt x="149904" y="1040554"/>
                </a:lnTo>
                <a:lnTo>
                  <a:pt x="185067" y="1078680"/>
                </a:lnTo>
                <a:lnTo>
                  <a:pt x="223194" y="1113844"/>
                </a:lnTo>
                <a:lnTo>
                  <a:pt x="263390" y="1145306"/>
                </a:lnTo>
                <a:lnTo>
                  <a:pt x="305426" y="1173067"/>
                </a:lnTo>
                <a:lnTo>
                  <a:pt x="349072" y="1197127"/>
                </a:lnTo>
                <a:lnTo>
                  <a:pt x="394098" y="1217485"/>
                </a:lnTo>
                <a:lnTo>
                  <a:pt x="440274" y="1234141"/>
                </a:lnTo>
                <a:lnTo>
                  <a:pt x="487369" y="1247096"/>
                </a:lnTo>
                <a:lnTo>
                  <a:pt x="535155" y="1256350"/>
                </a:lnTo>
                <a:lnTo>
                  <a:pt x="583400" y="1261902"/>
                </a:lnTo>
                <a:lnTo>
                  <a:pt x="631876" y="1263753"/>
                </a:lnTo>
                <a:lnTo>
                  <a:pt x="680351" y="1261902"/>
                </a:lnTo>
                <a:lnTo>
                  <a:pt x="728596" y="1256350"/>
                </a:lnTo>
                <a:lnTo>
                  <a:pt x="776382" y="1247096"/>
                </a:lnTo>
                <a:lnTo>
                  <a:pt x="823477" y="1234141"/>
                </a:lnTo>
                <a:lnTo>
                  <a:pt x="869653" y="1217485"/>
                </a:lnTo>
                <a:lnTo>
                  <a:pt x="914679" y="1197127"/>
                </a:lnTo>
                <a:lnTo>
                  <a:pt x="958325" y="1173067"/>
                </a:lnTo>
                <a:lnTo>
                  <a:pt x="1000361" y="1145306"/>
                </a:lnTo>
                <a:lnTo>
                  <a:pt x="1040557" y="1113844"/>
                </a:lnTo>
                <a:lnTo>
                  <a:pt x="1078684" y="1078680"/>
                </a:lnTo>
                <a:lnTo>
                  <a:pt x="1113847" y="1040554"/>
                </a:lnTo>
                <a:lnTo>
                  <a:pt x="1145308" y="1000358"/>
                </a:lnTo>
                <a:lnTo>
                  <a:pt x="1173068" y="958323"/>
                </a:lnTo>
                <a:lnTo>
                  <a:pt x="1197127" y="914677"/>
                </a:lnTo>
                <a:lnTo>
                  <a:pt x="1217485" y="869652"/>
                </a:lnTo>
                <a:lnTo>
                  <a:pt x="1234141" y="823477"/>
                </a:lnTo>
                <a:lnTo>
                  <a:pt x="1247096" y="776381"/>
                </a:lnTo>
                <a:lnTo>
                  <a:pt x="1256349" y="728596"/>
                </a:lnTo>
                <a:lnTo>
                  <a:pt x="1261901" y="680351"/>
                </a:lnTo>
                <a:lnTo>
                  <a:pt x="1263752" y="631876"/>
                </a:lnTo>
                <a:lnTo>
                  <a:pt x="1261901" y="583401"/>
                </a:lnTo>
                <a:lnTo>
                  <a:pt x="1256349" y="535156"/>
                </a:lnTo>
                <a:lnTo>
                  <a:pt x="1247096" y="487371"/>
                </a:lnTo>
                <a:lnTo>
                  <a:pt x="1234141" y="440276"/>
                </a:lnTo>
                <a:lnTo>
                  <a:pt x="1217485" y="394100"/>
                </a:lnTo>
                <a:lnTo>
                  <a:pt x="1197127" y="349075"/>
                </a:lnTo>
                <a:lnTo>
                  <a:pt x="1173068" y="305429"/>
                </a:lnTo>
                <a:lnTo>
                  <a:pt x="1145308" y="263394"/>
                </a:lnTo>
                <a:lnTo>
                  <a:pt x="1113847" y="223198"/>
                </a:lnTo>
                <a:lnTo>
                  <a:pt x="1078684" y="185072"/>
                </a:lnTo>
                <a:lnTo>
                  <a:pt x="1040557" y="149908"/>
                </a:lnTo>
                <a:lnTo>
                  <a:pt x="1000361" y="118446"/>
                </a:lnTo>
                <a:lnTo>
                  <a:pt x="958325" y="90685"/>
                </a:lnTo>
                <a:lnTo>
                  <a:pt x="914679" y="66626"/>
                </a:lnTo>
                <a:lnTo>
                  <a:pt x="869653" y="46268"/>
                </a:lnTo>
                <a:lnTo>
                  <a:pt x="823477" y="29611"/>
                </a:lnTo>
                <a:lnTo>
                  <a:pt x="776382" y="16656"/>
                </a:lnTo>
                <a:lnTo>
                  <a:pt x="728596" y="7402"/>
                </a:lnTo>
                <a:lnTo>
                  <a:pt x="680351" y="1850"/>
                </a:lnTo>
                <a:lnTo>
                  <a:pt x="631876" y="0"/>
                </a:lnTo>
                <a:close/>
              </a:path>
            </a:pathLst>
          </a:custGeom>
          <a:solidFill>
            <a:srgbClr val="EE3340"/>
          </a:solidFill>
        </p:spPr>
        <p:txBody>
          <a:bodyPr wrap="square" lIns="0" tIns="0" rIns="0" bIns="0" rtlCol="0">
            <a:noAutofit/>
          </a:bodyPr>
          <a:lstStyle/>
          <a:p>
            <a:pPr defTabSz="457200"/>
            <a:endParaRPr>
              <a:solidFill>
                <a:srgbClr val="000000"/>
              </a:solidFill>
            </a:endParaRPr>
          </a:p>
        </p:txBody>
      </p:sp>
      <p:sp>
        <p:nvSpPr>
          <p:cNvPr id="15" name="object 9"/>
          <p:cNvSpPr/>
          <p:nvPr userDrawn="1"/>
        </p:nvSpPr>
        <p:spPr>
          <a:xfrm>
            <a:off x="4987214" y="4060012"/>
            <a:ext cx="641535" cy="855381"/>
          </a:xfrm>
          <a:custGeom>
            <a:avLst/>
            <a:gdLst/>
            <a:ahLst/>
            <a:cxnLst/>
            <a:rect l="l" t="t" r="r" b="b"/>
            <a:pathLst>
              <a:path w="1880363" h="1880367">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3"/>
                </a:lnTo>
                <a:lnTo>
                  <a:pt x="2753" y="1012310"/>
                </a:lnTo>
                <a:lnTo>
                  <a:pt x="11014" y="1084095"/>
                </a:lnTo>
                <a:lnTo>
                  <a:pt x="24783" y="1155196"/>
                </a:lnTo>
                <a:lnTo>
                  <a:pt x="44059" y="1225270"/>
                </a:lnTo>
                <a:lnTo>
                  <a:pt x="68843" y="1293975"/>
                </a:lnTo>
                <a:lnTo>
                  <a:pt x="99134" y="1360969"/>
                </a:lnTo>
                <a:lnTo>
                  <a:pt x="134933" y="1425911"/>
                </a:lnTo>
                <a:lnTo>
                  <a:pt x="176239" y="1488456"/>
                </a:lnTo>
                <a:lnTo>
                  <a:pt x="223052" y="1548265"/>
                </a:lnTo>
                <a:lnTo>
                  <a:pt x="275373" y="1604993"/>
                </a:lnTo>
                <a:lnTo>
                  <a:pt x="332102" y="1657314"/>
                </a:lnTo>
                <a:lnTo>
                  <a:pt x="391911" y="1704128"/>
                </a:lnTo>
                <a:lnTo>
                  <a:pt x="454457" y="1745434"/>
                </a:lnTo>
                <a:lnTo>
                  <a:pt x="519398" y="1781232"/>
                </a:lnTo>
                <a:lnTo>
                  <a:pt x="586392" y="1811523"/>
                </a:lnTo>
                <a:lnTo>
                  <a:pt x="655098" y="1836307"/>
                </a:lnTo>
                <a:lnTo>
                  <a:pt x="725172" y="1855583"/>
                </a:lnTo>
                <a:lnTo>
                  <a:pt x="796273" y="1869352"/>
                </a:lnTo>
                <a:lnTo>
                  <a:pt x="868058" y="1877613"/>
                </a:lnTo>
                <a:lnTo>
                  <a:pt x="940185" y="1880367"/>
                </a:lnTo>
                <a:lnTo>
                  <a:pt x="1012312" y="1877613"/>
                </a:lnTo>
                <a:lnTo>
                  <a:pt x="1084097" y="1869352"/>
                </a:lnTo>
                <a:lnTo>
                  <a:pt x="1155197" y="1855583"/>
                </a:lnTo>
                <a:lnTo>
                  <a:pt x="1225271" y="1836307"/>
                </a:lnTo>
                <a:lnTo>
                  <a:pt x="1293976" y="1811523"/>
                </a:lnTo>
                <a:lnTo>
                  <a:pt x="1360970" y="1781232"/>
                </a:lnTo>
                <a:lnTo>
                  <a:pt x="1425911" y="1745434"/>
                </a:lnTo>
                <a:lnTo>
                  <a:pt x="1488456" y="1704128"/>
                </a:lnTo>
                <a:lnTo>
                  <a:pt x="1548264" y="1657314"/>
                </a:lnTo>
                <a:lnTo>
                  <a:pt x="1604992" y="1604993"/>
                </a:lnTo>
                <a:lnTo>
                  <a:pt x="1657313" y="1548265"/>
                </a:lnTo>
                <a:lnTo>
                  <a:pt x="1704126" y="1488456"/>
                </a:lnTo>
                <a:lnTo>
                  <a:pt x="1745432" y="1425911"/>
                </a:lnTo>
                <a:lnTo>
                  <a:pt x="1781230" y="1360969"/>
                </a:lnTo>
                <a:lnTo>
                  <a:pt x="1811521" y="1293975"/>
                </a:lnTo>
                <a:lnTo>
                  <a:pt x="1836304" y="1225270"/>
                </a:lnTo>
                <a:lnTo>
                  <a:pt x="1855580" y="1155196"/>
                </a:lnTo>
                <a:lnTo>
                  <a:pt x="1869349" y="1084095"/>
                </a:lnTo>
                <a:lnTo>
                  <a:pt x="1877610" y="1012310"/>
                </a:lnTo>
                <a:lnTo>
                  <a:pt x="1880363" y="940183"/>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rgbClr val="0D356E"/>
          </a:solidFill>
        </p:spPr>
        <p:txBody>
          <a:bodyPr wrap="square" lIns="0" tIns="0" rIns="0" bIns="0" rtlCol="0">
            <a:noAutofit/>
          </a:bodyPr>
          <a:lstStyle/>
          <a:p>
            <a:pPr defTabSz="457200"/>
            <a:endParaRPr>
              <a:solidFill>
                <a:srgbClr val="000000"/>
              </a:solidFill>
            </a:endParaRPr>
          </a:p>
        </p:txBody>
      </p:sp>
      <p:cxnSp>
        <p:nvCxnSpPr>
          <p:cNvPr id="17"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21" name="Picture 2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67457" y="5125860"/>
            <a:ext cx="1314000" cy="1471208"/>
          </a:xfrm>
          <a:prstGeom prst="rect">
            <a:avLst/>
          </a:prstGeom>
        </p:spPr>
      </p:pic>
      <p:sp>
        <p:nvSpPr>
          <p:cNvPr id="16" name="Title 1"/>
          <p:cNvSpPr>
            <a:spLocks noGrp="1"/>
          </p:cNvSpPr>
          <p:nvPr>
            <p:ph type="ctrTitle" hasCustomPrompt="1"/>
          </p:nvPr>
        </p:nvSpPr>
        <p:spPr>
          <a:xfrm>
            <a:off x="713836" y="1219200"/>
            <a:ext cx="6946900" cy="1625600"/>
          </a:xfrm>
          <a:prstGeom prst="rect">
            <a:avLst/>
          </a:prstGeom>
        </p:spPr>
        <p:txBody>
          <a:bodyPr vert="horz" wrap="square" lIns="0" tIns="0" rIns="0" bIns="0" rtlCol="0">
            <a:noAutofit/>
          </a:bodyPr>
          <a:lstStyle>
            <a:lvl1pPr>
              <a:defRPr lang="en-US" sz="3600" spc="-55" dirty="0">
                <a:solidFill>
                  <a:srgbClr val="0D356E"/>
                </a:solidFill>
                <a:latin typeface="+mn-lt"/>
              </a:defRPr>
            </a:lvl1pPr>
          </a:lstStyle>
          <a:p>
            <a:pPr marL="15394"/>
            <a:r>
              <a:rPr lang="en-US" sz="3600" b="1" u="sng" spc="-55">
                <a:solidFill>
                  <a:srgbClr val="0D356E"/>
                </a:solidFill>
                <a:latin typeface="+mn-lt"/>
                <a:cs typeface="Arial"/>
              </a:rPr>
              <a:t>Headline placeholder</a:t>
            </a:r>
            <a:br>
              <a:rPr lang="en-US" sz="3600" b="1" u="sng" spc="-55">
                <a:solidFill>
                  <a:srgbClr val="0D356E"/>
                </a:solidFill>
                <a:latin typeface="+mn-lt"/>
                <a:cs typeface="Arial"/>
              </a:rPr>
            </a:br>
            <a:r>
              <a:rPr lang="en-US" sz="3600" b="1" u="sng" spc="-36">
                <a:solidFill>
                  <a:srgbClr val="0D356E"/>
                </a:solidFill>
                <a:latin typeface="+mn-lt"/>
                <a:cs typeface="Arial"/>
              </a:rPr>
              <a:t>i</a:t>
            </a:r>
            <a:r>
              <a:rPr lang="en-US" sz="3600" b="1" u="sng" spc="-67">
                <a:solidFill>
                  <a:srgbClr val="0D356E"/>
                </a:solidFill>
                <a:latin typeface="+mn-lt"/>
                <a:cs typeface="Arial"/>
              </a:rPr>
              <a:t>n</a:t>
            </a:r>
            <a:r>
              <a:rPr lang="en-US" sz="3600" b="1" u="sng" spc="-6">
                <a:solidFill>
                  <a:srgbClr val="0D356E"/>
                </a:solidFill>
                <a:latin typeface="+mn-lt"/>
                <a:cs typeface="Arial"/>
              </a:rPr>
              <a:t> </a:t>
            </a:r>
            <a:r>
              <a:rPr lang="en-US" sz="3600" b="1" u="sng" spc="-36">
                <a:solidFill>
                  <a:srgbClr val="0D356E"/>
                </a:solidFill>
                <a:latin typeface="+mn-lt"/>
                <a:cs typeface="Arial"/>
              </a:rPr>
              <a:t>t</a:t>
            </a:r>
            <a:r>
              <a:rPr lang="en-US" sz="3600" b="1" u="sng" spc="-85">
                <a:solidFill>
                  <a:srgbClr val="0D356E"/>
                </a:solidFill>
                <a:latin typeface="+mn-lt"/>
                <a:cs typeface="Arial"/>
              </a:rPr>
              <a:t>w</a:t>
            </a:r>
            <a:r>
              <a:rPr lang="en-US" sz="3600" b="1" u="sng" spc="-67">
                <a:solidFill>
                  <a:srgbClr val="0D356E"/>
                </a:solidFill>
                <a:latin typeface="+mn-lt"/>
                <a:cs typeface="Arial"/>
              </a:rPr>
              <a:t>o</a:t>
            </a:r>
            <a:r>
              <a:rPr lang="en-US" sz="3600" b="1" u="sng" spc="-6">
                <a:solidFill>
                  <a:srgbClr val="0D356E"/>
                </a:solidFill>
                <a:latin typeface="+mn-lt"/>
                <a:cs typeface="Arial"/>
              </a:rPr>
              <a:t> </a:t>
            </a:r>
            <a:r>
              <a:rPr lang="en-US" sz="3600" b="1" u="sng" spc="-36">
                <a:solidFill>
                  <a:srgbClr val="0D356E"/>
                </a:solidFill>
                <a:latin typeface="+mn-lt"/>
                <a:cs typeface="Arial"/>
              </a:rPr>
              <a:t>li</a:t>
            </a:r>
            <a:r>
              <a:rPr lang="en-US" sz="3600" b="1" u="sng" spc="-73">
                <a:solidFill>
                  <a:srgbClr val="0D356E"/>
                </a:solidFill>
                <a:latin typeface="+mn-lt"/>
                <a:cs typeface="Arial"/>
              </a:rPr>
              <a:t>n</a:t>
            </a:r>
            <a:r>
              <a:rPr lang="en-US" sz="3600" b="1" u="sng" spc="-61">
                <a:solidFill>
                  <a:srgbClr val="0D356E"/>
                </a:solidFill>
                <a:latin typeface="+mn-lt"/>
                <a:cs typeface="Arial"/>
              </a:rPr>
              <a:t>es</a:t>
            </a:r>
            <a:endParaRPr lang="en-US" sz="3600" u="sng">
              <a:latin typeface="+mn-lt"/>
              <a:cs typeface="Arial"/>
            </a:endParaRPr>
          </a:p>
        </p:txBody>
      </p:sp>
      <p:sp>
        <p:nvSpPr>
          <p:cNvPr id="24" name="Text Placeholder 2"/>
          <p:cNvSpPr>
            <a:spLocks noGrp="1"/>
          </p:cNvSpPr>
          <p:nvPr>
            <p:ph type="body" sz="quarter" idx="10" hasCustomPrompt="1"/>
          </p:nvPr>
        </p:nvSpPr>
        <p:spPr>
          <a:xfrm>
            <a:off x="70939" y="3088351"/>
            <a:ext cx="4314029" cy="278304"/>
          </a:xfrm>
        </p:spPr>
        <p:txBody>
          <a:bodyPr/>
          <a:lstStyle>
            <a:lvl1pPr marL="15394" indent="0" algn="ctr" defTabSz="457200" rtl="0" eaLnBrk="1" latinLnBrk="0" hangingPunct="1">
              <a:lnSpc>
                <a:spcPct val="90000"/>
              </a:lnSpc>
              <a:spcBef>
                <a:spcPts val="2000"/>
              </a:spcBef>
              <a:buFont typeface="Arial" panose="020B0604020202020204" pitchFamily="34" charset="0"/>
              <a:buNone/>
              <a:defRPr lang="en-US" sz="1050" b="1" kern="1200" dirty="0">
                <a:solidFill>
                  <a:srgbClr val="0D356E"/>
                </a:solidFill>
                <a:latin typeface="+mn-lt"/>
                <a:ea typeface="+mn-ea"/>
                <a:cs typeface="Arial"/>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marL="15394" algn="ctr"/>
            <a:r>
              <a:rPr lang="en-US" sz="1050" b="1" err="1">
                <a:solidFill>
                  <a:srgbClr val="0D356E"/>
                </a:solidFill>
                <a:latin typeface="+mn-lt"/>
                <a:cs typeface="Arial"/>
              </a:rPr>
              <a:t>Subheadline</a:t>
            </a:r>
            <a:r>
              <a:rPr lang="en-US" sz="1050" b="1" spc="6">
                <a:solidFill>
                  <a:srgbClr val="0D356E"/>
                </a:solidFill>
                <a:latin typeface="+mn-lt"/>
                <a:cs typeface="Arial"/>
              </a:rPr>
              <a:t> </a:t>
            </a:r>
            <a:r>
              <a:rPr lang="en-US" sz="1050" b="1">
                <a:solidFill>
                  <a:srgbClr val="0D356E"/>
                </a:solidFill>
                <a:latin typeface="+mn-lt"/>
                <a:cs typeface="Arial"/>
              </a:rPr>
              <a:t>or</a:t>
            </a:r>
            <a:r>
              <a:rPr lang="en-US" sz="1050" b="1" spc="6">
                <a:solidFill>
                  <a:srgbClr val="0D356E"/>
                </a:solidFill>
                <a:latin typeface="+mn-lt"/>
                <a:cs typeface="Arial"/>
              </a:rPr>
              <a:t> </a:t>
            </a:r>
            <a:r>
              <a:rPr lang="en-US" sz="1050" b="1">
                <a:solidFill>
                  <a:srgbClr val="0D356E"/>
                </a:solidFill>
                <a:latin typeface="+mn-lt"/>
                <a:cs typeface="Arial"/>
              </a:rPr>
              <a:t>supportive</a:t>
            </a:r>
            <a:r>
              <a:rPr lang="en-US" sz="1050" b="1" spc="6">
                <a:solidFill>
                  <a:srgbClr val="0D356E"/>
                </a:solidFill>
                <a:latin typeface="+mn-lt"/>
                <a:cs typeface="Arial"/>
              </a:rPr>
              <a:t> </a:t>
            </a:r>
            <a:r>
              <a:rPr lang="en-US" sz="1050" b="1">
                <a:solidFill>
                  <a:srgbClr val="0D356E"/>
                </a:solidFill>
                <a:latin typeface="+mn-lt"/>
                <a:cs typeface="Arial"/>
              </a:rPr>
              <a:t>text</a:t>
            </a:r>
          </a:p>
        </p:txBody>
      </p:sp>
      <p:sp>
        <p:nvSpPr>
          <p:cNvPr id="27" name="Text Placeholder 2"/>
          <p:cNvSpPr>
            <a:spLocks noGrp="1"/>
          </p:cNvSpPr>
          <p:nvPr>
            <p:ph type="body" sz="quarter" idx="11" hasCustomPrompt="1"/>
          </p:nvPr>
        </p:nvSpPr>
        <p:spPr>
          <a:xfrm>
            <a:off x="190500" y="3409760"/>
            <a:ext cx="4051300" cy="677333"/>
          </a:xfrm>
        </p:spPr>
        <p:txBody>
          <a:bodyPr/>
          <a:lstStyle>
            <a:lvl1pPr marL="15394" indent="0" algn="ctr" defTabSz="1828800" rtl="0" eaLnBrk="1" latinLnBrk="0" hangingPunct="1">
              <a:lnSpc>
                <a:spcPct val="100000"/>
              </a:lnSpc>
              <a:spcBef>
                <a:spcPts val="0"/>
              </a:spcBef>
              <a:buFont typeface="Arial" panose="020B0604020202020204" pitchFamily="34" charset="0"/>
              <a:buNone/>
              <a:defRPr lang="en-US" sz="1050" kern="1200" spc="6" dirty="0">
                <a:solidFill>
                  <a:srgbClr val="0D356E"/>
                </a:solidFill>
                <a:latin typeface="+mn-lt"/>
                <a:ea typeface="+mn-ea"/>
                <a:cs typeface="Arial"/>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marL="15394" algn="ctr"/>
            <a:r>
              <a:rPr lang="en-US" sz="1050">
                <a:solidFill>
                  <a:srgbClr val="0D356E"/>
                </a:solidFill>
                <a:latin typeface="+mn-lt"/>
                <a:cs typeface="Arial"/>
              </a:rPr>
              <a:t>Lorem</a:t>
            </a:r>
            <a:r>
              <a:rPr lang="en-US" sz="1050" spc="6">
                <a:solidFill>
                  <a:srgbClr val="0D356E"/>
                </a:solidFill>
                <a:latin typeface="+mn-lt"/>
                <a:cs typeface="Arial"/>
              </a:rPr>
              <a:t> ipsum </a:t>
            </a:r>
            <a:r>
              <a:rPr lang="en-US" sz="1050">
                <a:solidFill>
                  <a:srgbClr val="0D356E"/>
                </a:solidFill>
                <a:latin typeface="+mn-lt"/>
                <a:cs typeface="Arial"/>
              </a:rPr>
              <a:t>do</a:t>
            </a:r>
            <a:r>
              <a:rPr lang="en-US" sz="1050" spc="6">
                <a:solidFill>
                  <a:srgbClr val="0D356E"/>
                </a:solidFill>
                <a:latin typeface="+mn-lt"/>
                <a:cs typeface="Arial"/>
              </a:rPr>
              <a:t>lor </a:t>
            </a:r>
            <a:r>
              <a:rPr lang="en-US" sz="1050">
                <a:solidFill>
                  <a:srgbClr val="0D356E"/>
                </a:solidFill>
                <a:latin typeface="+mn-lt"/>
                <a:cs typeface="Arial"/>
              </a:rPr>
              <a:t>sit</a:t>
            </a:r>
            <a:r>
              <a:rPr lang="en-US" sz="1050" spc="6">
                <a:solidFill>
                  <a:srgbClr val="0D356E"/>
                </a:solidFill>
                <a:latin typeface="+mn-lt"/>
                <a:cs typeface="Arial"/>
              </a:rPr>
              <a:t> </a:t>
            </a:r>
            <a:r>
              <a:rPr lang="en-US" sz="1050" err="1">
                <a:solidFill>
                  <a:srgbClr val="0D356E"/>
                </a:solidFill>
                <a:latin typeface="+mn-lt"/>
                <a:cs typeface="Arial"/>
              </a:rPr>
              <a:t>amet</a:t>
            </a:r>
            <a:r>
              <a:rPr lang="en-US" sz="1050">
                <a:solidFill>
                  <a:srgbClr val="0D356E"/>
                </a:solidFill>
                <a:latin typeface="+mn-lt"/>
                <a:cs typeface="Arial"/>
              </a:rPr>
              <a:t>,</a:t>
            </a:r>
            <a:r>
              <a:rPr lang="en-US" sz="1050" spc="6">
                <a:solidFill>
                  <a:srgbClr val="0D356E"/>
                </a:solidFill>
                <a:latin typeface="+mn-lt"/>
                <a:cs typeface="Arial"/>
              </a:rPr>
              <a:t> </a:t>
            </a:r>
            <a:r>
              <a:rPr lang="en-US" sz="1050" err="1">
                <a:solidFill>
                  <a:srgbClr val="0D356E"/>
                </a:solidFill>
                <a:latin typeface="+mn-lt"/>
                <a:cs typeface="Arial"/>
              </a:rPr>
              <a:t>consectetur</a:t>
            </a:r>
            <a:r>
              <a:rPr lang="en-US" sz="1050" spc="6">
                <a:solidFill>
                  <a:srgbClr val="0D356E"/>
                </a:solidFill>
                <a:latin typeface="+mn-lt"/>
                <a:cs typeface="Arial"/>
              </a:rPr>
              <a:t> </a:t>
            </a:r>
            <a:r>
              <a:rPr lang="en-US" sz="1050" err="1">
                <a:solidFill>
                  <a:srgbClr val="0D356E"/>
                </a:solidFill>
                <a:latin typeface="+mn-lt"/>
                <a:cs typeface="Arial"/>
              </a:rPr>
              <a:t>ad</a:t>
            </a:r>
            <a:r>
              <a:rPr lang="en-US" sz="1050" spc="6" err="1">
                <a:solidFill>
                  <a:srgbClr val="0D356E"/>
                </a:solidFill>
                <a:latin typeface="+mn-lt"/>
                <a:cs typeface="Arial"/>
              </a:rPr>
              <a:t>ipiscing</a:t>
            </a:r>
            <a:r>
              <a:rPr lang="en-US" sz="1050" spc="6">
                <a:solidFill>
                  <a:srgbClr val="0D356E"/>
                </a:solidFill>
                <a:latin typeface="+mn-lt"/>
                <a:cs typeface="Arial"/>
              </a:rPr>
              <a:t> </a:t>
            </a:r>
            <a:r>
              <a:rPr lang="en-US" sz="1050" err="1">
                <a:solidFill>
                  <a:srgbClr val="0D356E"/>
                </a:solidFill>
                <a:latin typeface="+mn-lt"/>
                <a:cs typeface="Arial"/>
              </a:rPr>
              <a:t>e</a:t>
            </a:r>
            <a:r>
              <a:rPr lang="en-US" sz="1050" spc="6" err="1">
                <a:solidFill>
                  <a:srgbClr val="0D356E"/>
                </a:solidFill>
                <a:latin typeface="+mn-lt"/>
                <a:cs typeface="Arial"/>
              </a:rPr>
              <a:t>lit</a:t>
            </a:r>
            <a:r>
              <a:rPr lang="en-US" sz="1050" spc="6">
                <a:solidFill>
                  <a:srgbClr val="0D356E"/>
                </a:solidFill>
                <a:latin typeface="+mn-lt"/>
                <a:cs typeface="Arial"/>
              </a:rPr>
              <a:t>. </a:t>
            </a:r>
            <a:br>
              <a:rPr lang="en-US" sz="1050" spc="6">
                <a:solidFill>
                  <a:srgbClr val="0D356E"/>
                </a:solidFill>
                <a:latin typeface="+mn-lt"/>
                <a:cs typeface="Arial"/>
              </a:rPr>
            </a:br>
            <a:r>
              <a:rPr lang="en-US" sz="1050" spc="6" err="1">
                <a:solidFill>
                  <a:srgbClr val="0D356E"/>
                </a:solidFill>
                <a:latin typeface="+mn-lt"/>
                <a:cs typeface="Arial"/>
              </a:rPr>
              <a:t>Morbi</a:t>
            </a:r>
            <a:r>
              <a:rPr lang="en-US" sz="1050" spc="6">
                <a:solidFill>
                  <a:srgbClr val="0D356E"/>
                </a:solidFill>
                <a:latin typeface="+mn-lt"/>
                <a:cs typeface="Arial"/>
              </a:rPr>
              <a:t> </a:t>
            </a:r>
            <a:r>
              <a:rPr lang="en-US" sz="1050">
                <a:solidFill>
                  <a:srgbClr val="0D356E"/>
                </a:solidFill>
                <a:latin typeface="+mn-lt"/>
                <a:cs typeface="Arial"/>
              </a:rPr>
              <a:t>at</a:t>
            </a:r>
            <a:r>
              <a:rPr lang="en-US" sz="1050" spc="6">
                <a:solidFill>
                  <a:srgbClr val="0D356E"/>
                </a:solidFill>
                <a:latin typeface="+mn-lt"/>
                <a:cs typeface="Arial"/>
              </a:rPr>
              <a:t> </a:t>
            </a:r>
            <a:r>
              <a:rPr lang="en-US" sz="1050">
                <a:solidFill>
                  <a:srgbClr val="0D356E"/>
                </a:solidFill>
                <a:latin typeface="+mn-lt"/>
                <a:cs typeface="Arial"/>
              </a:rPr>
              <a:t>mi</a:t>
            </a:r>
            <a:r>
              <a:rPr lang="en-US" sz="1050" spc="6">
                <a:solidFill>
                  <a:srgbClr val="0D356E"/>
                </a:solidFill>
                <a:latin typeface="+mn-lt"/>
                <a:cs typeface="Arial"/>
              </a:rPr>
              <a:t> </a:t>
            </a:r>
            <a:r>
              <a:rPr lang="en-US" sz="1050" err="1">
                <a:solidFill>
                  <a:srgbClr val="0D356E"/>
                </a:solidFill>
                <a:latin typeface="+mn-lt"/>
                <a:cs typeface="Arial"/>
              </a:rPr>
              <a:t>suscip</a:t>
            </a:r>
            <a:r>
              <a:rPr lang="en-US" sz="1050" spc="6" err="1">
                <a:solidFill>
                  <a:srgbClr val="0D356E"/>
                </a:solidFill>
                <a:latin typeface="+mn-lt"/>
                <a:cs typeface="Arial"/>
              </a:rPr>
              <a:t>it</a:t>
            </a:r>
            <a:r>
              <a:rPr lang="en-US" sz="1050" spc="6">
                <a:solidFill>
                  <a:srgbClr val="0D356E"/>
                </a:solidFill>
                <a:latin typeface="+mn-lt"/>
                <a:cs typeface="Arial"/>
              </a:rPr>
              <a:t>, </a:t>
            </a:r>
            <a:r>
              <a:rPr lang="en-US" sz="1050" err="1">
                <a:solidFill>
                  <a:srgbClr val="0D356E"/>
                </a:solidFill>
                <a:latin typeface="+mn-lt"/>
                <a:cs typeface="Arial"/>
              </a:rPr>
              <a:t>dap</a:t>
            </a:r>
            <a:r>
              <a:rPr lang="en-US" sz="1050" spc="6" err="1">
                <a:solidFill>
                  <a:srgbClr val="0D356E"/>
                </a:solidFill>
                <a:latin typeface="+mn-lt"/>
                <a:cs typeface="Arial"/>
              </a:rPr>
              <a:t>ibus</a:t>
            </a:r>
            <a:r>
              <a:rPr lang="en-US" sz="1050" spc="6">
                <a:solidFill>
                  <a:srgbClr val="0D356E"/>
                </a:solidFill>
                <a:latin typeface="+mn-lt"/>
                <a:cs typeface="Arial"/>
              </a:rPr>
              <a:t> </a:t>
            </a:r>
            <a:r>
              <a:rPr lang="en-US" sz="1050" err="1">
                <a:solidFill>
                  <a:srgbClr val="0D356E"/>
                </a:solidFill>
                <a:latin typeface="+mn-lt"/>
                <a:cs typeface="Arial"/>
              </a:rPr>
              <a:t>nu</a:t>
            </a:r>
            <a:r>
              <a:rPr lang="en-US" sz="1050" spc="6" err="1">
                <a:solidFill>
                  <a:srgbClr val="0D356E"/>
                </a:solidFill>
                <a:latin typeface="+mn-lt"/>
                <a:cs typeface="Arial"/>
              </a:rPr>
              <a:t>lla</a:t>
            </a:r>
            <a:r>
              <a:rPr lang="en-US" sz="1050" spc="6">
                <a:solidFill>
                  <a:srgbClr val="0D356E"/>
                </a:solidFill>
                <a:latin typeface="+mn-lt"/>
                <a:cs typeface="Arial"/>
              </a:rPr>
              <a:t> </a:t>
            </a:r>
            <a:r>
              <a:rPr lang="en-US" sz="1050" err="1">
                <a:solidFill>
                  <a:srgbClr val="0D356E"/>
                </a:solidFill>
                <a:latin typeface="+mn-lt"/>
                <a:cs typeface="Arial"/>
              </a:rPr>
              <a:t>eu</a:t>
            </a:r>
            <a:r>
              <a:rPr lang="en-US" sz="1050">
                <a:solidFill>
                  <a:srgbClr val="0D356E"/>
                </a:solidFill>
                <a:latin typeface="+mn-lt"/>
                <a:cs typeface="Arial"/>
              </a:rPr>
              <a:t>,</a:t>
            </a:r>
            <a:r>
              <a:rPr lang="en-US" sz="1050" spc="6">
                <a:solidFill>
                  <a:srgbClr val="0D356E"/>
                </a:solidFill>
                <a:latin typeface="+mn-lt"/>
                <a:cs typeface="Arial"/>
              </a:rPr>
              <a:t> </a:t>
            </a:r>
            <a:r>
              <a:rPr lang="en-US" sz="1050" err="1">
                <a:solidFill>
                  <a:srgbClr val="0D356E"/>
                </a:solidFill>
                <a:latin typeface="+mn-lt"/>
                <a:cs typeface="Arial"/>
              </a:rPr>
              <a:t>mo</a:t>
            </a:r>
            <a:r>
              <a:rPr lang="en-US" sz="1050" spc="6" err="1">
                <a:solidFill>
                  <a:srgbClr val="0D356E"/>
                </a:solidFill>
                <a:latin typeface="+mn-lt"/>
                <a:cs typeface="Arial"/>
              </a:rPr>
              <a:t>lestie</a:t>
            </a:r>
            <a:r>
              <a:rPr lang="en-US" sz="1050" spc="6">
                <a:solidFill>
                  <a:srgbClr val="0D356E"/>
                </a:solidFill>
                <a:latin typeface="+mn-lt"/>
                <a:cs typeface="Arial"/>
              </a:rPr>
              <a:t> </a:t>
            </a:r>
            <a:r>
              <a:rPr lang="en-US" sz="1050" err="1">
                <a:solidFill>
                  <a:srgbClr val="0D356E"/>
                </a:solidFill>
                <a:latin typeface="+mn-lt"/>
                <a:cs typeface="Arial"/>
              </a:rPr>
              <a:t>quam</a:t>
            </a:r>
            <a:r>
              <a:rPr lang="en-US" sz="1050">
                <a:solidFill>
                  <a:srgbClr val="0D356E"/>
                </a:solidFill>
                <a:latin typeface="+mn-lt"/>
                <a:cs typeface="Arial"/>
              </a:rPr>
              <a:t>.</a:t>
            </a:r>
            <a:endParaRPr lang="en-US" sz="1050">
              <a:latin typeface="+mn-lt"/>
              <a:cs typeface="Arial"/>
            </a:endParaRPr>
          </a:p>
        </p:txBody>
      </p:sp>
    </p:spTree>
    <p:extLst>
      <p:ext uri="{BB962C8B-B14F-4D97-AF65-F5344CB8AC3E}">
        <p14:creationId xmlns:p14="http://schemas.microsoft.com/office/powerpoint/2010/main" val="222965660"/>
      </p:ext>
    </p:extLst>
  </p:cSld>
  <p:clrMapOvr>
    <a:masterClrMapping/>
  </p:clrMapOvr>
  <p:extLst mod="1">
    <p:ext uri="{DCECCB84-F9BA-43D5-87BE-67443E8EF086}">
      <p15:sldGuideLst xmlns:p15="http://schemas.microsoft.com/office/powerpoint/2012/main">
        <p15:guide id="1" pos="1656">
          <p15:clr>
            <a:srgbClr val="FBAE40"/>
          </p15:clr>
        </p15:guide>
        <p15:guide id="2" orient="horz" pos="1620">
          <p15:clr>
            <a:srgbClr val="FBAE40"/>
          </p15:clr>
        </p15:guide>
        <p15:guide id="3" orient="horz" pos="2969">
          <p15:clr>
            <a:srgbClr val="FBAE4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10_Thank you">
    <p:bg>
      <p:bgPr>
        <a:solidFill>
          <a:srgbClr val="F2F2F2"/>
        </a:solidFill>
        <a:effectLst/>
      </p:bgPr>
    </p:bg>
    <p:spTree>
      <p:nvGrpSpPr>
        <p:cNvPr id="1" name=""/>
        <p:cNvGrpSpPr/>
        <p:nvPr/>
      </p:nvGrpSpPr>
      <p:grpSpPr>
        <a:xfrm>
          <a:off x="0" y="0"/>
          <a:ext cx="0" cy="0"/>
          <a:chOff x="0" y="0"/>
          <a:chExt cx="0" cy="0"/>
        </a:xfrm>
      </p:grpSpPr>
      <p:sp>
        <p:nvSpPr>
          <p:cNvPr id="22"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23"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24"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7" name="Title 1"/>
          <p:cNvSpPr>
            <a:spLocks noGrp="1"/>
          </p:cNvSpPr>
          <p:nvPr>
            <p:ph type="ctrTitle" hasCustomPrompt="1"/>
          </p:nvPr>
        </p:nvSpPr>
        <p:spPr>
          <a:xfrm>
            <a:off x="4267200" y="1746831"/>
            <a:ext cx="4635500" cy="1554480"/>
          </a:xfrm>
          <a:prstGeom prst="rect">
            <a:avLst/>
          </a:prstGeom>
          <a:noFill/>
        </p:spPr>
        <p:txBody>
          <a:bodyPr wrap="square" rtlCol="0" anchor="ctr">
            <a:noAutofit/>
          </a:bodyPr>
          <a:lstStyle>
            <a:lvl1pPr marL="0" algn="l">
              <a:defRPr lang="en-US" sz="3800" u="sng" dirty="0">
                <a:solidFill>
                  <a:schemeClr val="accent1"/>
                </a:solidFill>
                <a:latin typeface="+mj-lt"/>
                <a:ea typeface="+mn-ea"/>
                <a:cs typeface="Arial"/>
              </a:defRPr>
            </a:lvl1pPr>
          </a:lstStyle>
          <a:p>
            <a:pPr marL="0" lvl="0" algn="l"/>
            <a:r>
              <a:rPr lang="en-US"/>
              <a:t>Thank You </a:t>
            </a:r>
            <a:br>
              <a:rPr lang="en-US"/>
            </a:br>
            <a:r>
              <a:rPr lang="en-US"/>
              <a:t>for your time</a:t>
            </a:r>
          </a:p>
        </p:txBody>
      </p:sp>
      <p:cxnSp>
        <p:nvCxnSpPr>
          <p:cNvPr id="21" name="Straight Connector 20"/>
          <p:cNvCxnSpPr>
            <a:cxnSpLocks/>
          </p:cNvCxnSpPr>
          <p:nvPr userDrawn="1"/>
        </p:nvCxnSpPr>
        <p:spPr>
          <a:xfrm>
            <a:off x="3769835" y="2528304"/>
            <a:ext cx="0" cy="1799491"/>
          </a:xfrm>
          <a:prstGeom prst="line">
            <a:avLst/>
          </a:prstGeom>
          <a:ln w="19050">
            <a:solidFill>
              <a:schemeClr val="bg2">
                <a:lumMod val="50000"/>
              </a:schemeClr>
            </a:solidFill>
            <a:miter lim="400000"/>
          </a:ln>
        </p:spPr>
      </p:cxnSp>
      <p:sp>
        <p:nvSpPr>
          <p:cNvPr id="28" name="Subtitle 2"/>
          <p:cNvSpPr>
            <a:spLocks noGrp="1"/>
          </p:cNvSpPr>
          <p:nvPr>
            <p:ph type="subTitle" idx="1" hasCustomPrompt="1"/>
          </p:nvPr>
        </p:nvSpPr>
        <p:spPr>
          <a:xfrm>
            <a:off x="4267201" y="3807691"/>
            <a:ext cx="3190875" cy="200443"/>
          </a:xfrm>
          <a:prstGeom prst="rect">
            <a:avLst/>
          </a:prstGeom>
          <a:noFill/>
        </p:spPr>
        <p:txBody>
          <a:bodyPr wrap="square" tIns="0" bIns="0" rtlCol="0" anchor="ctr">
            <a:no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lang="en-US" sz="1150" b="1">
                <a:solidFill>
                  <a:schemeClr val="accent2"/>
                </a:solidFill>
                <a:latin typeface="+mj-lt"/>
                <a:cs typeface="Arial"/>
              </a:defRPr>
            </a:lvl1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lang="en-US"/>
              <a:t>Presenter’s first and last name </a:t>
            </a:r>
          </a:p>
        </p:txBody>
      </p:sp>
      <p:sp>
        <p:nvSpPr>
          <p:cNvPr id="29" name="Text Placeholder 16"/>
          <p:cNvSpPr>
            <a:spLocks noGrp="1"/>
          </p:cNvSpPr>
          <p:nvPr>
            <p:ph type="body" sz="quarter" idx="10" hasCustomPrompt="1"/>
          </p:nvPr>
        </p:nvSpPr>
        <p:spPr>
          <a:xfrm>
            <a:off x="4267201" y="4112029"/>
            <a:ext cx="3190875" cy="199083"/>
          </a:xfrm>
          <a:prstGeom prst="rect">
            <a:avLst/>
          </a:prstGeom>
        </p:spPr>
        <p:txBody>
          <a:bodyPr tIns="0" bIns="0" anchor="ctr">
            <a:noAutofit/>
          </a:bodyPr>
          <a:lstStyle>
            <a:lvl1pPr>
              <a:buNone/>
              <a:defRPr kumimoji="0" lang="en-US" sz="950" b="1" i="0" u="none" strike="noStrike" kern="1200" cap="none" spc="0" normalizeH="0" baseline="0" noProof="0" dirty="0" smtClean="0">
                <a:ln>
                  <a:noFill/>
                </a:ln>
                <a:solidFill>
                  <a:schemeClr val="accent2"/>
                </a:solidFill>
                <a:effectLst/>
                <a:uLnTx/>
                <a:uFillTx/>
                <a:latin typeface="+mj-lt"/>
                <a:ea typeface="+mn-ea"/>
                <a:cs typeface="Arial"/>
              </a:defRPr>
            </a:lvl1pPr>
          </a:lstStyle>
          <a:p>
            <a:pPr marL="0" marR="0" lvl="0" indent="0" algn="l" defTabSz="457200" rtl="0" eaLnBrk="1" fontAlgn="auto" latinLnBrk="0" hangingPunct="1">
              <a:lnSpc>
                <a:spcPct val="100000"/>
              </a:lnSpc>
              <a:spcBef>
                <a:spcPct val="20000"/>
              </a:spcBef>
              <a:spcAft>
                <a:spcPts val="0"/>
              </a:spcAft>
              <a:buClrTx/>
              <a:buSzTx/>
              <a:tabLst/>
              <a:defRPr/>
            </a:pPr>
            <a:r>
              <a:rPr lang="en-US"/>
              <a:t>Designation</a:t>
            </a:r>
          </a:p>
        </p:txBody>
      </p:sp>
      <p:sp>
        <p:nvSpPr>
          <p:cNvPr id="30" name="Pladsholder til tekst 20"/>
          <p:cNvSpPr>
            <a:spLocks noGrp="1"/>
          </p:cNvSpPr>
          <p:nvPr>
            <p:ph type="body" sz="quarter" idx="36" hasCustomPrompt="1"/>
          </p:nvPr>
        </p:nvSpPr>
        <p:spPr>
          <a:xfrm>
            <a:off x="4582711" y="4565530"/>
            <a:ext cx="2782294" cy="146194"/>
          </a:xfrm>
        </p:spPr>
        <p:txBody>
          <a:bodyPr wrap="square" tIns="0" bIns="0">
            <a:spAutoFit/>
          </a:bodyPr>
          <a:lstStyle>
            <a:lvl1pPr marL="0" indent="0">
              <a:buFontTx/>
              <a:buNone/>
              <a:defRPr sz="950" b="0" i="0">
                <a:latin typeface="+mn-lt"/>
              </a:defRPr>
            </a:lvl1pPr>
          </a:lstStyle>
          <a:p>
            <a:r>
              <a:rPr lang="en-GB" err="1"/>
              <a:t>Li</a:t>
            </a:r>
            <a:r>
              <a:rPr lang="en-GB" spc="11" err="1"/>
              <a:t>nked</a:t>
            </a:r>
            <a:r>
              <a:rPr lang="en-GB" err="1"/>
              <a:t>i</a:t>
            </a:r>
            <a:r>
              <a:rPr lang="en-GB" spc="11" err="1"/>
              <a:t>n</a:t>
            </a:r>
            <a:r>
              <a:rPr lang="en-GB" spc="11"/>
              <a:t> ID</a:t>
            </a:r>
            <a:endParaRPr lang="en-GB"/>
          </a:p>
        </p:txBody>
      </p:sp>
      <p:sp>
        <p:nvSpPr>
          <p:cNvPr id="31" name="Pladsholder til tekst 22"/>
          <p:cNvSpPr>
            <a:spLocks noGrp="1"/>
          </p:cNvSpPr>
          <p:nvPr>
            <p:ph type="body" sz="quarter" idx="38" hasCustomPrompt="1"/>
          </p:nvPr>
        </p:nvSpPr>
        <p:spPr>
          <a:xfrm>
            <a:off x="4582711" y="4940927"/>
            <a:ext cx="2782294" cy="146194"/>
          </a:xfrm>
        </p:spPr>
        <p:txBody>
          <a:bodyPr wrap="square" tIns="0" bIns="0">
            <a:spAutoFit/>
          </a:bodyPr>
          <a:lstStyle>
            <a:lvl1pPr marL="0" indent="0">
              <a:buFontTx/>
              <a:buNone/>
              <a:defRPr sz="950" b="0" i="0">
                <a:latin typeface="+mn-lt"/>
              </a:defRPr>
            </a:lvl1pPr>
          </a:lstStyle>
          <a:p>
            <a:r>
              <a:rPr lang="en-GB"/>
              <a:t>Twitter ID</a:t>
            </a:r>
          </a:p>
        </p:txBody>
      </p:sp>
      <p:pic>
        <p:nvPicPr>
          <p:cNvPr id="32" name="Picture 2" descr="Image result for linkedin logo"/>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4267200" y="4487576"/>
            <a:ext cx="263124" cy="350832"/>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4" descr="Image result for twitter logo 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4233863" y="4815973"/>
            <a:ext cx="333624" cy="444832"/>
          </a:xfrm>
          <a:prstGeom prst="rect">
            <a:avLst/>
          </a:prstGeom>
          <a:noFill/>
          <a:extLst>
            <a:ext uri="{909E8E84-426E-40DD-AFC4-6F175D3DCCD1}">
              <a14:hiddenFill xmlns:a14="http://schemas.microsoft.com/office/drawing/2010/main">
                <a:solidFill>
                  <a:srgbClr val="FFFFFF"/>
                </a:solidFill>
              </a14:hiddenFill>
            </a:ext>
          </a:extLst>
        </p:spPr>
      </p:pic>
      <p:sp>
        <p:nvSpPr>
          <p:cNvPr id="18"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cxnSp>
        <p:nvCxnSpPr>
          <p:cNvPr id="19"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35" name="Picture 34"/>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26403" y="1920241"/>
            <a:ext cx="2732400" cy="3059305"/>
          </a:xfrm>
          <a:prstGeom prst="rect">
            <a:avLst/>
          </a:prstGeom>
        </p:spPr>
      </p:pic>
    </p:spTree>
    <p:extLst>
      <p:ext uri="{BB962C8B-B14F-4D97-AF65-F5344CB8AC3E}">
        <p14:creationId xmlns:p14="http://schemas.microsoft.com/office/powerpoint/2010/main" val="2542481793"/>
      </p:ext>
    </p:extLst>
  </p:cSld>
  <p:clrMapOvr>
    <a:masterClrMapping/>
  </p:clrMapOvr>
  <p:extLst mod="1">
    <p:ext uri="{DCECCB84-F9BA-43D5-87BE-67443E8EF086}">
      <p15:sldGuideLst xmlns:p15="http://schemas.microsoft.com/office/powerpoint/2012/main">
        <p15:guide id="1" pos="4513" userDrawn="1">
          <p15:clr>
            <a:srgbClr val="FBAE4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5_Thank you with Client/Partner logo">
    <p:bg>
      <p:bgPr>
        <a:solidFill>
          <a:srgbClr val="F2F2F2"/>
        </a:solidFill>
        <a:effectLst/>
      </p:bgPr>
    </p:bg>
    <p:spTree>
      <p:nvGrpSpPr>
        <p:cNvPr id="1" name=""/>
        <p:cNvGrpSpPr/>
        <p:nvPr/>
      </p:nvGrpSpPr>
      <p:grpSpPr>
        <a:xfrm>
          <a:off x="0" y="0"/>
          <a:ext cx="0" cy="0"/>
          <a:chOff x="0" y="0"/>
          <a:chExt cx="0" cy="0"/>
        </a:xfrm>
      </p:grpSpPr>
      <p:cxnSp>
        <p:nvCxnSpPr>
          <p:cNvPr id="9" name="Straight Connector 8"/>
          <p:cNvCxnSpPr>
            <a:cxnSpLocks/>
          </p:cNvCxnSpPr>
          <p:nvPr/>
        </p:nvCxnSpPr>
        <p:spPr>
          <a:xfrm>
            <a:off x="3769835" y="2528304"/>
            <a:ext cx="0" cy="1799491"/>
          </a:xfrm>
          <a:prstGeom prst="line">
            <a:avLst/>
          </a:prstGeom>
          <a:ln w="19050">
            <a:solidFill>
              <a:schemeClr val="bg2">
                <a:lumMod val="50000"/>
              </a:schemeClr>
            </a:solidFill>
            <a:miter lim="400000"/>
          </a:ln>
        </p:spPr>
      </p:cxnSp>
      <p:sp>
        <p:nvSpPr>
          <p:cNvPr id="22"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23"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24"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21" name="Picture Placeholder 9"/>
          <p:cNvSpPr>
            <a:spLocks noGrp="1"/>
          </p:cNvSpPr>
          <p:nvPr>
            <p:ph type="pic" sz="quarter" idx="12" hasCustomPrompt="1"/>
          </p:nvPr>
        </p:nvSpPr>
        <p:spPr>
          <a:xfrm>
            <a:off x="2342673" y="2604939"/>
            <a:ext cx="1181854" cy="1641989"/>
          </a:xfrm>
          <a:prstGeom prst="rect">
            <a:avLst/>
          </a:prstGeom>
        </p:spPr>
        <p:txBody>
          <a:bodyPr>
            <a:noAutofit/>
          </a:bodyPr>
          <a:lstStyle>
            <a:lvl1pPr marL="0" indent="0" algn="ctr">
              <a:buNone/>
              <a:defRPr sz="1100" baseline="0">
                <a:solidFill>
                  <a:schemeClr val="accent2"/>
                </a:solidFill>
                <a:latin typeface="+mj-lt"/>
              </a:defRPr>
            </a:lvl1pPr>
          </a:lstStyle>
          <a:p>
            <a:r>
              <a:rPr lang="en-US"/>
              <a:t>Click here to add Client / Partner Logo</a:t>
            </a:r>
            <a:endParaRPr lang="en-IN"/>
          </a:p>
        </p:txBody>
      </p:sp>
      <p:sp>
        <p:nvSpPr>
          <p:cNvPr id="16" name="Title 1"/>
          <p:cNvSpPr>
            <a:spLocks noGrp="1"/>
          </p:cNvSpPr>
          <p:nvPr>
            <p:ph type="ctrTitle" hasCustomPrompt="1"/>
          </p:nvPr>
        </p:nvSpPr>
        <p:spPr>
          <a:xfrm>
            <a:off x="4267200" y="1746831"/>
            <a:ext cx="4635500" cy="1554480"/>
          </a:xfrm>
          <a:prstGeom prst="rect">
            <a:avLst/>
          </a:prstGeom>
          <a:noFill/>
        </p:spPr>
        <p:txBody>
          <a:bodyPr wrap="square" rtlCol="0" anchor="ctr">
            <a:noAutofit/>
          </a:bodyPr>
          <a:lstStyle>
            <a:lvl1pPr marL="0" algn="l">
              <a:defRPr lang="en-US" sz="3800" u="sng" dirty="0">
                <a:solidFill>
                  <a:schemeClr val="accent1"/>
                </a:solidFill>
                <a:latin typeface="+mj-lt"/>
                <a:ea typeface="+mn-ea"/>
                <a:cs typeface="Arial"/>
              </a:defRPr>
            </a:lvl1pPr>
          </a:lstStyle>
          <a:p>
            <a:pPr marL="0" lvl="0" algn="l"/>
            <a:r>
              <a:rPr lang="en-US"/>
              <a:t>Thank You </a:t>
            </a:r>
            <a:br>
              <a:rPr lang="en-US"/>
            </a:br>
            <a:r>
              <a:rPr lang="en-US"/>
              <a:t>for your time</a:t>
            </a:r>
          </a:p>
        </p:txBody>
      </p:sp>
      <p:sp>
        <p:nvSpPr>
          <p:cNvPr id="27" name="Subtitle 2"/>
          <p:cNvSpPr>
            <a:spLocks noGrp="1"/>
          </p:cNvSpPr>
          <p:nvPr>
            <p:ph type="subTitle" idx="1" hasCustomPrompt="1"/>
          </p:nvPr>
        </p:nvSpPr>
        <p:spPr>
          <a:xfrm>
            <a:off x="4267201" y="3807691"/>
            <a:ext cx="3190875" cy="200443"/>
          </a:xfrm>
          <a:prstGeom prst="rect">
            <a:avLst/>
          </a:prstGeom>
          <a:noFill/>
        </p:spPr>
        <p:txBody>
          <a:bodyPr wrap="square" tIns="0" bIns="0" rtlCol="0" anchor="ctr">
            <a:no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lang="en-US" sz="1150" b="1">
                <a:solidFill>
                  <a:schemeClr val="accent2"/>
                </a:solidFill>
                <a:latin typeface="+mj-lt"/>
                <a:cs typeface="Arial"/>
              </a:defRPr>
            </a:lvl1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lang="en-US"/>
              <a:t>Presenter’s first and last name </a:t>
            </a:r>
          </a:p>
        </p:txBody>
      </p:sp>
      <p:sp>
        <p:nvSpPr>
          <p:cNvPr id="28" name="Text Placeholder 16"/>
          <p:cNvSpPr>
            <a:spLocks noGrp="1"/>
          </p:cNvSpPr>
          <p:nvPr>
            <p:ph type="body" sz="quarter" idx="10" hasCustomPrompt="1"/>
          </p:nvPr>
        </p:nvSpPr>
        <p:spPr>
          <a:xfrm>
            <a:off x="4267201" y="4112029"/>
            <a:ext cx="3190875" cy="199083"/>
          </a:xfrm>
          <a:prstGeom prst="rect">
            <a:avLst/>
          </a:prstGeom>
        </p:spPr>
        <p:txBody>
          <a:bodyPr tIns="0" bIns="0" anchor="ctr">
            <a:noAutofit/>
          </a:bodyPr>
          <a:lstStyle>
            <a:lvl1pPr>
              <a:buNone/>
              <a:defRPr kumimoji="0" lang="en-US" sz="950" b="1" i="0" u="none" strike="noStrike" kern="1200" cap="none" spc="0" normalizeH="0" baseline="0" noProof="0" dirty="0" smtClean="0">
                <a:ln>
                  <a:noFill/>
                </a:ln>
                <a:solidFill>
                  <a:schemeClr val="accent2"/>
                </a:solidFill>
                <a:effectLst/>
                <a:uLnTx/>
                <a:uFillTx/>
                <a:latin typeface="+mj-lt"/>
                <a:ea typeface="+mn-ea"/>
                <a:cs typeface="Arial"/>
              </a:defRPr>
            </a:lvl1pPr>
          </a:lstStyle>
          <a:p>
            <a:pPr marL="0" marR="0" lvl="0" indent="0" algn="l" defTabSz="457200" rtl="0" eaLnBrk="1" fontAlgn="auto" latinLnBrk="0" hangingPunct="1">
              <a:lnSpc>
                <a:spcPct val="100000"/>
              </a:lnSpc>
              <a:spcBef>
                <a:spcPct val="20000"/>
              </a:spcBef>
              <a:spcAft>
                <a:spcPts val="0"/>
              </a:spcAft>
              <a:buClrTx/>
              <a:buSzTx/>
              <a:tabLst/>
              <a:defRPr/>
            </a:pPr>
            <a:r>
              <a:rPr lang="en-US"/>
              <a:t>Designation</a:t>
            </a:r>
          </a:p>
        </p:txBody>
      </p:sp>
      <p:sp>
        <p:nvSpPr>
          <p:cNvPr id="29" name="Pladsholder til tekst 20"/>
          <p:cNvSpPr>
            <a:spLocks noGrp="1"/>
          </p:cNvSpPr>
          <p:nvPr>
            <p:ph type="body" sz="quarter" idx="36" hasCustomPrompt="1"/>
          </p:nvPr>
        </p:nvSpPr>
        <p:spPr>
          <a:xfrm>
            <a:off x="4582711" y="4565530"/>
            <a:ext cx="2782294" cy="146194"/>
          </a:xfrm>
        </p:spPr>
        <p:txBody>
          <a:bodyPr wrap="square" tIns="0" bIns="0">
            <a:spAutoFit/>
          </a:bodyPr>
          <a:lstStyle>
            <a:lvl1pPr marL="0" indent="0">
              <a:buFontTx/>
              <a:buNone/>
              <a:defRPr sz="950" b="0" i="0">
                <a:latin typeface="+mn-lt"/>
              </a:defRPr>
            </a:lvl1pPr>
          </a:lstStyle>
          <a:p>
            <a:r>
              <a:rPr lang="en-GB" err="1"/>
              <a:t>Li</a:t>
            </a:r>
            <a:r>
              <a:rPr lang="en-GB" spc="11" err="1"/>
              <a:t>nked</a:t>
            </a:r>
            <a:r>
              <a:rPr lang="en-GB" err="1"/>
              <a:t>i</a:t>
            </a:r>
            <a:r>
              <a:rPr lang="en-GB" spc="11" err="1"/>
              <a:t>n</a:t>
            </a:r>
            <a:r>
              <a:rPr lang="en-GB" spc="11"/>
              <a:t> ID</a:t>
            </a:r>
            <a:endParaRPr lang="en-GB"/>
          </a:p>
        </p:txBody>
      </p:sp>
      <p:sp>
        <p:nvSpPr>
          <p:cNvPr id="30" name="Pladsholder til tekst 22"/>
          <p:cNvSpPr>
            <a:spLocks noGrp="1"/>
          </p:cNvSpPr>
          <p:nvPr>
            <p:ph type="body" sz="quarter" idx="38" hasCustomPrompt="1"/>
          </p:nvPr>
        </p:nvSpPr>
        <p:spPr>
          <a:xfrm>
            <a:off x="4582711" y="4940927"/>
            <a:ext cx="2782294" cy="146194"/>
          </a:xfrm>
        </p:spPr>
        <p:txBody>
          <a:bodyPr wrap="square" tIns="0" bIns="0">
            <a:spAutoFit/>
          </a:bodyPr>
          <a:lstStyle>
            <a:lvl1pPr marL="0" indent="0">
              <a:buFontTx/>
              <a:buNone/>
              <a:defRPr sz="950" b="0" i="0">
                <a:latin typeface="+mn-lt"/>
              </a:defRPr>
            </a:lvl1pPr>
          </a:lstStyle>
          <a:p>
            <a:r>
              <a:rPr lang="en-GB"/>
              <a:t>Twitter ID</a:t>
            </a:r>
          </a:p>
        </p:txBody>
      </p:sp>
      <p:pic>
        <p:nvPicPr>
          <p:cNvPr id="31" name="Picture 2" descr="Image result for linkedin logo"/>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4267200" y="4487576"/>
            <a:ext cx="263124" cy="350832"/>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4" descr="Image result for twitter logo 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4233863" y="4815973"/>
            <a:ext cx="333624" cy="444832"/>
          </a:xfrm>
          <a:prstGeom prst="rect">
            <a:avLst/>
          </a:prstGeom>
          <a:noFill/>
          <a:extLst>
            <a:ext uri="{909E8E84-426E-40DD-AFC4-6F175D3DCCD1}">
              <a14:hiddenFill xmlns:a14="http://schemas.microsoft.com/office/drawing/2010/main">
                <a:solidFill>
                  <a:srgbClr val="FFFFFF"/>
                </a:solidFill>
              </a14:hiddenFill>
            </a:ext>
          </a:extLst>
        </p:spPr>
      </p:pic>
      <p:sp>
        <p:nvSpPr>
          <p:cNvPr id="33"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cxnSp>
        <p:nvCxnSpPr>
          <p:cNvPr id="34"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36" name="Picture 35"/>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18693" y="2269080"/>
            <a:ext cx="2123981" cy="2378095"/>
          </a:xfrm>
          <a:prstGeom prst="rect">
            <a:avLst/>
          </a:prstGeom>
        </p:spPr>
      </p:pic>
    </p:spTree>
    <p:extLst>
      <p:ext uri="{BB962C8B-B14F-4D97-AF65-F5344CB8AC3E}">
        <p14:creationId xmlns:p14="http://schemas.microsoft.com/office/powerpoint/2010/main" val="3501099349"/>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userDrawn="1">
  <p:cSld name="5_Section Breaker with Optional B/W image">
    <p:bg>
      <p:bgPr>
        <a:solidFill>
          <a:srgbClr val="F2F2F2"/>
        </a:solidFill>
        <a:effectLst/>
      </p:bgPr>
    </p:bg>
    <p:spTree>
      <p:nvGrpSpPr>
        <p:cNvPr id="1" name=""/>
        <p:cNvGrpSpPr/>
        <p:nvPr/>
      </p:nvGrpSpPr>
      <p:grpSpPr>
        <a:xfrm>
          <a:off x="0" y="0"/>
          <a:ext cx="0" cy="0"/>
          <a:chOff x="0" y="0"/>
          <a:chExt cx="0" cy="0"/>
        </a:xfrm>
      </p:grpSpPr>
      <p:sp>
        <p:nvSpPr>
          <p:cNvPr id="10" name="Picture Placeholder 9"/>
          <p:cNvSpPr>
            <a:spLocks noGrp="1"/>
          </p:cNvSpPr>
          <p:nvPr>
            <p:ph type="pic" sz="quarter" idx="13" hasCustomPrompt="1"/>
          </p:nvPr>
        </p:nvSpPr>
        <p:spPr>
          <a:xfrm>
            <a:off x="2670048" y="0"/>
            <a:ext cx="6473952" cy="6266688"/>
          </a:xfrm>
          <a:prstGeom prst="rect">
            <a:avLst/>
          </a:prstGeom>
        </p:spPr>
        <p:txBody>
          <a:bodyPr>
            <a:noAutofit/>
          </a:bodyPr>
          <a:lstStyle>
            <a:lvl1pPr marL="0" indent="0" algn="ctr">
              <a:buNone/>
              <a:defRPr sz="1600" baseline="0">
                <a:solidFill>
                  <a:schemeClr val="accent2"/>
                </a:solidFill>
                <a:latin typeface="+mn-lt"/>
              </a:defRPr>
            </a:lvl1pPr>
          </a:lstStyle>
          <a:p>
            <a:r>
              <a:rPr lang="en-US" dirty="0"/>
              <a:t>Click icon to add black &amp; white image</a:t>
            </a:r>
          </a:p>
        </p:txBody>
      </p:sp>
      <p:sp>
        <p:nvSpPr>
          <p:cNvPr id="2" name="Title 1"/>
          <p:cNvSpPr>
            <a:spLocks noGrp="1"/>
          </p:cNvSpPr>
          <p:nvPr>
            <p:ph type="ctrTitle" hasCustomPrompt="1"/>
          </p:nvPr>
        </p:nvSpPr>
        <p:spPr>
          <a:xfrm>
            <a:off x="1" y="2353656"/>
            <a:ext cx="5534025" cy="3756689"/>
          </a:xfrm>
          <a:prstGeom prst="rect">
            <a:avLst/>
          </a:prstGeom>
          <a:noFill/>
        </p:spPr>
        <p:txBody>
          <a:bodyPr wrap="square" lIns="0" rtlCol="0" anchor="t" anchorCtr="0">
            <a:noAutofit/>
          </a:bodyPr>
          <a:lstStyle>
            <a:lvl1pPr marL="0" algn="l">
              <a:lnSpc>
                <a:spcPct val="98000"/>
              </a:lnSpc>
              <a:tabLst>
                <a:tab pos="457200" algn="l"/>
              </a:tabLst>
              <a:defRPr lang="en-US" sz="6000" u="sng" dirty="0">
                <a:solidFill>
                  <a:schemeClr val="tx2"/>
                </a:solidFill>
                <a:latin typeface="+mj-lt"/>
                <a:ea typeface="+mn-ea"/>
                <a:cs typeface="Arial"/>
              </a:defRPr>
            </a:lvl1pPr>
          </a:lstStyle>
          <a:p>
            <a:pPr marL="0" lvl="0" algn="l"/>
            <a:r>
              <a:rPr lang="en-US" dirty="0"/>
              <a:t>Section name here in three lines</a:t>
            </a:r>
          </a:p>
        </p:txBody>
      </p:sp>
      <p:sp>
        <p:nvSpPr>
          <p:cNvPr id="18"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dirty="0">
                <a:solidFill>
                  <a:srgbClr val="646363"/>
                </a:solidFill>
              </a:rPr>
              <a:t>© 2017  Wipro</a:t>
            </a:r>
          </a:p>
        </p:txBody>
      </p:sp>
      <p:sp>
        <p:nvSpPr>
          <p:cNvPr id="23"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dirty="0">
                <a:solidFill>
                  <a:srgbClr val="646363"/>
                </a:solidFill>
              </a:rPr>
              <a:t>wipro.com</a:t>
            </a:r>
          </a:p>
        </p:txBody>
      </p:sp>
      <p:sp>
        <p:nvSpPr>
          <p:cNvPr id="24"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dirty="0">
                <a:solidFill>
                  <a:srgbClr val="646363"/>
                </a:solidFill>
              </a:rPr>
              <a:t>confidential</a:t>
            </a:r>
          </a:p>
        </p:txBody>
      </p:sp>
      <p:sp>
        <p:nvSpPr>
          <p:cNvPr id="25" name="Shape 257"/>
          <p:cNvSpPr txBox="1">
            <a:spLocks/>
          </p:cNvSpPr>
          <p:nvPr userDrawn="1"/>
        </p:nvSpPr>
        <p:spPr>
          <a:xfrm>
            <a:off x="8884289" y="6583847"/>
            <a:ext cx="197169" cy="259900"/>
          </a:xfrm>
          <a:prstGeom prst="rect">
            <a:avLst/>
          </a:prstGeom>
          <a:noFill/>
          <a:extLst>
            <a:ext uri="{C572A759-6A51-4108-AA02-DFA0A04FC94B}">
              <ma14:wrappingTextBoxFlag xmlns:ma14="http://schemas.microsoft.com/office/mac/drawingml/2011/main" xmlns=""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dirty="0">
              <a:solidFill>
                <a:srgbClr val="646363"/>
              </a:solidFill>
              <a:sym typeface="Arial"/>
            </a:endParaRPr>
          </a:p>
        </p:txBody>
      </p:sp>
      <p:cxnSp>
        <p:nvCxnSpPr>
          <p:cNvPr id="33"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2869" y="406401"/>
            <a:ext cx="1308100" cy="1464601"/>
          </a:xfrm>
          <a:prstGeom prst="rect">
            <a:avLst/>
          </a:prstGeom>
        </p:spPr>
      </p:pic>
    </p:spTree>
    <p:extLst>
      <p:ext uri="{BB962C8B-B14F-4D97-AF65-F5344CB8AC3E}">
        <p14:creationId xmlns:p14="http://schemas.microsoft.com/office/powerpoint/2010/main" val="2483928966"/>
      </p:ext>
    </p:extLst>
  </p:cSld>
  <p:clrMapOvr>
    <a:masterClrMapping/>
  </p:clrMapOvr>
  <p:extLst mod="1">
    <p:ext uri="{DCECCB84-F9BA-43D5-87BE-67443E8EF086}">
      <p15:sldGuideLst xmlns:p15="http://schemas.microsoft.com/office/powerpoint/2012/main">
        <p15:guide id="1" pos="1656">
          <p15:clr>
            <a:srgbClr val="FBAE40"/>
          </p15:clr>
        </p15:guide>
        <p15:guide id="2" orient="horz" pos="1620">
          <p15:clr>
            <a:srgbClr val="FBAE40"/>
          </p15:clr>
        </p15:guide>
        <p15:guide id="3" orient="horz" pos="2969">
          <p15:clr>
            <a:srgbClr val="FBAE4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userDrawn="1">
  <p:cSld name="5_Blank slide1">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457200" y="143939"/>
            <a:ext cx="8229600" cy="484428"/>
          </a:xfrm>
          <a:prstGeom prst="rect">
            <a:avLst/>
          </a:prstGeom>
          <a:noFill/>
          <a:ln w="9525">
            <a:noFill/>
            <a:miter lim="800000"/>
            <a:headEnd/>
            <a:tailEnd/>
          </a:ln>
        </p:spPr>
        <p:txBody>
          <a:bodyPr vert="horz" wrap="square" lIns="91440" tIns="45720" rIns="91440" bIns="45720" numCol="1" rtlCol="0" anchor="ctr" anchorCtr="0" compatLnSpc="1">
            <a:prstTxWarp prst="textNoShape">
              <a:avLst/>
            </a:prstTxWarp>
            <a:spAutoFit/>
          </a:bodyPr>
          <a:lstStyle>
            <a:lvl1pPr>
              <a:defRPr>
                <a:solidFill>
                  <a:schemeClr val="accent2"/>
                </a:solidFill>
              </a:defRPr>
            </a:lvl1pPr>
          </a:lstStyle>
          <a:p>
            <a:pPr marL="0" lvl="0" eaLnBrk="0" hangingPunct="0">
              <a:spcBef>
                <a:spcPct val="20000"/>
              </a:spcBef>
            </a:pPr>
            <a:r>
              <a:rPr lang="en-US" dirty="0"/>
              <a:t>Two Columns</a:t>
            </a:r>
          </a:p>
        </p:txBody>
      </p:sp>
      <p:sp>
        <p:nvSpPr>
          <p:cNvPr id="6" name="Text Placeholder 6"/>
          <p:cNvSpPr>
            <a:spLocks noGrp="1"/>
          </p:cNvSpPr>
          <p:nvPr>
            <p:ph type="body" sz="quarter" idx="11" hasCustomPrompt="1"/>
          </p:nvPr>
        </p:nvSpPr>
        <p:spPr>
          <a:xfrm>
            <a:off x="752043" y="1667436"/>
            <a:ext cx="3497227" cy="4336293"/>
          </a:xfrm>
          <a:noFill/>
        </p:spPr>
        <p:txBody>
          <a:bodyPr/>
          <a:lstStyle>
            <a:lvl1pPr marL="128588" indent="-128588">
              <a:spcBef>
                <a:spcPts val="900"/>
              </a:spcBef>
              <a:buClr>
                <a:srgbClr val="00B0F0"/>
              </a:buClr>
              <a:buFont typeface="Wingdings" panose="05000000000000000000" pitchFamily="2" charset="2"/>
              <a:buChar char="§"/>
              <a:defRPr sz="1350" baseline="0"/>
            </a:lvl1pPr>
          </a:lstStyle>
          <a:p>
            <a:pPr lvl="0"/>
            <a:r>
              <a:rPr lang="en-US" dirty="0"/>
              <a:t>Column content slide – This is a slide with 2 columns and you can have text in bullet points under each column. You can have separate header for each of the columns in the blue box provided on top of each of the columns.</a:t>
            </a:r>
          </a:p>
          <a:p>
            <a:pPr lvl="0"/>
            <a:r>
              <a:rPr lang="en-US" dirty="0"/>
              <a:t>Heading font size of the column should remain at 30 and the column content font size should not reduce beyond 16.</a:t>
            </a:r>
          </a:p>
        </p:txBody>
      </p:sp>
      <p:sp>
        <p:nvSpPr>
          <p:cNvPr id="12" name="Text Placeholder 6"/>
          <p:cNvSpPr>
            <a:spLocks noGrp="1"/>
          </p:cNvSpPr>
          <p:nvPr>
            <p:ph type="body" sz="quarter" idx="12" hasCustomPrompt="1"/>
          </p:nvPr>
        </p:nvSpPr>
        <p:spPr>
          <a:xfrm>
            <a:off x="4958282" y="1667436"/>
            <a:ext cx="3497227" cy="4336293"/>
          </a:xfrm>
          <a:noFill/>
        </p:spPr>
        <p:txBody>
          <a:bodyPr/>
          <a:lstStyle>
            <a:lvl1pPr marL="128588" indent="-128588">
              <a:spcBef>
                <a:spcPts val="900"/>
              </a:spcBef>
              <a:buClr>
                <a:srgbClr val="00B0F0"/>
              </a:buClr>
              <a:buFont typeface="Wingdings" panose="05000000000000000000" pitchFamily="2" charset="2"/>
              <a:buChar char="§"/>
              <a:defRPr sz="1350" baseline="0"/>
            </a:lvl1pPr>
          </a:lstStyle>
          <a:p>
            <a:pPr lvl="0"/>
            <a:r>
              <a:rPr lang="en-US" dirty="0"/>
              <a:t>Column content slide – This is a slide with 2 columns and you can have text in bullet points under each column. You can have separate header for each of the columns in the blue box provided on top of each of the columns.</a:t>
            </a:r>
          </a:p>
          <a:p>
            <a:pPr lvl="0"/>
            <a:r>
              <a:rPr lang="en-US" dirty="0"/>
              <a:t>Heading font size of the column should remain at 30 and the column content font size should not reduce beyond 16.</a:t>
            </a:r>
          </a:p>
        </p:txBody>
      </p:sp>
      <p:sp>
        <p:nvSpPr>
          <p:cNvPr id="20" name="Text Placeholder 6"/>
          <p:cNvSpPr>
            <a:spLocks noGrp="1"/>
          </p:cNvSpPr>
          <p:nvPr>
            <p:ph type="body" sz="quarter" idx="13" hasCustomPrompt="1"/>
          </p:nvPr>
        </p:nvSpPr>
        <p:spPr>
          <a:xfrm>
            <a:off x="752043" y="914401"/>
            <a:ext cx="3497227" cy="645459"/>
          </a:xfrm>
          <a:noFill/>
          <a:ln>
            <a:solidFill>
              <a:schemeClr val="accent2">
                <a:lumMod val="20000"/>
                <a:lumOff val="80000"/>
              </a:schemeClr>
            </a:solidFill>
          </a:ln>
        </p:spPr>
        <p:txBody>
          <a:bodyPr anchor="ctr"/>
          <a:lstStyle>
            <a:lvl1pPr marL="0" indent="0" algn="ctr">
              <a:spcBef>
                <a:spcPts val="900"/>
              </a:spcBef>
              <a:buClr>
                <a:srgbClr val="00B0F0"/>
              </a:buClr>
              <a:buFontTx/>
              <a:buNone/>
              <a:defRPr sz="1500" b="1" baseline="0"/>
            </a:lvl1pPr>
          </a:lstStyle>
          <a:p>
            <a:pPr lvl="0"/>
            <a:r>
              <a:rPr lang="en-US" dirty="0"/>
              <a:t>Click to Add Title</a:t>
            </a:r>
          </a:p>
        </p:txBody>
      </p:sp>
      <p:sp>
        <p:nvSpPr>
          <p:cNvPr id="21" name="Text Placeholder 6"/>
          <p:cNvSpPr>
            <a:spLocks noGrp="1"/>
          </p:cNvSpPr>
          <p:nvPr>
            <p:ph type="body" sz="quarter" idx="14" hasCustomPrompt="1"/>
          </p:nvPr>
        </p:nvSpPr>
        <p:spPr>
          <a:xfrm>
            <a:off x="4958281" y="914401"/>
            <a:ext cx="3497227" cy="645459"/>
          </a:xfrm>
          <a:noFill/>
          <a:ln>
            <a:solidFill>
              <a:schemeClr val="accent2">
                <a:lumMod val="20000"/>
                <a:lumOff val="80000"/>
              </a:schemeClr>
            </a:solidFill>
          </a:ln>
        </p:spPr>
        <p:txBody>
          <a:bodyPr anchor="ctr"/>
          <a:lstStyle>
            <a:lvl1pPr marL="0" indent="0" algn="ctr">
              <a:spcBef>
                <a:spcPts val="900"/>
              </a:spcBef>
              <a:buClr>
                <a:srgbClr val="00B0F0"/>
              </a:buClr>
              <a:buFontTx/>
              <a:buNone/>
              <a:defRPr sz="1500" b="1" baseline="0"/>
            </a:lvl1pPr>
          </a:lstStyle>
          <a:p>
            <a:pPr lvl="0"/>
            <a:r>
              <a:rPr lang="en-US" dirty="0"/>
              <a:t>Click to Add Title</a:t>
            </a:r>
          </a:p>
        </p:txBody>
      </p:sp>
    </p:spTree>
    <p:extLst>
      <p:ext uri="{BB962C8B-B14F-4D97-AF65-F5344CB8AC3E}">
        <p14:creationId xmlns:p14="http://schemas.microsoft.com/office/powerpoint/2010/main" val="687552390"/>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userDrawn="1">
  <p:cSld name="11_Thank you">
    <p:bg>
      <p:bgPr>
        <a:solidFill>
          <a:schemeClr val="bg1"/>
        </a:solidFill>
        <a:effectLst/>
      </p:bgPr>
    </p:bg>
    <p:spTree>
      <p:nvGrpSpPr>
        <p:cNvPr id="1" name=""/>
        <p:cNvGrpSpPr/>
        <p:nvPr/>
      </p:nvGrpSpPr>
      <p:grpSpPr>
        <a:xfrm>
          <a:off x="0" y="0"/>
          <a:ext cx="0" cy="0"/>
          <a:chOff x="0" y="0"/>
          <a:chExt cx="0" cy="0"/>
        </a:xfrm>
      </p:grpSpPr>
      <p:sp>
        <p:nvSpPr>
          <p:cNvPr id="5" name="Title 3"/>
          <p:cNvSpPr>
            <a:spLocks noGrp="1"/>
          </p:cNvSpPr>
          <p:nvPr userDrawn="1">
            <p:ph type="ctrTitle" hasCustomPrompt="1"/>
          </p:nvPr>
        </p:nvSpPr>
        <p:spPr>
          <a:xfrm>
            <a:off x="4547712" y="1767650"/>
            <a:ext cx="4203553" cy="553999"/>
          </a:xfrm>
        </p:spPr>
        <p:txBody>
          <a:bodyPr/>
          <a:lstStyle>
            <a:lvl1pPr>
              <a:defRPr/>
            </a:lvl1pPr>
          </a:lstStyle>
          <a:p>
            <a:r>
              <a:rPr lang="en-US" dirty="0"/>
              <a:t>Thank you</a:t>
            </a:r>
          </a:p>
        </p:txBody>
      </p:sp>
      <p:sp>
        <p:nvSpPr>
          <p:cNvPr id="10" name="Text Placeholder 56"/>
          <p:cNvSpPr>
            <a:spLocks noGrp="1"/>
          </p:cNvSpPr>
          <p:nvPr>
            <p:ph type="body" sz="quarter" idx="19" hasCustomPrompt="1"/>
          </p:nvPr>
        </p:nvSpPr>
        <p:spPr>
          <a:xfrm>
            <a:off x="4547710" y="2589327"/>
            <a:ext cx="4158442" cy="707231"/>
          </a:xfrm>
        </p:spPr>
        <p:txBody>
          <a:bodyPr>
            <a:noAutofit/>
          </a:bodyPr>
          <a:lstStyle>
            <a:lvl1pPr marL="0" indent="0" algn="l">
              <a:buNone/>
              <a:defRPr kumimoji="0" lang="en-IN" sz="1800" b="0" i="0" u="none" strike="noStrike" kern="1200" cap="none" spc="0" normalizeH="0" baseline="0" noProof="0" dirty="0" smtClean="0">
                <a:ln>
                  <a:noFill/>
                </a:ln>
                <a:solidFill>
                  <a:schemeClr val="tx1">
                    <a:lumMod val="65000"/>
                    <a:lumOff val="35000"/>
                  </a:schemeClr>
                </a:solidFill>
                <a:effectLst/>
                <a:uLnTx/>
                <a:uFillTx/>
                <a:latin typeface="Arial"/>
                <a:ea typeface="+mn-ea"/>
                <a:cs typeface="Arial"/>
              </a:defRPr>
            </a:lvl1pPr>
          </a:lstStyle>
          <a:p>
            <a:pPr lvl="0"/>
            <a:r>
              <a:rPr lang="en-US" dirty="0"/>
              <a:t>Your Name, </a:t>
            </a:r>
            <a:br>
              <a:rPr lang="en-US" dirty="0"/>
            </a:br>
            <a:r>
              <a:rPr lang="en-US" dirty="0"/>
              <a:t>Designation</a:t>
            </a:r>
            <a:endParaRPr lang="en-IN" dirty="0"/>
          </a:p>
        </p:txBody>
      </p:sp>
      <p:sp>
        <p:nvSpPr>
          <p:cNvPr id="11" name="Text Placeholder 56"/>
          <p:cNvSpPr>
            <a:spLocks noGrp="1"/>
          </p:cNvSpPr>
          <p:nvPr>
            <p:ph type="body" sz="quarter" idx="20" hasCustomPrompt="1"/>
          </p:nvPr>
        </p:nvSpPr>
        <p:spPr>
          <a:xfrm>
            <a:off x="4547710" y="3446237"/>
            <a:ext cx="4158442" cy="314777"/>
          </a:xfrm>
        </p:spPr>
        <p:txBody>
          <a:bodyPr>
            <a:noAutofit/>
          </a:bodyPr>
          <a:lstStyle>
            <a:lvl1pPr algn="l">
              <a:buNone/>
              <a:defRPr kumimoji="0" lang="en-IN" sz="1800" b="0" i="0" u="none" strike="noStrike" kern="1200" cap="none" spc="0" normalizeH="0" baseline="0" noProof="0" dirty="0" smtClean="0">
                <a:ln>
                  <a:noFill/>
                </a:ln>
                <a:solidFill>
                  <a:schemeClr val="tx1">
                    <a:lumMod val="65000"/>
                    <a:lumOff val="35000"/>
                  </a:schemeClr>
                </a:solidFill>
                <a:effectLst/>
                <a:uLnTx/>
                <a:uFillTx/>
                <a:latin typeface="Arial"/>
                <a:ea typeface="+mn-ea"/>
                <a:cs typeface="Arial"/>
              </a:defRPr>
            </a:lvl1pPr>
          </a:lstStyle>
          <a:p>
            <a:pPr lvl="0"/>
            <a:r>
              <a:rPr lang="en-US" dirty="0"/>
              <a:t>Email ID</a:t>
            </a:r>
            <a:endParaRPr lang="en-IN" dirty="0"/>
          </a:p>
        </p:txBody>
      </p:sp>
      <p:sp>
        <p:nvSpPr>
          <p:cNvPr id="8" name="Rectangle 7"/>
          <p:cNvSpPr/>
          <p:nvPr userDrawn="1"/>
        </p:nvSpPr>
        <p:spPr>
          <a:xfrm>
            <a:off x="0" y="647700"/>
            <a:ext cx="9144000" cy="3048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IN" dirty="0">
              <a:solidFill>
                <a:srgbClr val="FFFFFF"/>
              </a:solidFill>
            </a:endParaRPr>
          </a:p>
        </p:txBody>
      </p:sp>
      <p:pic>
        <p:nvPicPr>
          <p:cNvPr id="9" name="Picture 8" descr="WIPRO PPT Design.jpg"/>
          <p:cNvPicPr>
            <a:picLocks noChangeAspect="1"/>
          </p:cNvPicPr>
          <p:nvPr userDrawn="1"/>
        </p:nvPicPr>
        <p:blipFill>
          <a:blip r:embed="rId2"/>
          <a:stretch>
            <a:fillRect/>
          </a:stretch>
        </p:blipFill>
        <p:spPr>
          <a:xfrm>
            <a:off x="5121" y="4471040"/>
            <a:ext cx="9133758" cy="2171061"/>
          </a:xfrm>
          <a:prstGeom prst="rect">
            <a:avLst/>
          </a:prstGeom>
        </p:spPr>
      </p:pic>
      <p:pic>
        <p:nvPicPr>
          <p:cNvPr id="13" name="Picture 12" descr="Slides Master - 51.jpg"/>
          <p:cNvPicPr>
            <a:picLocks noChangeAspect="1"/>
          </p:cNvPicPr>
          <p:nvPr userDrawn="1"/>
        </p:nvPicPr>
        <p:blipFill>
          <a:blip r:embed="rId3"/>
          <a:stretch>
            <a:fillRect/>
          </a:stretch>
        </p:blipFill>
        <p:spPr>
          <a:xfrm>
            <a:off x="2057402" y="1664834"/>
            <a:ext cx="1872342" cy="2084305"/>
          </a:xfrm>
          <a:prstGeom prst="rect">
            <a:avLst/>
          </a:prstGeom>
        </p:spPr>
      </p:pic>
      <p:cxnSp>
        <p:nvCxnSpPr>
          <p:cNvPr id="14" name="Straight Connector 13"/>
          <p:cNvCxnSpPr/>
          <p:nvPr userDrawn="1"/>
        </p:nvCxnSpPr>
        <p:spPr>
          <a:xfrm rot="5400000">
            <a:off x="2814000" y="2781258"/>
            <a:ext cx="2754000" cy="1588"/>
          </a:xfrm>
          <a:prstGeom prst="line">
            <a:avLst/>
          </a:prstGeom>
          <a:ln w="19050">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20334498"/>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6_Title">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267200" y="1746831"/>
            <a:ext cx="4635500" cy="1554480"/>
          </a:xfrm>
          <a:prstGeom prst="rect">
            <a:avLst/>
          </a:prstGeom>
          <a:noFill/>
        </p:spPr>
        <p:txBody>
          <a:bodyPr wrap="square" rtlCol="0" anchor="ctr">
            <a:noAutofit/>
          </a:bodyPr>
          <a:lstStyle>
            <a:lvl1pPr marL="0" algn="l">
              <a:defRPr lang="en-US" sz="3800" u="sng" dirty="0">
                <a:solidFill>
                  <a:schemeClr val="accent1"/>
                </a:solidFill>
                <a:latin typeface="+mj-lt"/>
                <a:ea typeface="+mn-ea"/>
                <a:cs typeface="Arial"/>
              </a:defRPr>
            </a:lvl1pPr>
          </a:lstStyle>
          <a:p>
            <a:pPr marL="0" lvl="0" algn="l"/>
            <a:r>
              <a:rPr lang="en-US"/>
              <a:t>Insert Title Here </a:t>
            </a:r>
            <a:br>
              <a:rPr lang="en-US"/>
            </a:br>
            <a:r>
              <a:rPr lang="en-US"/>
              <a:t>in two lines</a:t>
            </a:r>
          </a:p>
        </p:txBody>
      </p:sp>
      <p:cxnSp>
        <p:nvCxnSpPr>
          <p:cNvPr id="9" name="Straight Connector 8"/>
          <p:cNvCxnSpPr>
            <a:cxnSpLocks/>
          </p:cNvCxnSpPr>
          <p:nvPr/>
        </p:nvCxnSpPr>
        <p:spPr>
          <a:xfrm>
            <a:off x="3769835" y="2528304"/>
            <a:ext cx="0" cy="1799491"/>
          </a:xfrm>
          <a:prstGeom prst="line">
            <a:avLst/>
          </a:prstGeom>
          <a:ln w="19050">
            <a:solidFill>
              <a:schemeClr val="bg2">
                <a:lumMod val="50000"/>
              </a:schemeClr>
            </a:solidFill>
            <a:miter lim="400000"/>
          </a:ln>
        </p:spPr>
      </p:cxnSp>
      <p:sp>
        <p:nvSpPr>
          <p:cNvPr id="22"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23"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24"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5" name="Subtitle 2"/>
          <p:cNvSpPr>
            <a:spLocks noGrp="1"/>
          </p:cNvSpPr>
          <p:nvPr>
            <p:ph type="subTitle" idx="1" hasCustomPrompt="1"/>
          </p:nvPr>
        </p:nvSpPr>
        <p:spPr>
          <a:xfrm>
            <a:off x="4267201" y="3807691"/>
            <a:ext cx="3190875" cy="200443"/>
          </a:xfrm>
          <a:prstGeom prst="rect">
            <a:avLst/>
          </a:prstGeom>
          <a:noFill/>
        </p:spPr>
        <p:txBody>
          <a:bodyPr wrap="square" tIns="0" bIns="0" rtlCol="0" anchor="ctr">
            <a:no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lang="en-US" sz="1150" b="1">
                <a:solidFill>
                  <a:schemeClr val="accent2"/>
                </a:solidFill>
                <a:latin typeface="+mj-lt"/>
                <a:cs typeface="Arial"/>
              </a:defRPr>
            </a:lvl1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lang="en-US"/>
              <a:t>Presenter’s first and last name </a:t>
            </a:r>
          </a:p>
        </p:txBody>
      </p:sp>
      <p:sp>
        <p:nvSpPr>
          <p:cNvPr id="18" name="Text Placeholder 16"/>
          <p:cNvSpPr>
            <a:spLocks noGrp="1"/>
          </p:cNvSpPr>
          <p:nvPr>
            <p:ph type="body" sz="quarter" idx="10" hasCustomPrompt="1"/>
          </p:nvPr>
        </p:nvSpPr>
        <p:spPr>
          <a:xfrm>
            <a:off x="4267201" y="4112029"/>
            <a:ext cx="3190875" cy="199083"/>
          </a:xfrm>
          <a:prstGeom prst="rect">
            <a:avLst/>
          </a:prstGeom>
        </p:spPr>
        <p:txBody>
          <a:bodyPr tIns="0" bIns="0" anchor="ctr">
            <a:noAutofit/>
          </a:bodyPr>
          <a:lstStyle>
            <a:lvl1pPr>
              <a:buNone/>
              <a:defRPr kumimoji="0" lang="en-US" sz="950" b="1" i="0" u="none" strike="noStrike" kern="1200" cap="none" spc="0" normalizeH="0" baseline="0" noProof="0" dirty="0" smtClean="0">
                <a:ln>
                  <a:noFill/>
                </a:ln>
                <a:solidFill>
                  <a:schemeClr val="accent2"/>
                </a:solidFill>
                <a:effectLst/>
                <a:uLnTx/>
                <a:uFillTx/>
                <a:latin typeface="+mj-lt"/>
                <a:ea typeface="+mn-ea"/>
                <a:cs typeface="Arial"/>
              </a:defRPr>
            </a:lvl1pPr>
          </a:lstStyle>
          <a:p>
            <a:pPr marL="0" marR="0" lvl="0" indent="0" algn="l" defTabSz="457200" rtl="0" eaLnBrk="1" fontAlgn="auto" latinLnBrk="0" hangingPunct="1">
              <a:lnSpc>
                <a:spcPct val="100000"/>
              </a:lnSpc>
              <a:spcBef>
                <a:spcPct val="20000"/>
              </a:spcBef>
              <a:spcAft>
                <a:spcPts val="0"/>
              </a:spcAft>
              <a:buClrTx/>
              <a:buSzTx/>
              <a:tabLst/>
              <a:defRPr/>
            </a:pPr>
            <a:r>
              <a:rPr lang="en-US"/>
              <a:t>Designation</a:t>
            </a:r>
          </a:p>
        </p:txBody>
      </p:sp>
      <p:sp>
        <p:nvSpPr>
          <p:cNvPr id="19" name="Text Placeholder 16"/>
          <p:cNvSpPr>
            <a:spLocks noGrp="1"/>
          </p:cNvSpPr>
          <p:nvPr>
            <p:ph type="body" sz="quarter" idx="11" hasCustomPrompt="1"/>
          </p:nvPr>
        </p:nvSpPr>
        <p:spPr>
          <a:xfrm>
            <a:off x="4267201" y="4464051"/>
            <a:ext cx="3190875" cy="186360"/>
          </a:xfrm>
          <a:prstGeom prst="rect">
            <a:avLst/>
          </a:prstGeom>
        </p:spPr>
        <p:txBody>
          <a:bodyPr tIns="0" bIns="0" anchor="ctr">
            <a:noAutofit/>
          </a:bodyPr>
          <a:lstStyle>
            <a:lvl1pPr>
              <a:buNone/>
              <a:defRPr kumimoji="0" lang="en-US" sz="900" b="1" i="0" u="none" strike="noStrike" kern="1200" cap="none" spc="0" normalizeH="0" baseline="0" noProof="0" dirty="0" smtClean="0">
                <a:ln>
                  <a:noFill/>
                </a:ln>
                <a:solidFill>
                  <a:schemeClr val="accent2"/>
                </a:solidFill>
                <a:effectLst/>
                <a:uLnTx/>
                <a:uFillTx/>
                <a:latin typeface="+mj-lt"/>
                <a:ea typeface="+mn-ea"/>
                <a:cs typeface="Arial"/>
              </a:defRPr>
            </a:lvl1pPr>
          </a:lstStyle>
          <a:p>
            <a:pPr marL="0" marR="0" lvl="0" indent="0" algn="l" defTabSz="457200" rtl="0" eaLnBrk="1" fontAlgn="auto" latinLnBrk="0" hangingPunct="1">
              <a:lnSpc>
                <a:spcPct val="100000"/>
              </a:lnSpc>
              <a:spcBef>
                <a:spcPct val="20000"/>
              </a:spcBef>
              <a:spcAft>
                <a:spcPts val="0"/>
              </a:spcAft>
              <a:buClrTx/>
              <a:buSzTx/>
              <a:tabLst/>
              <a:defRPr/>
            </a:pPr>
            <a:r>
              <a:rPr lang="en-US"/>
              <a:t>Date</a:t>
            </a:r>
          </a:p>
        </p:txBody>
      </p:sp>
      <p:sp>
        <p:nvSpPr>
          <p:cNvPr id="17"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cxnSp>
        <p:nvCxnSpPr>
          <p:cNvPr id="21"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27" name="Picture 2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33400" y="1917141"/>
            <a:ext cx="2732400" cy="3059307"/>
          </a:xfrm>
          <a:prstGeom prst="rect">
            <a:avLst/>
          </a:prstGeom>
        </p:spPr>
      </p:pic>
    </p:spTree>
    <p:extLst>
      <p:ext uri="{BB962C8B-B14F-4D97-AF65-F5344CB8AC3E}">
        <p14:creationId xmlns:p14="http://schemas.microsoft.com/office/powerpoint/2010/main" val="2997456036"/>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6_Title with Presenter's Picture">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267200" y="1746831"/>
            <a:ext cx="4635500" cy="1554480"/>
          </a:xfrm>
          <a:prstGeom prst="rect">
            <a:avLst/>
          </a:prstGeom>
          <a:noFill/>
        </p:spPr>
        <p:txBody>
          <a:bodyPr wrap="square" rtlCol="0" anchor="ctr">
            <a:noAutofit/>
          </a:bodyPr>
          <a:lstStyle>
            <a:lvl1pPr marL="0" algn="l">
              <a:defRPr lang="en-US" sz="3800" u="sng" dirty="0">
                <a:solidFill>
                  <a:schemeClr val="accent1"/>
                </a:solidFill>
                <a:latin typeface="+mj-lt"/>
                <a:ea typeface="+mn-ea"/>
                <a:cs typeface="Arial"/>
              </a:defRPr>
            </a:lvl1pPr>
          </a:lstStyle>
          <a:p>
            <a:pPr marL="0" lvl="0" algn="l"/>
            <a:r>
              <a:rPr lang="en-US"/>
              <a:t>Insert Title Here </a:t>
            </a:r>
            <a:br>
              <a:rPr lang="en-US"/>
            </a:br>
            <a:r>
              <a:rPr lang="en-US"/>
              <a:t>in two lines</a:t>
            </a:r>
          </a:p>
        </p:txBody>
      </p:sp>
      <p:cxnSp>
        <p:nvCxnSpPr>
          <p:cNvPr id="9" name="Straight Connector 8"/>
          <p:cNvCxnSpPr>
            <a:cxnSpLocks/>
          </p:cNvCxnSpPr>
          <p:nvPr/>
        </p:nvCxnSpPr>
        <p:spPr>
          <a:xfrm>
            <a:off x="3769835" y="2528304"/>
            <a:ext cx="0" cy="1799491"/>
          </a:xfrm>
          <a:prstGeom prst="line">
            <a:avLst/>
          </a:prstGeom>
          <a:ln w="19050">
            <a:solidFill>
              <a:schemeClr val="bg2">
                <a:lumMod val="50000"/>
              </a:schemeClr>
            </a:solidFill>
            <a:miter lim="400000"/>
          </a:ln>
        </p:spPr>
      </p:cxnSp>
      <p:sp>
        <p:nvSpPr>
          <p:cNvPr id="22"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23"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24"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28" name="Subtitle 2"/>
          <p:cNvSpPr>
            <a:spLocks noGrp="1"/>
          </p:cNvSpPr>
          <p:nvPr>
            <p:ph type="subTitle" idx="1" hasCustomPrompt="1"/>
          </p:nvPr>
        </p:nvSpPr>
        <p:spPr>
          <a:xfrm>
            <a:off x="5229864" y="4686857"/>
            <a:ext cx="3190875" cy="200443"/>
          </a:xfrm>
          <a:prstGeom prst="rect">
            <a:avLst/>
          </a:prstGeom>
          <a:noFill/>
        </p:spPr>
        <p:txBody>
          <a:bodyPr wrap="square" tIns="0" bIns="0" rtlCol="0" anchor="ctr">
            <a:no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lang="en-US" sz="1150" b="1">
                <a:solidFill>
                  <a:schemeClr val="accent2"/>
                </a:solidFill>
                <a:latin typeface="+mj-lt"/>
                <a:cs typeface="Arial"/>
              </a:defRPr>
            </a:lvl1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lang="en-US"/>
              <a:t>Presenter’s first and last name </a:t>
            </a:r>
          </a:p>
        </p:txBody>
      </p:sp>
      <p:sp>
        <p:nvSpPr>
          <p:cNvPr id="29" name="Text Placeholder 16"/>
          <p:cNvSpPr>
            <a:spLocks noGrp="1"/>
          </p:cNvSpPr>
          <p:nvPr>
            <p:ph type="body" sz="quarter" idx="10" hasCustomPrompt="1"/>
          </p:nvPr>
        </p:nvSpPr>
        <p:spPr>
          <a:xfrm>
            <a:off x="5229864" y="4965796"/>
            <a:ext cx="3190875" cy="410537"/>
          </a:xfrm>
          <a:prstGeom prst="rect">
            <a:avLst/>
          </a:prstGeom>
        </p:spPr>
        <p:txBody>
          <a:bodyPr tIns="0" bIns="0" anchor="t" anchorCtr="0">
            <a:noAutofit/>
          </a:bodyPr>
          <a:lstStyle>
            <a:lvl1pPr marL="0" marR="0" indent="0" algn="l" defTabSz="457200" rtl="0" eaLnBrk="1" fontAlgn="auto" latinLnBrk="0" hangingPunct="1">
              <a:lnSpc>
                <a:spcPct val="100000"/>
              </a:lnSpc>
              <a:spcBef>
                <a:spcPct val="20000"/>
              </a:spcBef>
              <a:spcAft>
                <a:spcPts val="0"/>
              </a:spcAft>
              <a:buClrTx/>
              <a:buSzTx/>
              <a:buNone/>
              <a:tabLst/>
              <a:defRPr kumimoji="0" lang="en-US" sz="950" b="0" i="0" u="none" strike="noStrike" kern="1200" cap="none" spc="0" normalizeH="0" baseline="0" noProof="0">
                <a:ln>
                  <a:noFill/>
                </a:ln>
                <a:solidFill>
                  <a:schemeClr val="accent2"/>
                </a:solidFill>
                <a:effectLst/>
                <a:uLnTx/>
                <a:uFillTx/>
                <a:latin typeface="+mj-lt"/>
                <a:ea typeface="+mn-ea"/>
                <a:cs typeface="Arial"/>
              </a:defRPr>
            </a:lvl1pPr>
          </a:lstStyle>
          <a:p>
            <a:pPr marL="0" marR="0" lvl="0" indent="0" algn="l" defTabSz="457200" rtl="0" eaLnBrk="1" fontAlgn="auto" latinLnBrk="0" hangingPunct="1">
              <a:lnSpc>
                <a:spcPct val="100000"/>
              </a:lnSpc>
              <a:spcBef>
                <a:spcPct val="20000"/>
              </a:spcBef>
              <a:spcAft>
                <a:spcPts val="0"/>
              </a:spcAft>
              <a:buClrTx/>
              <a:buSzTx/>
              <a:tabLst/>
              <a:defRPr/>
            </a:pP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a:t>
            </a:r>
          </a:p>
        </p:txBody>
      </p:sp>
      <p:sp>
        <p:nvSpPr>
          <p:cNvPr id="15"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cxnSp>
        <p:nvCxnSpPr>
          <p:cNvPr id="17"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18" name="Picture 1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33400" y="1917141"/>
            <a:ext cx="2732400" cy="3059307"/>
          </a:xfrm>
          <a:prstGeom prst="rect">
            <a:avLst/>
          </a:prstGeom>
        </p:spPr>
      </p:pic>
      <p:sp>
        <p:nvSpPr>
          <p:cNvPr id="13" name="Picture Placeholder 9"/>
          <p:cNvSpPr>
            <a:spLocks noGrp="1"/>
          </p:cNvSpPr>
          <p:nvPr>
            <p:ph type="pic" sz="quarter" idx="13" hasCustomPrompt="1"/>
          </p:nvPr>
        </p:nvSpPr>
        <p:spPr>
          <a:xfrm>
            <a:off x="4289307" y="4487334"/>
            <a:ext cx="774700" cy="1032933"/>
          </a:xfrm>
          <a:prstGeom prst="ellipse">
            <a:avLst/>
          </a:prstGeom>
        </p:spPr>
        <p:txBody>
          <a:bodyPr>
            <a:noAutofit/>
          </a:bodyPr>
          <a:lstStyle>
            <a:lvl1pPr marL="0" indent="0" algn="ctr">
              <a:buNone/>
              <a:defRPr sz="700" baseline="0">
                <a:solidFill>
                  <a:schemeClr val="accent2"/>
                </a:solidFill>
                <a:latin typeface="+mj-lt"/>
              </a:defRPr>
            </a:lvl1pPr>
          </a:lstStyle>
          <a:p>
            <a:r>
              <a:rPr lang="en-US"/>
              <a:t>Click to add Presenter’s image</a:t>
            </a:r>
            <a:endParaRPr lang="en-IN"/>
          </a:p>
        </p:txBody>
      </p:sp>
    </p:spTree>
    <p:extLst>
      <p:ext uri="{BB962C8B-B14F-4D97-AF65-F5344CB8AC3E}">
        <p14:creationId xmlns:p14="http://schemas.microsoft.com/office/powerpoint/2010/main" val="3170484364"/>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6_Title with Client/Partner Logo">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267200" y="1746831"/>
            <a:ext cx="4635500" cy="1554480"/>
          </a:xfrm>
          <a:prstGeom prst="rect">
            <a:avLst/>
          </a:prstGeom>
          <a:noFill/>
        </p:spPr>
        <p:txBody>
          <a:bodyPr wrap="square" rtlCol="0" anchor="ctr">
            <a:noAutofit/>
          </a:bodyPr>
          <a:lstStyle>
            <a:lvl1pPr marL="0" algn="l">
              <a:defRPr lang="en-US" sz="3800" u="sng" dirty="0">
                <a:solidFill>
                  <a:schemeClr val="accent1"/>
                </a:solidFill>
                <a:latin typeface="+mj-lt"/>
                <a:ea typeface="+mn-ea"/>
                <a:cs typeface="Arial"/>
              </a:defRPr>
            </a:lvl1pPr>
          </a:lstStyle>
          <a:p>
            <a:pPr marL="0" lvl="0" algn="l"/>
            <a:r>
              <a:rPr lang="en-US"/>
              <a:t>Insert Title Here </a:t>
            </a:r>
            <a:br>
              <a:rPr lang="en-US"/>
            </a:br>
            <a:r>
              <a:rPr lang="en-US"/>
              <a:t>in two lines</a:t>
            </a:r>
          </a:p>
        </p:txBody>
      </p:sp>
      <p:cxnSp>
        <p:nvCxnSpPr>
          <p:cNvPr id="9" name="Straight Connector 8"/>
          <p:cNvCxnSpPr>
            <a:cxnSpLocks/>
          </p:cNvCxnSpPr>
          <p:nvPr/>
        </p:nvCxnSpPr>
        <p:spPr>
          <a:xfrm>
            <a:off x="3769835" y="2528304"/>
            <a:ext cx="0" cy="1799491"/>
          </a:xfrm>
          <a:prstGeom prst="line">
            <a:avLst/>
          </a:prstGeom>
          <a:ln w="19050">
            <a:solidFill>
              <a:schemeClr val="bg2">
                <a:lumMod val="50000"/>
              </a:schemeClr>
            </a:solidFill>
            <a:miter lim="400000"/>
          </a:ln>
        </p:spPr>
      </p:cxnSp>
      <p:sp>
        <p:nvSpPr>
          <p:cNvPr id="22"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23"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24"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5" name="Subtitle 2"/>
          <p:cNvSpPr>
            <a:spLocks noGrp="1"/>
          </p:cNvSpPr>
          <p:nvPr>
            <p:ph type="subTitle" idx="1" hasCustomPrompt="1"/>
          </p:nvPr>
        </p:nvSpPr>
        <p:spPr>
          <a:xfrm>
            <a:off x="4267201" y="3807691"/>
            <a:ext cx="3190875" cy="200443"/>
          </a:xfrm>
          <a:prstGeom prst="rect">
            <a:avLst/>
          </a:prstGeom>
          <a:noFill/>
        </p:spPr>
        <p:txBody>
          <a:bodyPr wrap="square" tIns="0" bIns="0" rtlCol="0" anchor="ctr">
            <a:no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lang="en-US" sz="1150" b="1">
                <a:solidFill>
                  <a:schemeClr val="accent2"/>
                </a:solidFill>
                <a:latin typeface="+mj-lt"/>
                <a:cs typeface="Arial"/>
              </a:defRPr>
            </a:lvl1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lang="en-US"/>
              <a:t>Presenter’s first and last name </a:t>
            </a:r>
          </a:p>
        </p:txBody>
      </p:sp>
      <p:sp>
        <p:nvSpPr>
          <p:cNvPr id="18" name="Text Placeholder 16"/>
          <p:cNvSpPr>
            <a:spLocks noGrp="1"/>
          </p:cNvSpPr>
          <p:nvPr>
            <p:ph type="body" sz="quarter" idx="10" hasCustomPrompt="1"/>
          </p:nvPr>
        </p:nvSpPr>
        <p:spPr>
          <a:xfrm>
            <a:off x="4267201" y="4112029"/>
            <a:ext cx="3190875" cy="199083"/>
          </a:xfrm>
          <a:prstGeom prst="rect">
            <a:avLst/>
          </a:prstGeom>
        </p:spPr>
        <p:txBody>
          <a:bodyPr tIns="0" bIns="0" anchor="ctr">
            <a:noAutofit/>
          </a:bodyPr>
          <a:lstStyle>
            <a:lvl1pPr>
              <a:buNone/>
              <a:defRPr kumimoji="0" lang="en-US" sz="950" b="1" i="0" u="none" strike="noStrike" kern="1200" cap="none" spc="0" normalizeH="0" baseline="0" noProof="0" dirty="0" smtClean="0">
                <a:ln>
                  <a:noFill/>
                </a:ln>
                <a:solidFill>
                  <a:schemeClr val="accent2"/>
                </a:solidFill>
                <a:effectLst/>
                <a:uLnTx/>
                <a:uFillTx/>
                <a:latin typeface="+mj-lt"/>
                <a:ea typeface="+mn-ea"/>
                <a:cs typeface="Arial"/>
              </a:defRPr>
            </a:lvl1pPr>
          </a:lstStyle>
          <a:p>
            <a:pPr marL="0" marR="0" lvl="0" indent="0" algn="l" defTabSz="457200" rtl="0" eaLnBrk="1" fontAlgn="auto" latinLnBrk="0" hangingPunct="1">
              <a:lnSpc>
                <a:spcPct val="100000"/>
              </a:lnSpc>
              <a:spcBef>
                <a:spcPct val="20000"/>
              </a:spcBef>
              <a:spcAft>
                <a:spcPts val="0"/>
              </a:spcAft>
              <a:buClrTx/>
              <a:buSzTx/>
              <a:tabLst/>
              <a:defRPr/>
            </a:pPr>
            <a:r>
              <a:rPr lang="en-US"/>
              <a:t>Designation</a:t>
            </a:r>
          </a:p>
        </p:txBody>
      </p:sp>
      <p:sp>
        <p:nvSpPr>
          <p:cNvPr id="19" name="Text Placeholder 16"/>
          <p:cNvSpPr>
            <a:spLocks noGrp="1"/>
          </p:cNvSpPr>
          <p:nvPr>
            <p:ph type="body" sz="quarter" idx="11" hasCustomPrompt="1"/>
          </p:nvPr>
        </p:nvSpPr>
        <p:spPr>
          <a:xfrm>
            <a:off x="4267201" y="4464051"/>
            <a:ext cx="3190875" cy="186360"/>
          </a:xfrm>
          <a:prstGeom prst="rect">
            <a:avLst/>
          </a:prstGeom>
        </p:spPr>
        <p:txBody>
          <a:bodyPr tIns="0" bIns="0" anchor="ctr">
            <a:noAutofit/>
          </a:bodyPr>
          <a:lstStyle>
            <a:lvl1pPr>
              <a:buNone/>
              <a:defRPr kumimoji="0" lang="en-US" sz="900" b="1" i="0" u="none" strike="noStrike" kern="1200" cap="none" spc="0" normalizeH="0" baseline="0" noProof="0" dirty="0" smtClean="0">
                <a:ln>
                  <a:noFill/>
                </a:ln>
                <a:solidFill>
                  <a:schemeClr val="accent2"/>
                </a:solidFill>
                <a:effectLst/>
                <a:uLnTx/>
                <a:uFillTx/>
                <a:latin typeface="+mj-lt"/>
                <a:ea typeface="+mn-ea"/>
                <a:cs typeface="Arial"/>
              </a:defRPr>
            </a:lvl1pPr>
          </a:lstStyle>
          <a:p>
            <a:pPr marL="0" marR="0" lvl="0" indent="0" algn="l" defTabSz="457200" rtl="0" eaLnBrk="1" fontAlgn="auto" latinLnBrk="0" hangingPunct="1">
              <a:lnSpc>
                <a:spcPct val="100000"/>
              </a:lnSpc>
              <a:spcBef>
                <a:spcPct val="20000"/>
              </a:spcBef>
              <a:spcAft>
                <a:spcPts val="0"/>
              </a:spcAft>
              <a:buClrTx/>
              <a:buSzTx/>
              <a:tabLst/>
              <a:defRPr/>
            </a:pPr>
            <a:r>
              <a:rPr lang="en-US"/>
              <a:t>Date</a:t>
            </a:r>
          </a:p>
        </p:txBody>
      </p:sp>
      <p:sp>
        <p:nvSpPr>
          <p:cNvPr id="21" name="Picture Placeholder 9"/>
          <p:cNvSpPr>
            <a:spLocks noGrp="1"/>
          </p:cNvSpPr>
          <p:nvPr>
            <p:ph type="pic" sz="quarter" idx="12" hasCustomPrompt="1"/>
          </p:nvPr>
        </p:nvSpPr>
        <p:spPr>
          <a:xfrm>
            <a:off x="2342673" y="2604939"/>
            <a:ext cx="1181854" cy="1641989"/>
          </a:xfrm>
          <a:prstGeom prst="rect">
            <a:avLst/>
          </a:prstGeom>
        </p:spPr>
        <p:txBody>
          <a:bodyPr>
            <a:noAutofit/>
          </a:bodyPr>
          <a:lstStyle>
            <a:lvl1pPr marL="0" indent="0" algn="ctr">
              <a:buNone/>
              <a:defRPr sz="1100" baseline="0">
                <a:solidFill>
                  <a:schemeClr val="accent2"/>
                </a:solidFill>
                <a:latin typeface="+mj-lt"/>
              </a:defRPr>
            </a:lvl1pPr>
          </a:lstStyle>
          <a:p>
            <a:r>
              <a:rPr lang="en-US"/>
              <a:t>Click here to add Client / Partner Logo</a:t>
            </a:r>
            <a:endParaRPr lang="en-IN"/>
          </a:p>
        </p:txBody>
      </p:sp>
      <p:sp>
        <p:nvSpPr>
          <p:cNvPr id="16"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cxnSp>
        <p:nvCxnSpPr>
          <p:cNvPr id="27"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29" name="Picture 2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76273" y="2295078"/>
            <a:ext cx="2066400" cy="2313625"/>
          </a:xfrm>
          <a:prstGeom prst="rect">
            <a:avLst/>
          </a:prstGeom>
        </p:spPr>
      </p:pic>
    </p:spTree>
    <p:extLst>
      <p:ext uri="{BB962C8B-B14F-4D97-AF65-F5344CB8AC3E}">
        <p14:creationId xmlns:p14="http://schemas.microsoft.com/office/powerpoint/2010/main" val="1075772969"/>
      </p:ext>
    </p:extLst>
  </p:cSld>
  <p:clrMapOvr>
    <a:masterClrMapping/>
  </p:clrMapOvr>
  <p:extLst mod="1">
    <p:ext uri="{DCECCB84-F9BA-43D5-87BE-67443E8EF086}">
      <p15:sldGuideLst xmlns:p15="http://schemas.microsoft.com/office/powerpoint/2012/main">
        <p15:guide id="1" pos="4513" userDrawn="1">
          <p15:clr>
            <a:srgbClr val="FBAE4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6_Agenda">
    <p:spTree>
      <p:nvGrpSpPr>
        <p:cNvPr id="1" name=""/>
        <p:cNvGrpSpPr/>
        <p:nvPr/>
      </p:nvGrpSpPr>
      <p:grpSpPr>
        <a:xfrm>
          <a:off x="0" y="0"/>
          <a:ext cx="0" cy="0"/>
          <a:chOff x="0" y="0"/>
          <a:chExt cx="0" cy="0"/>
        </a:xfrm>
      </p:grpSpPr>
      <p:sp>
        <p:nvSpPr>
          <p:cNvPr id="17" name="Text Placeholder 38"/>
          <p:cNvSpPr>
            <a:spLocks noGrp="1"/>
          </p:cNvSpPr>
          <p:nvPr>
            <p:ph type="body" sz="quarter" idx="10" hasCustomPrompt="1"/>
          </p:nvPr>
        </p:nvSpPr>
        <p:spPr>
          <a:xfrm>
            <a:off x="779308" y="1961011"/>
            <a:ext cx="3640292" cy="200861"/>
          </a:xfrm>
          <a:prstGeom prst="rect">
            <a:avLst/>
          </a:prstGeom>
        </p:spPr>
        <p:txBody>
          <a:bodyPr tIns="0" bIns="0" anchor="ctr" anchorCtr="0">
            <a:noAutofit/>
          </a:bodyPr>
          <a:lstStyle>
            <a:lvl1pPr marL="0" indent="0">
              <a:buNone/>
              <a:defRPr sz="1300" b="1">
                <a:solidFill>
                  <a:schemeClr val="tx2"/>
                </a:solidFill>
                <a:latin typeface="+mn-lt"/>
              </a:defRPr>
            </a:lvl1pPr>
            <a:lvl2pPr>
              <a:buNone/>
              <a:defRPr/>
            </a:lvl2pPr>
            <a:lvl3pPr>
              <a:buNone/>
              <a:defRPr/>
            </a:lvl3pPr>
            <a:lvl4pPr>
              <a:buNone/>
              <a:defRPr/>
            </a:lvl4pPr>
            <a:lvl5pPr>
              <a:buNone/>
              <a:defRPr/>
            </a:lvl5pPr>
          </a:lstStyle>
          <a:p>
            <a:pPr lvl="0"/>
            <a:r>
              <a:rPr lang="en-US"/>
              <a:t>Headline</a:t>
            </a:r>
          </a:p>
        </p:txBody>
      </p:sp>
      <p:sp>
        <p:nvSpPr>
          <p:cNvPr id="28" name="Text Placeholder 38"/>
          <p:cNvSpPr>
            <a:spLocks noGrp="1"/>
          </p:cNvSpPr>
          <p:nvPr>
            <p:ph type="body" sz="quarter" idx="15" hasCustomPrompt="1"/>
          </p:nvPr>
        </p:nvSpPr>
        <p:spPr>
          <a:xfrm>
            <a:off x="230668" y="1830792"/>
            <a:ext cx="502920" cy="668792"/>
          </a:xfrm>
          <a:prstGeom prst="ellipse">
            <a:avLst/>
          </a:prstGeom>
          <a:solidFill>
            <a:schemeClr val="tx2"/>
          </a:solidFill>
        </p:spPr>
        <p:txBody>
          <a:bodyPr anchor="ctr">
            <a:normAutofit/>
          </a:bodyPr>
          <a:lstStyle>
            <a:lvl1pPr marL="0" indent="0" algn="ctr">
              <a:buFont typeface="Arial" pitchFamily="34" charset="0"/>
              <a:buNone/>
              <a:defRPr sz="1100" b="1">
                <a:solidFill>
                  <a:schemeClr val="bg1"/>
                </a:solidFill>
                <a:latin typeface="+mn-lt"/>
              </a:defRPr>
            </a:lvl1pPr>
            <a:lvl2pPr>
              <a:buNone/>
              <a:defRPr/>
            </a:lvl2pPr>
            <a:lvl3pPr>
              <a:buNone/>
              <a:defRPr/>
            </a:lvl3pPr>
            <a:lvl4pPr>
              <a:buNone/>
              <a:defRPr/>
            </a:lvl4pPr>
            <a:lvl5pPr>
              <a:buNone/>
              <a:defRPr/>
            </a:lvl5pPr>
          </a:lstStyle>
          <a:p>
            <a:pPr lvl="0"/>
            <a:r>
              <a:rPr lang="en-US"/>
              <a:t>1</a:t>
            </a:r>
          </a:p>
        </p:txBody>
      </p:sp>
      <p:sp>
        <p:nvSpPr>
          <p:cNvPr id="47" name="Title 1"/>
          <p:cNvSpPr>
            <a:spLocks noGrp="1"/>
          </p:cNvSpPr>
          <p:nvPr>
            <p:ph type="ctrTitle" hasCustomPrompt="1"/>
          </p:nvPr>
        </p:nvSpPr>
        <p:spPr>
          <a:xfrm>
            <a:off x="1" y="345077"/>
            <a:ext cx="2191657" cy="692892"/>
          </a:xfrm>
          <a:prstGeom prst="rect">
            <a:avLst/>
          </a:prstGeom>
          <a:noFill/>
        </p:spPr>
        <p:txBody>
          <a:bodyPr wrap="square" lIns="0" rtlCol="0" anchor="t" anchorCtr="0">
            <a:noAutofit/>
          </a:bodyPr>
          <a:lstStyle>
            <a:lvl1pPr marL="0" algn="l">
              <a:lnSpc>
                <a:spcPct val="98000"/>
              </a:lnSpc>
              <a:tabLst/>
              <a:defRPr lang="en-US" sz="2600" u="sng" dirty="0">
                <a:solidFill>
                  <a:schemeClr val="tx2"/>
                </a:solidFill>
                <a:latin typeface="+mj-lt"/>
                <a:ea typeface="+mn-ea"/>
                <a:cs typeface="Arial"/>
              </a:defRPr>
            </a:lvl1pPr>
          </a:lstStyle>
          <a:p>
            <a:pPr marL="0" lvl="0" algn="l"/>
            <a:r>
              <a:rPr lang="en-US"/>
              <a:t>Agenda</a:t>
            </a:r>
          </a:p>
        </p:txBody>
      </p:sp>
      <p:sp>
        <p:nvSpPr>
          <p:cNvPr id="48" name="Text Placeholder 38"/>
          <p:cNvSpPr>
            <a:spLocks noGrp="1"/>
          </p:cNvSpPr>
          <p:nvPr>
            <p:ph type="body" sz="quarter" idx="16" hasCustomPrompt="1"/>
          </p:nvPr>
        </p:nvSpPr>
        <p:spPr>
          <a:xfrm>
            <a:off x="779308" y="2209261"/>
            <a:ext cx="3640292" cy="198993"/>
          </a:xfrm>
          <a:prstGeom prst="rect">
            <a:avLst/>
          </a:prstGeom>
        </p:spPr>
        <p:txBody>
          <a:bodyPr tIns="0" bIns="0" anchor="t" anchorCtr="0">
            <a:noAutofit/>
          </a:bodyPr>
          <a:lstStyle>
            <a:lvl1pPr marL="0" indent="0">
              <a:buNone/>
              <a:defRPr sz="900" b="1">
                <a:solidFill>
                  <a:schemeClr val="tx2"/>
                </a:solidFill>
                <a:latin typeface="+mn-lt"/>
              </a:defRPr>
            </a:lvl1pPr>
            <a:lvl2pPr>
              <a:buNone/>
              <a:defRPr/>
            </a:lvl2pPr>
            <a:lvl3pPr>
              <a:buNone/>
              <a:defRPr/>
            </a:lvl3pPr>
            <a:lvl4pPr>
              <a:buNone/>
              <a:defRPr/>
            </a:lvl4pPr>
            <a:lvl5pPr>
              <a:buNone/>
              <a:defRPr/>
            </a:lvl5pPr>
          </a:lstStyle>
          <a:p>
            <a:pPr lvl="0"/>
            <a:r>
              <a:rPr lang="en-US"/>
              <a:t>Duis </a:t>
            </a:r>
            <a:r>
              <a:rPr lang="en-US" err="1"/>
              <a:t>rutrum</a:t>
            </a:r>
            <a:r>
              <a:rPr lang="en-US"/>
              <a:t> </a:t>
            </a:r>
            <a:r>
              <a:rPr lang="en-US" err="1"/>
              <a:t>vestibulum</a:t>
            </a:r>
            <a:r>
              <a:rPr lang="en-US"/>
              <a:t> </a:t>
            </a:r>
            <a:r>
              <a:rPr lang="en-US" err="1"/>
              <a:t>ornare</a:t>
            </a:r>
            <a:r>
              <a:rPr lang="en-US"/>
              <a:t>. Integer cursus </a:t>
            </a:r>
            <a:r>
              <a:rPr lang="en-US" err="1"/>
              <a:t>eu</a:t>
            </a:r>
            <a:r>
              <a:rPr lang="en-US"/>
              <a:t> </a:t>
            </a:r>
            <a:r>
              <a:rPr lang="en-US" err="1"/>
              <a:t>elit</a:t>
            </a:r>
            <a:r>
              <a:rPr lang="en-US"/>
              <a:t> </a:t>
            </a:r>
            <a:r>
              <a:rPr lang="en-US" err="1"/>
              <a:t>mollis</a:t>
            </a:r>
            <a:r>
              <a:rPr lang="en-US"/>
              <a:t> </a:t>
            </a:r>
            <a:r>
              <a:rPr lang="en-US" err="1"/>
              <a:t>suscipit</a:t>
            </a:r>
            <a:r>
              <a:rPr lang="en-US"/>
              <a:t>.</a:t>
            </a:r>
          </a:p>
        </p:txBody>
      </p:sp>
      <p:sp>
        <p:nvSpPr>
          <p:cNvPr id="49" name="Text Placeholder 38"/>
          <p:cNvSpPr>
            <a:spLocks noGrp="1"/>
          </p:cNvSpPr>
          <p:nvPr>
            <p:ph type="body" sz="quarter" idx="17" hasCustomPrompt="1"/>
          </p:nvPr>
        </p:nvSpPr>
        <p:spPr>
          <a:xfrm>
            <a:off x="779308" y="3129960"/>
            <a:ext cx="3640292" cy="200861"/>
          </a:xfrm>
          <a:prstGeom prst="rect">
            <a:avLst/>
          </a:prstGeom>
        </p:spPr>
        <p:txBody>
          <a:bodyPr tIns="0" bIns="0" anchor="ctr" anchorCtr="0">
            <a:noAutofit/>
          </a:bodyPr>
          <a:lstStyle>
            <a:lvl1pPr marL="0" indent="0">
              <a:buNone/>
              <a:defRPr sz="1300" b="1">
                <a:solidFill>
                  <a:schemeClr val="tx2"/>
                </a:solidFill>
                <a:latin typeface="+mn-lt"/>
              </a:defRPr>
            </a:lvl1pPr>
            <a:lvl2pPr>
              <a:buNone/>
              <a:defRPr/>
            </a:lvl2pPr>
            <a:lvl3pPr>
              <a:buNone/>
              <a:defRPr/>
            </a:lvl3pPr>
            <a:lvl4pPr>
              <a:buNone/>
              <a:defRPr/>
            </a:lvl4pPr>
            <a:lvl5pPr>
              <a:buNone/>
              <a:defRPr/>
            </a:lvl5pPr>
          </a:lstStyle>
          <a:p>
            <a:pPr lvl="0"/>
            <a:r>
              <a:rPr lang="en-US"/>
              <a:t>Headline</a:t>
            </a:r>
          </a:p>
        </p:txBody>
      </p:sp>
      <p:sp>
        <p:nvSpPr>
          <p:cNvPr id="50" name="Text Placeholder 38"/>
          <p:cNvSpPr>
            <a:spLocks noGrp="1"/>
          </p:cNvSpPr>
          <p:nvPr>
            <p:ph type="body" sz="quarter" idx="18" hasCustomPrompt="1"/>
          </p:nvPr>
        </p:nvSpPr>
        <p:spPr>
          <a:xfrm>
            <a:off x="230668" y="2999741"/>
            <a:ext cx="502920" cy="668792"/>
          </a:xfrm>
          <a:prstGeom prst="ellipse">
            <a:avLst/>
          </a:prstGeom>
          <a:solidFill>
            <a:schemeClr val="tx2"/>
          </a:solidFill>
        </p:spPr>
        <p:txBody>
          <a:bodyPr anchor="ctr">
            <a:normAutofit/>
          </a:bodyPr>
          <a:lstStyle>
            <a:lvl1pPr marL="0" indent="0" algn="ctr">
              <a:buFont typeface="Arial" pitchFamily="34" charset="0"/>
              <a:buNone/>
              <a:defRPr sz="1100" b="1">
                <a:solidFill>
                  <a:schemeClr val="bg1"/>
                </a:solidFill>
                <a:latin typeface="+mn-lt"/>
              </a:defRPr>
            </a:lvl1pPr>
            <a:lvl2pPr>
              <a:buNone/>
              <a:defRPr/>
            </a:lvl2pPr>
            <a:lvl3pPr>
              <a:buNone/>
              <a:defRPr/>
            </a:lvl3pPr>
            <a:lvl4pPr>
              <a:buNone/>
              <a:defRPr/>
            </a:lvl4pPr>
            <a:lvl5pPr>
              <a:buNone/>
              <a:defRPr/>
            </a:lvl5pPr>
          </a:lstStyle>
          <a:p>
            <a:pPr lvl="0"/>
            <a:r>
              <a:rPr lang="en-US"/>
              <a:t>2</a:t>
            </a:r>
          </a:p>
        </p:txBody>
      </p:sp>
      <p:sp>
        <p:nvSpPr>
          <p:cNvPr id="51" name="Text Placeholder 38"/>
          <p:cNvSpPr>
            <a:spLocks noGrp="1"/>
          </p:cNvSpPr>
          <p:nvPr>
            <p:ph type="body" sz="quarter" idx="19" hasCustomPrompt="1"/>
          </p:nvPr>
        </p:nvSpPr>
        <p:spPr>
          <a:xfrm>
            <a:off x="779308" y="3378210"/>
            <a:ext cx="3640292" cy="198993"/>
          </a:xfrm>
          <a:prstGeom prst="rect">
            <a:avLst/>
          </a:prstGeom>
        </p:spPr>
        <p:txBody>
          <a:bodyPr tIns="0" bIns="0" anchor="t" anchorCtr="0">
            <a:noAutofit/>
          </a:bodyPr>
          <a:lstStyle>
            <a:lvl1pPr marL="0" indent="0">
              <a:buNone/>
              <a:defRPr sz="900" b="1">
                <a:solidFill>
                  <a:schemeClr val="tx2"/>
                </a:solidFill>
                <a:latin typeface="+mn-lt"/>
              </a:defRPr>
            </a:lvl1pPr>
            <a:lvl2pPr>
              <a:buNone/>
              <a:defRPr/>
            </a:lvl2pPr>
            <a:lvl3pPr>
              <a:buNone/>
              <a:defRPr/>
            </a:lvl3pPr>
            <a:lvl4pPr>
              <a:buNone/>
              <a:defRPr/>
            </a:lvl4pPr>
            <a:lvl5pPr>
              <a:buNone/>
              <a:defRPr/>
            </a:lvl5pPr>
          </a:lstStyle>
          <a:p>
            <a:pPr lvl="0"/>
            <a:r>
              <a:rPr lang="en-US"/>
              <a:t>Duis </a:t>
            </a:r>
            <a:r>
              <a:rPr lang="en-US" err="1"/>
              <a:t>rutrum</a:t>
            </a:r>
            <a:r>
              <a:rPr lang="en-US"/>
              <a:t> </a:t>
            </a:r>
            <a:r>
              <a:rPr lang="en-US" err="1"/>
              <a:t>vestibulum</a:t>
            </a:r>
            <a:r>
              <a:rPr lang="en-US"/>
              <a:t> </a:t>
            </a:r>
            <a:r>
              <a:rPr lang="en-US" err="1"/>
              <a:t>ornare</a:t>
            </a:r>
            <a:r>
              <a:rPr lang="en-US"/>
              <a:t>. Integer cursus </a:t>
            </a:r>
            <a:r>
              <a:rPr lang="en-US" err="1"/>
              <a:t>eu</a:t>
            </a:r>
            <a:r>
              <a:rPr lang="en-US"/>
              <a:t> </a:t>
            </a:r>
            <a:r>
              <a:rPr lang="en-US" err="1"/>
              <a:t>elit</a:t>
            </a:r>
            <a:r>
              <a:rPr lang="en-US"/>
              <a:t> </a:t>
            </a:r>
            <a:r>
              <a:rPr lang="en-US" err="1"/>
              <a:t>mollis</a:t>
            </a:r>
            <a:r>
              <a:rPr lang="en-US"/>
              <a:t> </a:t>
            </a:r>
            <a:r>
              <a:rPr lang="en-US" err="1"/>
              <a:t>suscipit</a:t>
            </a:r>
            <a:r>
              <a:rPr lang="en-US"/>
              <a:t>.</a:t>
            </a:r>
          </a:p>
        </p:txBody>
      </p:sp>
      <p:sp>
        <p:nvSpPr>
          <p:cNvPr id="52" name="Text Placeholder 38"/>
          <p:cNvSpPr>
            <a:spLocks noGrp="1"/>
          </p:cNvSpPr>
          <p:nvPr>
            <p:ph type="body" sz="quarter" idx="20" hasCustomPrompt="1"/>
          </p:nvPr>
        </p:nvSpPr>
        <p:spPr>
          <a:xfrm>
            <a:off x="779308" y="4296982"/>
            <a:ext cx="3640292" cy="200861"/>
          </a:xfrm>
          <a:prstGeom prst="rect">
            <a:avLst/>
          </a:prstGeom>
        </p:spPr>
        <p:txBody>
          <a:bodyPr tIns="0" bIns="0" anchor="ctr" anchorCtr="0">
            <a:noAutofit/>
          </a:bodyPr>
          <a:lstStyle>
            <a:lvl1pPr marL="0" indent="0">
              <a:buNone/>
              <a:defRPr sz="1300" b="1">
                <a:solidFill>
                  <a:schemeClr val="tx2"/>
                </a:solidFill>
                <a:latin typeface="+mn-lt"/>
              </a:defRPr>
            </a:lvl1pPr>
            <a:lvl2pPr>
              <a:buNone/>
              <a:defRPr/>
            </a:lvl2pPr>
            <a:lvl3pPr>
              <a:buNone/>
              <a:defRPr/>
            </a:lvl3pPr>
            <a:lvl4pPr>
              <a:buNone/>
              <a:defRPr/>
            </a:lvl4pPr>
            <a:lvl5pPr>
              <a:buNone/>
              <a:defRPr/>
            </a:lvl5pPr>
          </a:lstStyle>
          <a:p>
            <a:pPr lvl="0"/>
            <a:r>
              <a:rPr lang="en-US"/>
              <a:t>Headline</a:t>
            </a:r>
          </a:p>
        </p:txBody>
      </p:sp>
      <p:sp>
        <p:nvSpPr>
          <p:cNvPr id="53" name="Text Placeholder 38"/>
          <p:cNvSpPr>
            <a:spLocks noGrp="1"/>
          </p:cNvSpPr>
          <p:nvPr>
            <p:ph type="body" sz="quarter" idx="21" hasCustomPrompt="1"/>
          </p:nvPr>
        </p:nvSpPr>
        <p:spPr>
          <a:xfrm>
            <a:off x="230668" y="4166763"/>
            <a:ext cx="502920" cy="668792"/>
          </a:xfrm>
          <a:prstGeom prst="ellipse">
            <a:avLst/>
          </a:prstGeom>
          <a:solidFill>
            <a:schemeClr val="tx2"/>
          </a:solidFill>
        </p:spPr>
        <p:txBody>
          <a:bodyPr anchor="ctr">
            <a:normAutofit/>
          </a:bodyPr>
          <a:lstStyle>
            <a:lvl1pPr marL="0" indent="0" algn="ctr">
              <a:buFont typeface="Arial" pitchFamily="34" charset="0"/>
              <a:buNone/>
              <a:defRPr sz="1100" b="1">
                <a:solidFill>
                  <a:schemeClr val="bg1"/>
                </a:solidFill>
                <a:latin typeface="+mn-lt"/>
              </a:defRPr>
            </a:lvl1pPr>
            <a:lvl2pPr>
              <a:buNone/>
              <a:defRPr/>
            </a:lvl2pPr>
            <a:lvl3pPr>
              <a:buNone/>
              <a:defRPr/>
            </a:lvl3pPr>
            <a:lvl4pPr>
              <a:buNone/>
              <a:defRPr/>
            </a:lvl4pPr>
            <a:lvl5pPr>
              <a:buNone/>
              <a:defRPr/>
            </a:lvl5pPr>
          </a:lstStyle>
          <a:p>
            <a:pPr lvl="0"/>
            <a:r>
              <a:rPr lang="en-US"/>
              <a:t>3</a:t>
            </a:r>
          </a:p>
        </p:txBody>
      </p:sp>
      <p:sp>
        <p:nvSpPr>
          <p:cNvPr id="54" name="Text Placeholder 38"/>
          <p:cNvSpPr>
            <a:spLocks noGrp="1"/>
          </p:cNvSpPr>
          <p:nvPr>
            <p:ph type="body" sz="quarter" idx="22" hasCustomPrompt="1"/>
          </p:nvPr>
        </p:nvSpPr>
        <p:spPr>
          <a:xfrm>
            <a:off x="779308" y="4545232"/>
            <a:ext cx="3640292" cy="198993"/>
          </a:xfrm>
          <a:prstGeom prst="rect">
            <a:avLst/>
          </a:prstGeom>
        </p:spPr>
        <p:txBody>
          <a:bodyPr tIns="0" bIns="0" anchor="t" anchorCtr="0">
            <a:noAutofit/>
          </a:bodyPr>
          <a:lstStyle>
            <a:lvl1pPr marL="0" indent="0">
              <a:buNone/>
              <a:defRPr sz="900" b="1">
                <a:solidFill>
                  <a:schemeClr val="tx2"/>
                </a:solidFill>
                <a:latin typeface="+mn-lt"/>
              </a:defRPr>
            </a:lvl1pPr>
            <a:lvl2pPr>
              <a:buNone/>
              <a:defRPr/>
            </a:lvl2pPr>
            <a:lvl3pPr>
              <a:buNone/>
              <a:defRPr/>
            </a:lvl3pPr>
            <a:lvl4pPr>
              <a:buNone/>
              <a:defRPr/>
            </a:lvl4pPr>
            <a:lvl5pPr>
              <a:buNone/>
              <a:defRPr/>
            </a:lvl5pPr>
          </a:lstStyle>
          <a:p>
            <a:pPr lvl="0"/>
            <a:r>
              <a:rPr lang="en-US"/>
              <a:t>Duis </a:t>
            </a:r>
            <a:r>
              <a:rPr lang="en-US" err="1"/>
              <a:t>rutrum</a:t>
            </a:r>
            <a:r>
              <a:rPr lang="en-US"/>
              <a:t> </a:t>
            </a:r>
            <a:r>
              <a:rPr lang="en-US" err="1"/>
              <a:t>vestibulum</a:t>
            </a:r>
            <a:r>
              <a:rPr lang="en-US"/>
              <a:t> </a:t>
            </a:r>
            <a:r>
              <a:rPr lang="en-US" err="1"/>
              <a:t>ornare</a:t>
            </a:r>
            <a:r>
              <a:rPr lang="en-US"/>
              <a:t>. Integer cursus </a:t>
            </a:r>
            <a:r>
              <a:rPr lang="en-US" err="1"/>
              <a:t>eu</a:t>
            </a:r>
            <a:r>
              <a:rPr lang="en-US"/>
              <a:t> </a:t>
            </a:r>
            <a:r>
              <a:rPr lang="en-US" err="1"/>
              <a:t>elit</a:t>
            </a:r>
            <a:r>
              <a:rPr lang="en-US"/>
              <a:t> </a:t>
            </a:r>
            <a:r>
              <a:rPr lang="en-US" err="1"/>
              <a:t>mollis</a:t>
            </a:r>
            <a:r>
              <a:rPr lang="en-US"/>
              <a:t> </a:t>
            </a:r>
            <a:r>
              <a:rPr lang="en-US" err="1"/>
              <a:t>suscipit</a:t>
            </a:r>
            <a:r>
              <a:rPr lang="en-US"/>
              <a:t>.</a:t>
            </a:r>
          </a:p>
        </p:txBody>
      </p:sp>
      <p:sp>
        <p:nvSpPr>
          <p:cNvPr id="55" name="Text Placeholder 38"/>
          <p:cNvSpPr>
            <a:spLocks noGrp="1"/>
          </p:cNvSpPr>
          <p:nvPr>
            <p:ph type="body" sz="quarter" idx="23" hasCustomPrompt="1"/>
          </p:nvPr>
        </p:nvSpPr>
        <p:spPr>
          <a:xfrm>
            <a:off x="779308" y="5409486"/>
            <a:ext cx="3640292" cy="200861"/>
          </a:xfrm>
          <a:prstGeom prst="rect">
            <a:avLst/>
          </a:prstGeom>
        </p:spPr>
        <p:txBody>
          <a:bodyPr tIns="0" bIns="0" anchor="ctr" anchorCtr="0">
            <a:noAutofit/>
          </a:bodyPr>
          <a:lstStyle>
            <a:lvl1pPr marL="0" indent="0">
              <a:buNone/>
              <a:defRPr sz="1300" b="1">
                <a:solidFill>
                  <a:schemeClr val="tx2"/>
                </a:solidFill>
                <a:latin typeface="+mn-lt"/>
              </a:defRPr>
            </a:lvl1pPr>
            <a:lvl2pPr>
              <a:buNone/>
              <a:defRPr/>
            </a:lvl2pPr>
            <a:lvl3pPr>
              <a:buNone/>
              <a:defRPr/>
            </a:lvl3pPr>
            <a:lvl4pPr>
              <a:buNone/>
              <a:defRPr/>
            </a:lvl4pPr>
            <a:lvl5pPr>
              <a:buNone/>
              <a:defRPr/>
            </a:lvl5pPr>
          </a:lstStyle>
          <a:p>
            <a:pPr lvl="0"/>
            <a:r>
              <a:rPr lang="en-US"/>
              <a:t>Headline</a:t>
            </a:r>
          </a:p>
        </p:txBody>
      </p:sp>
      <p:sp>
        <p:nvSpPr>
          <p:cNvPr id="56" name="Text Placeholder 38"/>
          <p:cNvSpPr>
            <a:spLocks noGrp="1"/>
          </p:cNvSpPr>
          <p:nvPr>
            <p:ph type="body" sz="quarter" idx="24" hasCustomPrompt="1"/>
          </p:nvPr>
        </p:nvSpPr>
        <p:spPr>
          <a:xfrm>
            <a:off x="230668" y="5279267"/>
            <a:ext cx="502920" cy="668792"/>
          </a:xfrm>
          <a:prstGeom prst="ellipse">
            <a:avLst/>
          </a:prstGeom>
          <a:solidFill>
            <a:schemeClr val="tx2"/>
          </a:solidFill>
        </p:spPr>
        <p:txBody>
          <a:bodyPr anchor="ctr">
            <a:normAutofit/>
          </a:bodyPr>
          <a:lstStyle>
            <a:lvl1pPr marL="0" indent="0" algn="ctr">
              <a:buFont typeface="Arial" pitchFamily="34" charset="0"/>
              <a:buNone/>
              <a:defRPr sz="1100" b="1">
                <a:solidFill>
                  <a:schemeClr val="bg1"/>
                </a:solidFill>
                <a:latin typeface="+mn-lt"/>
              </a:defRPr>
            </a:lvl1pPr>
            <a:lvl2pPr>
              <a:buNone/>
              <a:defRPr/>
            </a:lvl2pPr>
            <a:lvl3pPr>
              <a:buNone/>
              <a:defRPr/>
            </a:lvl3pPr>
            <a:lvl4pPr>
              <a:buNone/>
              <a:defRPr/>
            </a:lvl4pPr>
            <a:lvl5pPr>
              <a:buNone/>
              <a:defRPr/>
            </a:lvl5pPr>
          </a:lstStyle>
          <a:p>
            <a:pPr lvl="0"/>
            <a:r>
              <a:rPr lang="en-US"/>
              <a:t>4</a:t>
            </a:r>
          </a:p>
        </p:txBody>
      </p:sp>
      <p:sp>
        <p:nvSpPr>
          <p:cNvPr id="57" name="Text Placeholder 38"/>
          <p:cNvSpPr>
            <a:spLocks noGrp="1"/>
          </p:cNvSpPr>
          <p:nvPr>
            <p:ph type="body" sz="quarter" idx="25" hasCustomPrompt="1"/>
          </p:nvPr>
        </p:nvSpPr>
        <p:spPr>
          <a:xfrm>
            <a:off x="779308" y="5657736"/>
            <a:ext cx="3640292" cy="198993"/>
          </a:xfrm>
          <a:prstGeom prst="rect">
            <a:avLst/>
          </a:prstGeom>
        </p:spPr>
        <p:txBody>
          <a:bodyPr tIns="0" bIns="0" anchor="t" anchorCtr="0">
            <a:noAutofit/>
          </a:bodyPr>
          <a:lstStyle>
            <a:lvl1pPr marL="0" indent="0">
              <a:buNone/>
              <a:defRPr sz="900" b="1">
                <a:solidFill>
                  <a:schemeClr val="tx2"/>
                </a:solidFill>
                <a:latin typeface="+mn-lt"/>
              </a:defRPr>
            </a:lvl1pPr>
            <a:lvl2pPr>
              <a:buNone/>
              <a:defRPr/>
            </a:lvl2pPr>
            <a:lvl3pPr>
              <a:buNone/>
              <a:defRPr/>
            </a:lvl3pPr>
            <a:lvl4pPr>
              <a:buNone/>
              <a:defRPr/>
            </a:lvl4pPr>
            <a:lvl5pPr>
              <a:buNone/>
              <a:defRPr/>
            </a:lvl5pPr>
          </a:lstStyle>
          <a:p>
            <a:pPr lvl="0"/>
            <a:r>
              <a:rPr lang="en-US"/>
              <a:t>Duis </a:t>
            </a:r>
            <a:r>
              <a:rPr lang="en-US" err="1"/>
              <a:t>rutrum</a:t>
            </a:r>
            <a:r>
              <a:rPr lang="en-US"/>
              <a:t> </a:t>
            </a:r>
            <a:r>
              <a:rPr lang="en-US" err="1"/>
              <a:t>vestibulum</a:t>
            </a:r>
            <a:r>
              <a:rPr lang="en-US"/>
              <a:t> </a:t>
            </a:r>
            <a:r>
              <a:rPr lang="en-US" err="1"/>
              <a:t>ornare</a:t>
            </a:r>
            <a:r>
              <a:rPr lang="en-US"/>
              <a:t>. Integer cursus </a:t>
            </a:r>
            <a:r>
              <a:rPr lang="en-US" err="1"/>
              <a:t>eu</a:t>
            </a:r>
            <a:r>
              <a:rPr lang="en-US"/>
              <a:t> </a:t>
            </a:r>
            <a:r>
              <a:rPr lang="en-US" err="1"/>
              <a:t>elit</a:t>
            </a:r>
            <a:r>
              <a:rPr lang="en-US"/>
              <a:t> </a:t>
            </a:r>
            <a:r>
              <a:rPr lang="en-US" err="1"/>
              <a:t>mollis</a:t>
            </a:r>
            <a:r>
              <a:rPr lang="en-US"/>
              <a:t> </a:t>
            </a:r>
            <a:r>
              <a:rPr lang="en-US" err="1"/>
              <a:t>suscipit</a:t>
            </a:r>
            <a:r>
              <a:rPr lang="en-US"/>
              <a:t>.</a:t>
            </a:r>
          </a:p>
        </p:txBody>
      </p:sp>
      <p:sp>
        <p:nvSpPr>
          <p:cNvPr id="58" name="Text Placeholder 38"/>
          <p:cNvSpPr>
            <a:spLocks noGrp="1"/>
          </p:cNvSpPr>
          <p:nvPr>
            <p:ph type="body" sz="quarter" idx="26" hasCustomPrompt="1"/>
          </p:nvPr>
        </p:nvSpPr>
        <p:spPr>
          <a:xfrm>
            <a:off x="5164271" y="1961011"/>
            <a:ext cx="3640292" cy="200861"/>
          </a:xfrm>
          <a:prstGeom prst="rect">
            <a:avLst/>
          </a:prstGeom>
        </p:spPr>
        <p:txBody>
          <a:bodyPr tIns="0" bIns="0" anchor="ctr" anchorCtr="0">
            <a:noAutofit/>
          </a:bodyPr>
          <a:lstStyle>
            <a:lvl1pPr marL="0" indent="0">
              <a:buNone/>
              <a:defRPr sz="1300" b="1">
                <a:solidFill>
                  <a:schemeClr val="tx2"/>
                </a:solidFill>
                <a:latin typeface="+mn-lt"/>
              </a:defRPr>
            </a:lvl1pPr>
            <a:lvl2pPr>
              <a:buNone/>
              <a:defRPr/>
            </a:lvl2pPr>
            <a:lvl3pPr>
              <a:buNone/>
              <a:defRPr/>
            </a:lvl3pPr>
            <a:lvl4pPr>
              <a:buNone/>
              <a:defRPr/>
            </a:lvl4pPr>
            <a:lvl5pPr>
              <a:buNone/>
              <a:defRPr/>
            </a:lvl5pPr>
          </a:lstStyle>
          <a:p>
            <a:pPr lvl="0"/>
            <a:r>
              <a:rPr lang="en-US"/>
              <a:t>Headline</a:t>
            </a:r>
          </a:p>
        </p:txBody>
      </p:sp>
      <p:sp>
        <p:nvSpPr>
          <p:cNvPr id="59" name="Text Placeholder 38"/>
          <p:cNvSpPr>
            <a:spLocks noGrp="1"/>
          </p:cNvSpPr>
          <p:nvPr>
            <p:ph type="body" sz="quarter" idx="27" hasCustomPrompt="1"/>
          </p:nvPr>
        </p:nvSpPr>
        <p:spPr>
          <a:xfrm>
            <a:off x="4615631" y="1830792"/>
            <a:ext cx="502920" cy="668792"/>
          </a:xfrm>
          <a:prstGeom prst="ellipse">
            <a:avLst/>
          </a:prstGeom>
          <a:solidFill>
            <a:schemeClr val="tx2"/>
          </a:solidFill>
        </p:spPr>
        <p:txBody>
          <a:bodyPr anchor="ctr">
            <a:normAutofit/>
          </a:bodyPr>
          <a:lstStyle>
            <a:lvl1pPr marL="0" indent="0" algn="ctr">
              <a:buFont typeface="Arial" pitchFamily="34" charset="0"/>
              <a:buNone/>
              <a:defRPr sz="1100" b="1">
                <a:solidFill>
                  <a:schemeClr val="bg1"/>
                </a:solidFill>
                <a:latin typeface="+mn-lt"/>
              </a:defRPr>
            </a:lvl1pPr>
            <a:lvl2pPr>
              <a:buNone/>
              <a:defRPr/>
            </a:lvl2pPr>
            <a:lvl3pPr>
              <a:buNone/>
              <a:defRPr/>
            </a:lvl3pPr>
            <a:lvl4pPr>
              <a:buNone/>
              <a:defRPr/>
            </a:lvl4pPr>
            <a:lvl5pPr>
              <a:buNone/>
              <a:defRPr/>
            </a:lvl5pPr>
          </a:lstStyle>
          <a:p>
            <a:pPr lvl="0"/>
            <a:r>
              <a:rPr lang="en-US"/>
              <a:t>5</a:t>
            </a:r>
          </a:p>
        </p:txBody>
      </p:sp>
      <p:sp>
        <p:nvSpPr>
          <p:cNvPr id="60" name="Text Placeholder 38"/>
          <p:cNvSpPr>
            <a:spLocks noGrp="1"/>
          </p:cNvSpPr>
          <p:nvPr>
            <p:ph type="body" sz="quarter" idx="28" hasCustomPrompt="1"/>
          </p:nvPr>
        </p:nvSpPr>
        <p:spPr>
          <a:xfrm>
            <a:off x="5164271" y="2209261"/>
            <a:ext cx="3640292" cy="198993"/>
          </a:xfrm>
          <a:prstGeom prst="rect">
            <a:avLst/>
          </a:prstGeom>
        </p:spPr>
        <p:txBody>
          <a:bodyPr tIns="0" bIns="0" anchor="t" anchorCtr="0">
            <a:noAutofit/>
          </a:bodyPr>
          <a:lstStyle>
            <a:lvl1pPr marL="0" indent="0">
              <a:buNone/>
              <a:defRPr sz="900" b="1">
                <a:solidFill>
                  <a:schemeClr val="tx2"/>
                </a:solidFill>
                <a:latin typeface="+mn-lt"/>
              </a:defRPr>
            </a:lvl1pPr>
            <a:lvl2pPr>
              <a:buNone/>
              <a:defRPr/>
            </a:lvl2pPr>
            <a:lvl3pPr>
              <a:buNone/>
              <a:defRPr/>
            </a:lvl3pPr>
            <a:lvl4pPr>
              <a:buNone/>
              <a:defRPr/>
            </a:lvl4pPr>
            <a:lvl5pPr>
              <a:buNone/>
              <a:defRPr/>
            </a:lvl5pPr>
          </a:lstStyle>
          <a:p>
            <a:pPr lvl="0"/>
            <a:r>
              <a:rPr lang="en-US"/>
              <a:t>Duis </a:t>
            </a:r>
            <a:r>
              <a:rPr lang="en-US" err="1"/>
              <a:t>rutrum</a:t>
            </a:r>
            <a:r>
              <a:rPr lang="en-US"/>
              <a:t> </a:t>
            </a:r>
            <a:r>
              <a:rPr lang="en-US" err="1"/>
              <a:t>vestibulum</a:t>
            </a:r>
            <a:r>
              <a:rPr lang="en-US"/>
              <a:t> </a:t>
            </a:r>
            <a:r>
              <a:rPr lang="en-US" err="1"/>
              <a:t>ornare</a:t>
            </a:r>
            <a:r>
              <a:rPr lang="en-US"/>
              <a:t>. Integer cursus </a:t>
            </a:r>
            <a:r>
              <a:rPr lang="en-US" err="1"/>
              <a:t>eu</a:t>
            </a:r>
            <a:r>
              <a:rPr lang="en-US"/>
              <a:t> </a:t>
            </a:r>
            <a:r>
              <a:rPr lang="en-US" err="1"/>
              <a:t>elit</a:t>
            </a:r>
            <a:r>
              <a:rPr lang="en-US"/>
              <a:t> </a:t>
            </a:r>
            <a:r>
              <a:rPr lang="en-US" err="1"/>
              <a:t>mollis</a:t>
            </a:r>
            <a:r>
              <a:rPr lang="en-US"/>
              <a:t> </a:t>
            </a:r>
            <a:r>
              <a:rPr lang="en-US" err="1"/>
              <a:t>suscipit</a:t>
            </a:r>
            <a:r>
              <a:rPr lang="en-US"/>
              <a:t>.</a:t>
            </a:r>
          </a:p>
        </p:txBody>
      </p:sp>
      <p:sp>
        <p:nvSpPr>
          <p:cNvPr id="61" name="Text Placeholder 38"/>
          <p:cNvSpPr>
            <a:spLocks noGrp="1"/>
          </p:cNvSpPr>
          <p:nvPr>
            <p:ph type="body" sz="quarter" idx="29" hasCustomPrompt="1"/>
          </p:nvPr>
        </p:nvSpPr>
        <p:spPr>
          <a:xfrm>
            <a:off x="5164271" y="3129960"/>
            <a:ext cx="3640292" cy="200861"/>
          </a:xfrm>
          <a:prstGeom prst="rect">
            <a:avLst/>
          </a:prstGeom>
        </p:spPr>
        <p:txBody>
          <a:bodyPr tIns="0" bIns="0" anchor="ctr" anchorCtr="0">
            <a:noAutofit/>
          </a:bodyPr>
          <a:lstStyle>
            <a:lvl1pPr marL="0" indent="0">
              <a:buNone/>
              <a:defRPr sz="1300" b="1">
                <a:solidFill>
                  <a:schemeClr val="tx2"/>
                </a:solidFill>
                <a:latin typeface="+mn-lt"/>
              </a:defRPr>
            </a:lvl1pPr>
            <a:lvl2pPr>
              <a:buNone/>
              <a:defRPr/>
            </a:lvl2pPr>
            <a:lvl3pPr>
              <a:buNone/>
              <a:defRPr/>
            </a:lvl3pPr>
            <a:lvl4pPr>
              <a:buNone/>
              <a:defRPr/>
            </a:lvl4pPr>
            <a:lvl5pPr>
              <a:buNone/>
              <a:defRPr/>
            </a:lvl5pPr>
          </a:lstStyle>
          <a:p>
            <a:pPr lvl="0"/>
            <a:r>
              <a:rPr lang="en-US"/>
              <a:t>Headline</a:t>
            </a:r>
          </a:p>
        </p:txBody>
      </p:sp>
      <p:sp>
        <p:nvSpPr>
          <p:cNvPr id="62" name="Text Placeholder 38"/>
          <p:cNvSpPr>
            <a:spLocks noGrp="1"/>
          </p:cNvSpPr>
          <p:nvPr>
            <p:ph type="body" sz="quarter" idx="30" hasCustomPrompt="1"/>
          </p:nvPr>
        </p:nvSpPr>
        <p:spPr>
          <a:xfrm>
            <a:off x="4615631" y="2999741"/>
            <a:ext cx="502920" cy="668792"/>
          </a:xfrm>
          <a:prstGeom prst="ellipse">
            <a:avLst/>
          </a:prstGeom>
          <a:solidFill>
            <a:schemeClr val="tx2"/>
          </a:solidFill>
        </p:spPr>
        <p:txBody>
          <a:bodyPr anchor="ctr">
            <a:normAutofit/>
          </a:bodyPr>
          <a:lstStyle>
            <a:lvl1pPr marL="0" indent="0" algn="ctr">
              <a:buFont typeface="Arial" pitchFamily="34" charset="0"/>
              <a:buNone/>
              <a:defRPr sz="1100" b="1">
                <a:solidFill>
                  <a:schemeClr val="bg1"/>
                </a:solidFill>
                <a:latin typeface="+mn-lt"/>
              </a:defRPr>
            </a:lvl1pPr>
            <a:lvl2pPr>
              <a:buNone/>
              <a:defRPr/>
            </a:lvl2pPr>
            <a:lvl3pPr>
              <a:buNone/>
              <a:defRPr/>
            </a:lvl3pPr>
            <a:lvl4pPr>
              <a:buNone/>
              <a:defRPr/>
            </a:lvl4pPr>
            <a:lvl5pPr>
              <a:buNone/>
              <a:defRPr/>
            </a:lvl5pPr>
          </a:lstStyle>
          <a:p>
            <a:pPr lvl="0"/>
            <a:r>
              <a:rPr lang="en-US"/>
              <a:t>6</a:t>
            </a:r>
          </a:p>
        </p:txBody>
      </p:sp>
      <p:sp>
        <p:nvSpPr>
          <p:cNvPr id="63" name="Text Placeholder 38"/>
          <p:cNvSpPr>
            <a:spLocks noGrp="1"/>
          </p:cNvSpPr>
          <p:nvPr>
            <p:ph type="body" sz="quarter" idx="31" hasCustomPrompt="1"/>
          </p:nvPr>
        </p:nvSpPr>
        <p:spPr>
          <a:xfrm>
            <a:off x="5164271" y="3378210"/>
            <a:ext cx="3640292" cy="198993"/>
          </a:xfrm>
          <a:prstGeom prst="rect">
            <a:avLst/>
          </a:prstGeom>
        </p:spPr>
        <p:txBody>
          <a:bodyPr tIns="0" bIns="0" anchor="t" anchorCtr="0">
            <a:noAutofit/>
          </a:bodyPr>
          <a:lstStyle>
            <a:lvl1pPr marL="0" indent="0">
              <a:buNone/>
              <a:defRPr sz="900" b="1">
                <a:solidFill>
                  <a:schemeClr val="tx2"/>
                </a:solidFill>
                <a:latin typeface="+mn-lt"/>
              </a:defRPr>
            </a:lvl1pPr>
            <a:lvl2pPr>
              <a:buNone/>
              <a:defRPr/>
            </a:lvl2pPr>
            <a:lvl3pPr>
              <a:buNone/>
              <a:defRPr/>
            </a:lvl3pPr>
            <a:lvl4pPr>
              <a:buNone/>
              <a:defRPr/>
            </a:lvl4pPr>
            <a:lvl5pPr>
              <a:buNone/>
              <a:defRPr/>
            </a:lvl5pPr>
          </a:lstStyle>
          <a:p>
            <a:pPr lvl="0"/>
            <a:r>
              <a:rPr lang="en-US"/>
              <a:t>Duis </a:t>
            </a:r>
            <a:r>
              <a:rPr lang="en-US" err="1"/>
              <a:t>rutrum</a:t>
            </a:r>
            <a:r>
              <a:rPr lang="en-US"/>
              <a:t> </a:t>
            </a:r>
            <a:r>
              <a:rPr lang="en-US" err="1"/>
              <a:t>vestibulum</a:t>
            </a:r>
            <a:r>
              <a:rPr lang="en-US"/>
              <a:t> </a:t>
            </a:r>
            <a:r>
              <a:rPr lang="en-US" err="1"/>
              <a:t>ornare</a:t>
            </a:r>
            <a:r>
              <a:rPr lang="en-US"/>
              <a:t>. Integer cursus </a:t>
            </a:r>
            <a:r>
              <a:rPr lang="en-US" err="1"/>
              <a:t>eu</a:t>
            </a:r>
            <a:r>
              <a:rPr lang="en-US"/>
              <a:t> </a:t>
            </a:r>
            <a:r>
              <a:rPr lang="en-US" err="1"/>
              <a:t>elit</a:t>
            </a:r>
            <a:r>
              <a:rPr lang="en-US"/>
              <a:t> </a:t>
            </a:r>
            <a:r>
              <a:rPr lang="en-US" err="1"/>
              <a:t>mollis</a:t>
            </a:r>
            <a:r>
              <a:rPr lang="en-US"/>
              <a:t> </a:t>
            </a:r>
            <a:r>
              <a:rPr lang="en-US" err="1"/>
              <a:t>suscipit</a:t>
            </a:r>
            <a:r>
              <a:rPr lang="en-US"/>
              <a:t>.</a:t>
            </a:r>
          </a:p>
        </p:txBody>
      </p:sp>
      <p:sp>
        <p:nvSpPr>
          <p:cNvPr id="64" name="Text Placeholder 38"/>
          <p:cNvSpPr>
            <a:spLocks noGrp="1"/>
          </p:cNvSpPr>
          <p:nvPr>
            <p:ph type="body" sz="quarter" idx="32" hasCustomPrompt="1"/>
          </p:nvPr>
        </p:nvSpPr>
        <p:spPr>
          <a:xfrm>
            <a:off x="5164271" y="4296982"/>
            <a:ext cx="3640292" cy="200861"/>
          </a:xfrm>
          <a:prstGeom prst="rect">
            <a:avLst/>
          </a:prstGeom>
        </p:spPr>
        <p:txBody>
          <a:bodyPr tIns="0" bIns="0" anchor="ctr" anchorCtr="0">
            <a:noAutofit/>
          </a:bodyPr>
          <a:lstStyle>
            <a:lvl1pPr marL="0" indent="0">
              <a:buNone/>
              <a:defRPr sz="1300" b="1">
                <a:solidFill>
                  <a:schemeClr val="tx2"/>
                </a:solidFill>
                <a:latin typeface="+mn-lt"/>
              </a:defRPr>
            </a:lvl1pPr>
            <a:lvl2pPr>
              <a:buNone/>
              <a:defRPr/>
            </a:lvl2pPr>
            <a:lvl3pPr>
              <a:buNone/>
              <a:defRPr/>
            </a:lvl3pPr>
            <a:lvl4pPr>
              <a:buNone/>
              <a:defRPr/>
            </a:lvl4pPr>
            <a:lvl5pPr>
              <a:buNone/>
              <a:defRPr/>
            </a:lvl5pPr>
          </a:lstStyle>
          <a:p>
            <a:pPr lvl="0"/>
            <a:r>
              <a:rPr lang="en-US"/>
              <a:t>Headline</a:t>
            </a:r>
          </a:p>
        </p:txBody>
      </p:sp>
      <p:sp>
        <p:nvSpPr>
          <p:cNvPr id="65" name="Text Placeholder 38"/>
          <p:cNvSpPr>
            <a:spLocks noGrp="1"/>
          </p:cNvSpPr>
          <p:nvPr>
            <p:ph type="body" sz="quarter" idx="33" hasCustomPrompt="1"/>
          </p:nvPr>
        </p:nvSpPr>
        <p:spPr>
          <a:xfrm>
            <a:off x="4615631" y="4166763"/>
            <a:ext cx="502920" cy="668792"/>
          </a:xfrm>
          <a:prstGeom prst="ellipse">
            <a:avLst/>
          </a:prstGeom>
          <a:solidFill>
            <a:schemeClr val="tx2"/>
          </a:solidFill>
        </p:spPr>
        <p:txBody>
          <a:bodyPr anchor="ctr">
            <a:normAutofit/>
          </a:bodyPr>
          <a:lstStyle>
            <a:lvl1pPr marL="0" indent="0" algn="ctr">
              <a:buFont typeface="Arial" pitchFamily="34" charset="0"/>
              <a:buNone/>
              <a:defRPr sz="1100" b="1">
                <a:solidFill>
                  <a:schemeClr val="bg1"/>
                </a:solidFill>
                <a:latin typeface="+mn-lt"/>
              </a:defRPr>
            </a:lvl1pPr>
            <a:lvl2pPr>
              <a:buNone/>
              <a:defRPr/>
            </a:lvl2pPr>
            <a:lvl3pPr>
              <a:buNone/>
              <a:defRPr/>
            </a:lvl3pPr>
            <a:lvl4pPr>
              <a:buNone/>
              <a:defRPr/>
            </a:lvl4pPr>
            <a:lvl5pPr>
              <a:buNone/>
              <a:defRPr/>
            </a:lvl5pPr>
          </a:lstStyle>
          <a:p>
            <a:pPr lvl="0"/>
            <a:r>
              <a:rPr lang="en-US"/>
              <a:t>7</a:t>
            </a:r>
          </a:p>
        </p:txBody>
      </p:sp>
      <p:sp>
        <p:nvSpPr>
          <p:cNvPr id="66" name="Text Placeholder 38"/>
          <p:cNvSpPr>
            <a:spLocks noGrp="1"/>
          </p:cNvSpPr>
          <p:nvPr>
            <p:ph type="body" sz="quarter" idx="34" hasCustomPrompt="1"/>
          </p:nvPr>
        </p:nvSpPr>
        <p:spPr>
          <a:xfrm>
            <a:off x="5164271" y="4545232"/>
            <a:ext cx="3640292" cy="198993"/>
          </a:xfrm>
          <a:prstGeom prst="rect">
            <a:avLst/>
          </a:prstGeom>
        </p:spPr>
        <p:txBody>
          <a:bodyPr tIns="0" bIns="0" anchor="t" anchorCtr="0">
            <a:noAutofit/>
          </a:bodyPr>
          <a:lstStyle>
            <a:lvl1pPr marL="0" indent="0">
              <a:buNone/>
              <a:defRPr sz="900" b="1">
                <a:solidFill>
                  <a:schemeClr val="tx2"/>
                </a:solidFill>
                <a:latin typeface="+mn-lt"/>
              </a:defRPr>
            </a:lvl1pPr>
            <a:lvl2pPr>
              <a:buNone/>
              <a:defRPr/>
            </a:lvl2pPr>
            <a:lvl3pPr>
              <a:buNone/>
              <a:defRPr/>
            </a:lvl3pPr>
            <a:lvl4pPr>
              <a:buNone/>
              <a:defRPr/>
            </a:lvl4pPr>
            <a:lvl5pPr>
              <a:buNone/>
              <a:defRPr/>
            </a:lvl5pPr>
          </a:lstStyle>
          <a:p>
            <a:pPr lvl="0"/>
            <a:r>
              <a:rPr lang="en-US"/>
              <a:t>Duis </a:t>
            </a:r>
            <a:r>
              <a:rPr lang="en-US" err="1"/>
              <a:t>rutrum</a:t>
            </a:r>
            <a:r>
              <a:rPr lang="en-US"/>
              <a:t> </a:t>
            </a:r>
            <a:r>
              <a:rPr lang="en-US" err="1"/>
              <a:t>vestibulum</a:t>
            </a:r>
            <a:r>
              <a:rPr lang="en-US"/>
              <a:t> </a:t>
            </a:r>
            <a:r>
              <a:rPr lang="en-US" err="1"/>
              <a:t>ornare</a:t>
            </a:r>
            <a:r>
              <a:rPr lang="en-US"/>
              <a:t>. Integer cursus </a:t>
            </a:r>
            <a:r>
              <a:rPr lang="en-US" err="1"/>
              <a:t>eu</a:t>
            </a:r>
            <a:r>
              <a:rPr lang="en-US"/>
              <a:t> </a:t>
            </a:r>
            <a:r>
              <a:rPr lang="en-US" err="1"/>
              <a:t>elit</a:t>
            </a:r>
            <a:r>
              <a:rPr lang="en-US"/>
              <a:t> </a:t>
            </a:r>
            <a:r>
              <a:rPr lang="en-US" err="1"/>
              <a:t>mollis</a:t>
            </a:r>
            <a:r>
              <a:rPr lang="en-US"/>
              <a:t> </a:t>
            </a:r>
            <a:r>
              <a:rPr lang="en-US" err="1"/>
              <a:t>suscipit</a:t>
            </a:r>
            <a:r>
              <a:rPr lang="en-US"/>
              <a:t>.</a:t>
            </a:r>
          </a:p>
        </p:txBody>
      </p:sp>
      <p:sp>
        <p:nvSpPr>
          <p:cNvPr id="29"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30"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31"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32" name="Footer Placeholder 4"/>
          <p:cNvSpPr txBox="1">
            <a:spLocks/>
          </p:cNvSpPr>
          <p:nvPr userDrawn="1"/>
        </p:nvSpPr>
        <p:spPr>
          <a:xfrm>
            <a:off x="8924926" y="6639317"/>
            <a:ext cx="219075" cy="148963"/>
          </a:xfrm>
          <a:prstGeom prst="rect">
            <a:avLst/>
          </a:prstGeom>
          <a:noFill/>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457200"/>
            <a:fld id="{5D61087F-CA7B-4F6C-AD54-FCE24029CF22}" type="slidenum">
              <a:rPr lang="en-US" smtClean="0">
                <a:solidFill>
                  <a:srgbClr val="646363"/>
                </a:solidFill>
              </a:rPr>
              <a:pPr defTabSz="457200"/>
              <a:t>‹#›</a:t>
            </a:fld>
            <a:endParaRPr lang="en-US">
              <a:solidFill>
                <a:srgbClr val="646363"/>
              </a:solidFill>
            </a:endParaRPr>
          </a:p>
        </p:txBody>
      </p:sp>
      <p:sp>
        <p:nvSpPr>
          <p:cNvPr id="33" name="Rectangle 32"/>
          <p:cNvSpPr/>
          <p:nvPr userDrawn="1"/>
        </p:nvSpPr>
        <p:spPr>
          <a:xfrm>
            <a:off x="8903495" y="6618549"/>
            <a:ext cx="228600" cy="190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34"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
        <p:nvSpPr>
          <p:cNvPr id="36" name="Text Placeholder 2"/>
          <p:cNvSpPr>
            <a:spLocks noGrp="1"/>
          </p:cNvSpPr>
          <p:nvPr>
            <p:ph type="body" sz="quarter" idx="12" hasCustomPrompt="1"/>
          </p:nvPr>
        </p:nvSpPr>
        <p:spPr>
          <a:xfrm>
            <a:off x="203201"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cxnSp>
        <p:nvCxnSpPr>
          <p:cNvPr id="37"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1785568"/>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6_Section Breaker">
    <p:bg>
      <p:bgPr>
        <a:solidFill>
          <a:srgbClr val="F2F2F2"/>
        </a:solidFill>
        <a:effectLst/>
      </p:bgPr>
    </p:bg>
    <p:spTree>
      <p:nvGrpSpPr>
        <p:cNvPr id="1" name=""/>
        <p:cNvGrpSpPr/>
        <p:nvPr/>
      </p:nvGrpSpPr>
      <p:grpSpPr>
        <a:xfrm>
          <a:off x="0" y="0"/>
          <a:ext cx="0" cy="0"/>
          <a:chOff x="0" y="0"/>
          <a:chExt cx="0" cy="0"/>
        </a:xfrm>
      </p:grpSpPr>
      <p:pic>
        <p:nvPicPr>
          <p:cNvPr id="25" name="greyfade-jon-flobrant-193464.jpg"/>
          <p:cNvPicPr>
            <a:picLocks noChangeAspect="1"/>
          </p:cNvPicPr>
          <p:nvPr userDrawn="1"/>
        </p:nvPicPr>
        <p:blipFill>
          <a:blip r:embed="rId2" cstate="print">
            <a:extLst>
              <a:ext uri="{28A0092B-C50C-407E-A947-70E740481C1C}">
                <a14:useLocalDpi xmlns:a14="http://schemas.microsoft.com/office/drawing/2010/main"/>
              </a:ext>
            </a:extLst>
          </a:blip>
          <a:srcRect/>
          <a:stretch>
            <a:fillRect/>
          </a:stretch>
        </p:blipFill>
        <p:spPr>
          <a:xfrm>
            <a:off x="2656750" y="1"/>
            <a:ext cx="6502359" cy="6270172"/>
          </a:xfrm>
          <a:prstGeom prst="rect">
            <a:avLst/>
          </a:prstGeom>
        </p:spPr>
      </p:pic>
      <p:sp>
        <p:nvSpPr>
          <p:cNvPr id="2" name="Title 1"/>
          <p:cNvSpPr>
            <a:spLocks noGrp="1"/>
          </p:cNvSpPr>
          <p:nvPr>
            <p:ph type="ctrTitle" hasCustomPrompt="1"/>
          </p:nvPr>
        </p:nvSpPr>
        <p:spPr>
          <a:xfrm>
            <a:off x="1" y="2353656"/>
            <a:ext cx="5534025" cy="3756689"/>
          </a:xfrm>
          <a:prstGeom prst="rect">
            <a:avLst/>
          </a:prstGeom>
          <a:noFill/>
        </p:spPr>
        <p:txBody>
          <a:bodyPr wrap="square" lIns="0" rtlCol="0" anchor="t" anchorCtr="0">
            <a:noAutofit/>
          </a:bodyPr>
          <a:lstStyle>
            <a:lvl1pPr marL="0" algn="l">
              <a:lnSpc>
                <a:spcPct val="98000"/>
              </a:lnSpc>
              <a:tabLst>
                <a:tab pos="457200" algn="l"/>
              </a:tabLst>
              <a:defRPr lang="en-US" sz="6000" u="sng" dirty="0">
                <a:solidFill>
                  <a:schemeClr val="tx2"/>
                </a:solidFill>
                <a:latin typeface="+mj-lt"/>
                <a:ea typeface="+mn-ea"/>
                <a:cs typeface="Arial"/>
              </a:defRPr>
            </a:lvl1pPr>
          </a:lstStyle>
          <a:p>
            <a:pPr marL="0" lvl="0" algn="l"/>
            <a:r>
              <a:rPr lang="en-US"/>
              <a:t>Section name here in three lines</a:t>
            </a:r>
          </a:p>
        </p:txBody>
      </p:sp>
      <p:sp>
        <p:nvSpPr>
          <p:cNvPr id="21" name="object 5"/>
          <p:cNvSpPr/>
          <p:nvPr userDrawn="1"/>
        </p:nvSpPr>
        <p:spPr>
          <a:xfrm>
            <a:off x="8432008" y="2976559"/>
            <a:ext cx="462845" cy="617128"/>
          </a:xfrm>
          <a:custGeom>
            <a:avLst/>
            <a:gdLst/>
            <a:ahLst/>
            <a:cxnLst/>
            <a:rect l="l" t="t" r="r" b="b"/>
            <a:pathLst>
              <a:path w="1880363" h="1880368">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4"/>
                </a:lnTo>
                <a:lnTo>
                  <a:pt x="2753" y="1012311"/>
                </a:lnTo>
                <a:lnTo>
                  <a:pt x="11014" y="1084096"/>
                </a:lnTo>
                <a:lnTo>
                  <a:pt x="24783" y="1155197"/>
                </a:lnTo>
                <a:lnTo>
                  <a:pt x="44059" y="1225271"/>
                </a:lnTo>
                <a:lnTo>
                  <a:pt x="68843" y="1293976"/>
                </a:lnTo>
                <a:lnTo>
                  <a:pt x="99134" y="1360970"/>
                </a:lnTo>
                <a:lnTo>
                  <a:pt x="134933" y="1425911"/>
                </a:lnTo>
                <a:lnTo>
                  <a:pt x="176239" y="1488457"/>
                </a:lnTo>
                <a:lnTo>
                  <a:pt x="223052" y="1548266"/>
                </a:lnTo>
                <a:lnTo>
                  <a:pt x="275373" y="1604994"/>
                </a:lnTo>
                <a:lnTo>
                  <a:pt x="332102" y="1657315"/>
                </a:lnTo>
                <a:lnTo>
                  <a:pt x="391911" y="1704129"/>
                </a:lnTo>
                <a:lnTo>
                  <a:pt x="454457" y="1745435"/>
                </a:lnTo>
                <a:lnTo>
                  <a:pt x="519398" y="1781233"/>
                </a:lnTo>
                <a:lnTo>
                  <a:pt x="586392" y="1811524"/>
                </a:lnTo>
                <a:lnTo>
                  <a:pt x="655098" y="1836308"/>
                </a:lnTo>
                <a:lnTo>
                  <a:pt x="725172" y="1855584"/>
                </a:lnTo>
                <a:lnTo>
                  <a:pt x="796273" y="1869353"/>
                </a:lnTo>
                <a:lnTo>
                  <a:pt x="868058" y="1877614"/>
                </a:lnTo>
                <a:lnTo>
                  <a:pt x="940185" y="1880368"/>
                </a:lnTo>
                <a:lnTo>
                  <a:pt x="1012312" y="1877614"/>
                </a:lnTo>
                <a:lnTo>
                  <a:pt x="1084097" y="1869353"/>
                </a:lnTo>
                <a:lnTo>
                  <a:pt x="1155197" y="1855584"/>
                </a:lnTo>
                <a:lnTo>
                  <a:pt x="1225271" y="1836308"/>
                </a:lnTo>
                <a:lnTo>
                  <a:pt x="1293976" y="1811524"/>
                </a:lnTo>
                <a:lnTo>
                  <a:pt x="1360970" y="1781233"/>
                </a:lnTo>
                <a:lnTo>
                  <a:pt x="1425911" y="1745435"/>
                </a:lnTo>
                <a:lnTo>
                  <a:pt x="1488456" y="1704129"/>
                </a:lnTo>
                <a:lnTo>
                  <a:pt x="1548264" y="1657315"/>
                </a:lnTo>
                <a:lnTo>
                  <a:pt x="1604992" y="1604994"/>
                </a:lnTo>
                <a:lnTo>
                  <a:pt x="1657313" y="1548266"/>
                </a:lnTo>
                <a:lnTo>
                  <a:pt x="1704126" y="1488457"/>
                </a:lnTo>
                <a:lnTo>
                  <a:pt x="1745432" y="1425911"/>
                </a:lnTo>
                <a:lnTo>
                  <a:pt x="1781230" y="1360970"/>
                </a:lnTo>
                <a:lnTo>
                  <a:pt x="1811521" y="1293976"/>
                </a:lnTo>
                <a:lnTo>
                  <a:pt x="1836304" y="1225271"/>
                </a:lnTo>
                <a:lnTo>
                  <a:pt x="1855580" y="1155197"/>
                </a:lnTo>
                <a:lnTo>
                  <a:pt x="1869349" y="1084096"/>
                </a:lnTo>
                <a:lnTo>
                  <a:pt x="1877610" y="1012311"/>
                </a:lnTo>
                <a:lnTo>
                  <a:pt x="1880363" y="940184"/>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chemeClr val="accent6">
              <a:alpha val="56000"/>
            </a:schemeClr>
          </a:solidFill>
        </p:spPr>
        <p:txBody>
          <a:bodyPr wrap="square" lIns="0" tIns="0" rIns="0" bIns="0" rtlCol="0">
            <a:noAutofit/>
          </a:bodyPr>
          <a:lstStyle/>
          <a:p>
            <a:pPr defTabSz="457200"/>
            <a:endParaRPr>
              <a:solidFill>
                <a:srgbClr val="000000"/>
              </a:solidFill>
            </a:endParaRPr>
          </a:p>
        </p:txBody>
      </p:sp>
      <p:sp>
        <p:nvSpPr>
          <p:cNvPr id="26" name="object 5"/>
          <p:cNvSpPr/>
          <p:nvPr userDrawn="1"/>
        </p:nvSpPr>
        <p:spPr>
          <a:xfrm>
            <a:off x="7724017" y="4759389"/>
            <a:ext cx="391505" cy="522008"/>
          </a:xfrm>
          <a:custGeom>
            <a:avLst/>
            <a:gdLst/>
            <a:ahLst/>
            <a:cxnLst/>
            <a:rect l="l" t="t" r="r" b="b"/>
            <a:pathLst>
              <a:path w="1880363" h="1880368">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4"/>
                </a:lnTo>
                <a:lnTo>
                  <a:pt x="2753" y="1012311"/>
                </a:lnTo>
                <a:lnTo>
                  <a:pt x="11014" y="1084096"/>
                </a:lnTo>
                <a:lnTo>
                  <a:pt x="24783" y="1155197"/>
                </a:lnTo>
                <a:lnTo>
                  <a:pt x="44059" y="1225271"/>
                </a:lnTo>
                <a:lnTo>
                  <a:pt x="68843" y="1293976"/>
                </a:lnTo>
                <a:lnTo>
                  <a:pt x="99134" y="1360970"/>
                </a:lnTo>
                <a:lnTo>
                  <a:pt x="134933" y="1425911"/>
                </a:lnTo>
                <a:lnTo>
                  <a:pt x="176239" y="1488457"/>
                </a:lnTo>
                <a:lnTo>
                  <a:pt x="223052" y="1548266"/>
                </a:lnTo>
                <a:lnTo>
                  <a:pt x="275373" y="1604994"/>
                </a:lnTo>
                <a:lnTo>
                  <a:pt x="332102" y="1657315"/>
                </a:lnTo>
                <a:lnTo>
                  <a:pt x="391911" y="1704129"/>
                </a:lnTo>
                <a:lnTo>
                  <a:pt x="454457" y="1745435"/>
                </a:lnTo>
                <a:lnTo>
                  <a:pt x="519398" y="1781233"/>
                </a:lnTo>
                <a:lnTo>
                  <a:pt x="586392" y="1811524"/>
                </a:lnTo>
                <a:lnTo>
                  <a:pt x="655098" y="1836308"/>
                </a:lnTo>
                <a:lnTo>
                  <a:pt x="725172" y="1855584"/>
                </a:lnTo>
                <a:lnTo>
                  <a:pt x="796273" y="1869353"/>
                </a:lnTo>
                <a:lnTo>
                  <a:pt x="868058" y="1877614"/>
                </a:lnTo>
                <a:lnTo>
                  <a:pt x="940185" y="1880368"/>
                </a:lnTo>
                <a:lnTo>
                  <a:pt x="1012312" y="1877614"/>
                </a:lnTo>
                <a:lnTo>
                  <a:pt x="1084097" y="1869353"/>
                </a:lnTo>
                <a:lnTo>
                  <a:pt x="1155197" y="1855584"/>
                </a:lnTo>
                <a:lnTo>
                  <a:pt x="1225271" y="1836308"/>
                </a:lnTo>
                <a:lnTo>
                  <a:pt x="1293976" y="1811524"/>
                </a:lnTo>
                <a:lnTo>
                  <a:pt x="1360970" y="1781233"/>
                </a:lnTo>
                <a:lnTo>
                  <a:pt x="1425911" y="1745435"/>
                </a:lnTo>
                <a:lnTo>
                  <a:pt x="1488456" y="1704129"/>
                </a:lnTo>
                <a:lnTo>
                  <a:pt x="1548264" y="1657315"/>
                </a:lnTo>
                <a:lnTo>
                  <a:pt x="1604992" y="1604994"/>
                </a:lnTo>
                <a:lnTo>
                  <a:pt x="1657313" y="1548266"/>
                </a:lnTo>
                <a:lnTo>
                  <a:pt x="1704126" y="1488457"/>
                </a:lnTo>
                <a:lnTo>
                  <a:pt x="1745432" y="1425911"/>
                </a:lnTo>
                <a:lnTo>
                  <a:pt x="1781230" y="1360970"/>
                </a:lnTo>
                <a:lnTo>
                  <a:pt x="1811521" y="1293976"/>
                </a:lnTo>
                <a:lnTo>
                  <a:pt x="1836304" y="1225271"/>
                </a:lnTo>
                <a:lnTo>
                  <a:pt x="1855580" y="1155197"/>
                </a:lnTo>
                <a:lnTo>
                  <a:pt x="1869349" y="1084096"/>
                </a:lnTo>
                <a:lnTo>
                  <a:pt x="1877610" y="1012311"/>
                </a:lnTo>
                <a:lnTo>
                  <a:pt x="1880363" y="940184"/>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chemeClr val="accent4">
              <a:alpha val="56000"/>
            </a:schemeClr>
          </a:solidFill>
        </p:spPr>
        <p:txBody>
          <a:bodyPr wrap="square" lIns="0" tIns="0" rIns="0" bIns="0" rtlCol="0">
            <a:noAutofit/>
          </a:bodyPr>
          <a:lstStyle/>
          <a:p>
            <a:pPr defTabSz="457200"/>
            <a:endParaRPr>
              <a:solidFill>
                <a:srgbClr val="000000"/>
              </a:solidFill>
            </a:endParaRPr>
          </a:p>
        </p:txBody>
      </p:sp>
      <p:sp>
        <p:nvSpPr>
          <p:cNvPr id="27" name="object 5"/>
          <p:cNvSpPr/>
          <p:nvPr userDrawn="1"/>
        </p:nvSpPr>
        <p:spPr>
          <a:xfrm>
            <a:off x="6081105" y="2183592"/>
            <a:ext cx="357794" cy="477059"/>
          </a:xfrm>
          <a:custGeom>
            <a:avLst/>
            <a:gdLst/>
            <a:ahLst/>
            <a:cxnLst/>
            <a:rect l="l" t="t" r="r" b="b"/>
            <a:pathLst>
              <a:path w="1880363" h="1880368">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4"/>
                </a:lnTo>
                <a:lnTo>
                  <a:pt x="2753" y="1012311"/>
                </a:lnTo>
                <a:lnTo>
                  <a:pt x="11014" y="1084096"/>
                </a:lnTo>
                <a:lnTo>
                  <a:pt x="24783" y="1155197"/>
                </a:lnTo>
                <a:lnTo>
                  <a:pt x="44059" y="1225271"/>
                </a:lnTo>
                <a:lnTo>
                  <a:pt x="68843" y="1293976"/>
                </a:lnTo>
                <a:lnTo>
                  <a:pt x="99134" y="1360970"/>
                </a:lnTo>
                <a:lnTo>
                  <a:pt x="134933" y="1425911"/>
                </a:lnTo>
                <a:lnTo>
                  <a:pt x="176239" y="1488457"/>
                </a:lnTo>
                <a:lnTo>
                  <a:pt x="223052" y="1548266"/>
                </a:lnTo>
                <a:lnTo>
                  <a:pt x="275373" y="1604994"/>
                </a:lnTo>
                <a:lnTo>
                  <a:pt x="332102" y="1657315"/>
                </a:lnTo>
                <a:lnTo>
                  <a:pt x="391911" y="1704129"/>
                </a:lnTo>
                <a:lnTo>
                  <a:pt x="454457" y="1745435"/>
                </a:lnTo>
                <a:lnTo>
                  <a:pt x="519398" y="1781233"/>
                </a:lnTo>
                <a:lnTo>
                  <a:pt x="586392" y="1811524"/>
                </a:lnTo>
                <a:lnTo>
                  <a:pt x="655098" y="1836308"/>
                </a:lnTo>
                <a:lnTo>
                  <a:pt x="725172" y="1855584"/>
                </a:lnTo>
                <a:lnTo>
                  <a:pt x="796273" y="1869353"/>
                </a:lnTo>
                <a:lnTo>
                  <a:pt x="868058" y="1877614"/>
                </a:lnTo>
                <a:lnTo>
                  <a:pt x="940185" y="1880368"/>
                </a:lnTo>
                <a:lnTo>
                  <a:pt x="1012312" y="1877614"/>
                </a:lnTo>
                <a:lnTo>
                  <a:pt x="1084097" y="1869353"/>
                </a:lnTo>
                <a:lnTo>
                  <a:pt x="1155197" y="1855584"/>
                </a:lnTo>
                <a:lnTo>
                  <a:pt x="1225271" y="1836308"/>
                </a:lnTo>
                <a:lnTo>
                  <a:pt x="1293976" y="1811524"/>
                </a:lnTo>
                <a:lnTo>
                  <a:pt x="1360970" y="1781233"/>
                </a:lnTo>
                <a:lnTo>
                  <a:pt x="1425911" y="1745435"/>
                </a:lnTo>
                <a:lnTo>
                  <a:pt x="1488456" y="1704129"/>
                </a:lnTo>
                <a:lnTo>
                  <a:pt x="1548264" y="1657315"/>
                </a:lnTo>
                <a:lnTo>
                  <a:pt x="1604992" y="1604994"/>
                </a:lnTo>
                <a:lnTo>
                  <a:pt x="1657313" y="1548266"/>
                </a:lnTo>
                <a:lnTo>
                  <a:pt x="1704126" y="1488457"/>
                </a:lnTo>
                <a:lnTo>
                  <a:pt x="1745432" y="1425911"/>
                </a:lnTo>
                <a:lnTo>
                  <a:pt x="1781230" y="1360970"/>
                </a:lnTo>
                <a:lnTo>
                  <a:pt x="1811521" y="1293976"/>
                </a:lnTo>
                <a:lnTo>
                  <a:pt x="1836304" y="1225271"/>
                </a:lnTo>
                <a:lnTo>
                  <a:pt x="1855580" y="1155197"/>
                </a:lnTo>
                <a:lnTo>
                  <a:pt x="1869349" y="1084096"/>
                </a:lnTo>
                <a:lnTo>
                  <a:pt x="1877610" y="1012311"/>
                </a:lnTo>
                <a:lnTo>
                  <a:pt x="1880363" y="940184"/>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chemeClr val="accent5">
              <a:alpha val="56000"/>
            </a:schemeClr>
          </a:solidFill>
        </p:spPr>
        <p:txBody>
          <a:bodyPr wrap="square" lIns="0" tIns="0" rIns="0" bIns="0" rtlCol="0">
            <a:noAutofit/>
          </a:bodyPr>
          <a:lstStyle/>
          <a:p>
            <a:pPr defTabSz="457200"/>
            <a:endParaRPr>
              <a:solidFill>
                <a:srgbClr val="000000"/>
              </a:solidFill>
            </a:endParaRPr>
          </a:p>
        </p:txBody>
      </p:sp>
      <p:sp>
        <p:nvSpPr>
          <p:cNvPr id="28" name="object 5"/>
          <p:cNvSpPr/>
          <p:nvPr userDrawn="1"/>
        </p:nvSpPr>
        <p:spPr>
          <a:xfrm>
            <a:off x="5442627" y="4174848"/>
            <a:ext cx="347870" cy="463827"/>
          </a:xfrm>
          <a:custGeom>
            <a:avLst/>
            <a:gdLst/>
            <a:ahLst/>
            <a:cxnLst/>
            <a:rect l="l" t="t" r="r" b="b"/>
            <a:pathLst>
              <a:path w="1880363" h="1880368">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4"/>
                </a:lnTo>
                <a:lnTo>
                  <a:pt x="2753" y="1012311"/>
                </a:lnTo>
                <a:lnTo>
                  <a:pt x="11014" y="1084096"/>
                </a:lnTo>
                <a:lnTo>
                  <a:pt x="24783" y="1155197"/>
                </a:lnTo>
                <a:lnTo>
                  <a:pt x="44059" y="1225271"/>
                </a:lnTo>
                <a:lnTo>
                  <a:pt x="68843" y="1293976"/>
                </a:lnTo>
                <a:lnTo>
                  <a:pt x="99134" y="1360970"/>
                </a:lnTo>
                <a:lnTo>
                  <a:pt x="134933" y="1425911"/>
                </a:lnTo>
                <a:lnTo>
                  <a:pt x="176239" y="1488457"/>
                </a:lnTo>
                <a:lnTo>
                  <a:pt x="223052" y="1548266"/>
                </a:lnTo>
                <a:lnTo>
                  <a:pt x="275373" y="1604994"/>
                </a:lnTo>
                <a:lnTo>
                  <a:pt x="332102" y="1657315"/>
                </a:lnTo>
                <a:lnTo>
                  <a:pt x="391911" y="1704129"/>
                </a:lnTo>
                <a:lnTo>
                  <a:pt x="454457" y="1745435"/>
                </a:lnTo>
                <a:lnTo>
                  <a:pt x="519398" y="1781233"/>
                </a:lnTo>
                <a:lnTo>
                  <a:pt x="586392" y="1811524"/>
                </a:lnTo>
                <a:lnTo>
                  <a:pt x="655098" y="1836308"/>
                </a:lnTo>
                <a:lnTo>
                  <a:pt x="725172" y="1855584"/>
                </a:lnTo>
                <a:lnTo>
                  <a:pt x="796273" y="1869353"/>
                </a:lnTo>
                <a:lnTo>
                  <a:pt x="868058" y="1877614"/>
                </a:lnTo>
                <a:lnTo>
                  <a:pt x="940185" y="1880368"/>
                </a:lnTo>
                <a:lnTo>
                  <a:pt x="1012312" y="1877614"/>
                </a:lnTo>
                <a:lnTo>
                  <a:pt x="1084097" y="1869353"/>
                </a:lnTo>
                <a:lnTo>
                  <a:pt x="1155197" y="1855584"/>
                </a:lnTo>
                <a:lnTo>
                  <a:pt x="1225271" y="1836308"/>
                </a:lnTo>
                <a:lnTo>
                  <a:pt x="1293976" y="1811524"/>
                </a:lnTo>
                <a:lnTo>
                  <a:pt x="1360970" y="1781233"/>
                </a:lnTo>
                <a:lnTo>
                  <a:pt x="1425911" y="1745435"/>
                </a:lnTo>
                <a:lnTo>
                  <a:pt x="1488456" y="1704129"/>
                </a:lnTo>
                <a:lnTo>
                  <a:pt x="1548264" y="1657315"/>
                </a:lnTo>
                <a:lnTo>
                  <a:pt x="1604992" y="1604994"/>
                </a:lnTo>
                <a:lnTo>
                  <a:pt x="1657313" y="1548266"/>
                </a:lnTo>
                <a:lnTo>
                  <a:pt x="1704126" y="1488457"/>
                </a:lnTo>
                <a:lnTo>
                  <a:pt x="1745432" y="1425911"/>
                </a:lnTo>
                <a:lnTo>
                  <a:pt x="1781230" y="1360970"/>
                </a:lnTo>
                <a:lnTo>
                  <a:pt x="1811521" y="1293976"/>
                </a:lnTo>
                <a:lnTo>
                  <a:pt x="1836304" y="1225271"/>
                </a:lnTo>
                <a:lnTo>
                  <a:pt x="1855580" y="1155197"/>
                </a:lnTo>
                <a:lnTo>
                  <a:pt x="1869349" y="1084096"/>
                </a:lnTo>
                <a:lnTo>
                  <a:pt x="1877610" y="1012311"/>
                </a:lnTo>
                <a:lnTo>
                  <a:pt x="1880363" y="940184"/>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chemeClr val="accent3">
              <a:alpha val="56000"/>
            </a:schemeClr>
          </a:solidFill>
        </p:spPr>
        <p:txBody>
          <a:bodyPr wrap="square" lIns="0" tIns="0" rIns="0" bIns="0" rtlCol="0">
            <a:noAutofit/>
          </a:bodyPr>
          <a:lstStyle/>
          <a:p>
            <a:pPr defTabSz="457200"/>
            <a:endParaRPr>
              <a:solidFill>
                <a:srgbClr val="000000"/>
              </a:solidFill>
            </a:endParaRPr>
          </a:p>
        </p:txBody>
      </p:sp>
      <p:sp>
        <p:nvSpPr>
          <p:cNvPr id="29" name="object 5"/>
          <p:cNvSpPr/>
          <p:nvPr userDrawn="1"/>
        </p:nvSpPr>
        <p:spPr>
          <a:xfrm>
            <a:off x="6381751" y="3345759"/>
            <a:ext cx="240507" cy="320676"/>
          </a:xfrm>
          <a:custGeom>
            <a:avLst/>
            <a:gdLst/>
            <a:ahLst/>
            <a:cxnLst/>
            <a:rect l="l" t="t" r="r" b="b"/>
            <a:pathLst>
              <a:path w="1880363" h="1880368">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4"/>
                </a:lnTo>
                <a:lnTo>
                  <a:pt x="2753" y="1012311"/>
                </a:lnTo>
                <a:lnTo>
                  <a:pt x="11014" y="1084096"/>
                </a:lnTo>
                <a:lnTo>
                  <a:pt x="24783" y="1155197"/>
                </a:lnTo>
                <a:lnTo>
                  <a:pt x="44059" y="1225271"/>
                </a:lnTo>
                <a:lnTo>
                  <a:pt x="68843" y="1293976"/>
                </a:lnTo>
                <a:lnTo>
                  <a:pt x="99134" y="1360970"/>
                </a:lnTo>
                <a:lnTo>
                  <a:pt x="134933" y="1425911"/>
                </a:lnTo>
                <a:lnTo>
                  <a:pt x="176239" y="1488457"/>
                </a:lnTo>
                <a:lnTo>
                  <a:pt x="223052" y="1548266"/>
                </a:lnTo>
                <a:lnTo>
                  <a:pt x="275373" y="1604994"/>
                </a:lnTo>
                <a:lnTo>
                  <a:pt x="332102" y="1657315"/>
                </a:lnTo>
                <a:lnTo>
                  <a:pt x="391911" y="1704129"/>
                </a:lnTo>
                <a:lnTo>
                  <a:pt x="454457" y="1745435"/>
                </a:lnTo>
                <a:lnTo>
                  <a:pt x="519398" y="1781233"/>
                </a:lnTo>
                <a:lnTo>
                  <a:pt x="586392" y="1811524"/>
                </a:lnTo>
                <a:lnTo>
                  <a:pt x="655098" y="1836308"/>
                </a:lnTo>
                <a:lnTo>
                  <a:pt x="725172" y="1855584"/>
                </a:lnTo>
                <a:lnTo>
                  <a:pt x="796273" y="1869353"/>
                </a:lnTo>
                <a:lnTo>
                  <a:pt x="868058" y="1877614"/>
                </a:lnTo>
                <a:lnTo>
                  <a:pt x="940185" y="1880368"/>
                </a:lnTo>
                <a:lnTo>
                  <a:pt x="1012312" y="1877614"/>
                </a:lnTo>
                <a:lnTo>
                  <a:pt x="1084097" y="1869353"/>
                </a:lnTo>
                <a:lnTo>
                  <a:pt x="1155197" y="1855584"/>
                </a:lnTo>
                <a:lnTo>
                  <a:pt x="1225271" y="1836308"/>
                </a:lnTo>
                <a:lnTo>
                  <a:pt x="1293976" y="1811524"/>
                </a:lnTo>
                <a:lnTo>
                  <a:pt x="1360970" y="1781233"/>
                </a:lnTo>
                <a:lnTo>
                  <a:pt x="1425911" y="1745435"/>
                </a:lnTo>
                <a:lnTo>
                  <a:pt x="1488456" y="1704129"/>
                </a:lnTo>
                <a:lnTo>
                  <a:pt x="1548264" y="1657315"/>
                </a:lnTo>
                <a:lnTo>
                  <a:pt x="1604992" y="1604994"/>
                </a:lnTo>
                <a:lnTo>
                  <a:pt x="1657313" y="1548266"/>
                </a:lnTo>
                <a:lnTo>
                  <a:pt x="1704126" y="1488457"/>
                </a:lnTo>
                <a:lnTo>
                  <a:pt x="1745432" y="1425911"/>
                </a:lnTo>
                <a:lnTo>
                  <a:pt x="1781230" y="1360970"/>
                </a:lnTo>
                <a:lnTo>
                  <a:pt x="1811521" y="1293976"/>
                </a:lnTo>
                <a:lnTo>
                  <a:pt x="1836304" y="1225271"/>
                </a:lnTo>
                <a:lnTo>
                  <a:pt x="1855580" y="1155197"/>
                </a:lnTo>
                <a:lnTo>
                  <a:pt x="1869349" y="1084096"/>
                </a:lnTo>
                <a:lnTo>
                  <a:pt x="1877610" y="1012311"/>
                </a:lnTo>
                <a:lnTo>
                  <a:pt x="1880363" y="940184"/>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chemeClr val="tx2">
              <a:alpha val="56000"/>
            </a:schemeClr>
          </a:solidFill>
        </p:spPr>
        <p:txBody>
          <a:bodyPr wrap="square" lIns="0" tIns="0" rIns="0" bIns="0" rtlCol="0">
            <a:noAutofit/>
          </a:bodyPr>
          <a:lstStyle/>
          <a:p>
            <a:pPr defTabSz="457200"/>
            <a:endParaRPr>
              <a:solidFill>
                <a:srgbClr val="000000"/>
              </a:solidFill>
            </a:endParaRPr>
          </a:p>
        </p:txBody>
      </p:sp>
      <p:sp>
        <p:nvSpPr>
          <p:cNvPr id="24"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31"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33"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34"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cxnSp>
        <p:nvCxnSpPr>
          <p:cNvPr id="35"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5" name="object 2"/>
          <p:cNvSpPr/>
          <p:nvPr userDrawn="1"/>
        </p:nvSpPr>
        <p:spPr>
          <a:xfrm>
            <a:off x="92869" y="400052"/>
            <a:ext cx="1310850" cy="1464705"/>
          </a:xfrm>
          <a:prstGeom prst="rect">
            <a:avLst/>
          </a:prstGeom>
          <a:blipFill>
            <a:blip r:embed="rId3" cstate="print"/>
            <a:stretch>
              <a:fillRect/>
            </a:stretch>
          </a:blipFill>
        </p:spPr>
        <p:txBody>
          <a:bodyPr wrap="square" lIns="0" tIns="0" rIns="0" bIns="0" rtlCol="0">
            <a:noAutofit/>
          </a:bodyPr>
          <a:lstStyle/>
          <a:p>
            <a:pPr defTabSz="457200"/>
            <a:endParaRPr>
              <a:solidFill>
                <a:srgbClr val="000000"/>
              </a:solidFill>
            </a:endParaRPr>
          </a:p>
        </p:txBody>
      </p:sp>
    </p:spTree>
    <p:extLst>
      <p:ext uri="{BB962C8B-B14F-4D97-AF65-F5344CB8AC3E}">
        <p14:creationId xmlns:p14="http://schemas.microsoft.com/office/powerpoint/2010/main" val="108788835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Breaker without image and with Client/Partner logo ">
    <p:bg>
      <p:bgPr>
        <a:solidFill>
          <a:srgbClr val="ECECEC"/>
        </a:solidFill>
        <a:effectLst/>
      </p:bgPr>
    </p:bg>
    <p:spTree>
      <p:nvGrpSpPr>
        <p:cNvPr id="1" name=""/>
        <p:cNvGrpSpPr/>
        <p:nvPr/>
      </p:nvGrpSpPr>
      <p:grpSpPr>
        <a:xfrm>
          <a:off x="0" y="0"/>
          <a:ext cx="0" cy="0"/>
          <a:chOff x="0" y="0"/>
          <a:chExt cx="0" cy="0"/>
        </a:xfrm>
      </p:grpSpPr>
      <p:sp>
        <p:nvSpPr>
          <p:cNvPr id="19" name="Footer Placeholder 4"/>
          <p:cNvSpPr txBox="1">
            <a:spLocks/>
          </p:cNvSpPr>
          <p:nvPr userDrawn="1"/>
        </p:nvSpPr>
        <p:spPr>
          <a:xfrm>
            <a:off x="7137104" y="6639317"/>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20" name="Footer Placeholder 4"/>
          <p:cNvSpPr txBox="1">
            <a:spLocks/>
          </p:cNvSpPr>
          <p:nvPr userDrawn="1"/>
        </p:nvSpPr>
        <p:spPr>
          <a:xfrm>
            <a:off x="7786287" y="6639317"/>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22" name="Footer Placeholder 4"/>
          <p:cNvSpPr txBox="1">
            <a:spLocks/>
          </p:cNvSpPr>
          <p:nvPr userDrawn="1"/>
        </p:nvSpPr>
        <p:spPr>
          <a:xfrm>
            <a:off x="8309214" y="6639317"/>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25" name="Shape 257"/>
          <p:cNvSpPr txBox="1">
            <a:spLocks/>
          </p:cNvSpPr>
          <p:nvPr userDrawn="1"/>
        </p:nvSpPr>
        <p:spPr>
          <a:xfrm>
            <a:off x="8884293" y="6583847"/>
            <a:ext cx="197169" cy="259900"/>
          </a:xfrm>
          <a:prstGeom prst="rect">
            <a:avLst/>
          </a:prstGeom>
          <a:noFill/>
          <a:extLst>
            <a:ext uri="{C572A759-6A51-4108-AA02-DFA0A04FC94B}">
              <ma14:wrappingTextBoxFlag xmlns:ma14="http://schemas.microsoft.com/office/mac/drawingml/2011/main" xmlns=""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
        <p:nvSpPr>
          <p:cNvPr id="34" name="object 4"/>
          <p:cNvSpPr/>
          <p:nvPr/>
        </p:nvSpPr>
        <p:spPr>
          <a:xfrm>
            <a:off x="-114300" y="-33866"/>
            <a:ext cx="4671298" cy="5435684"/>
          </a:xfrm>
          <a:custGeom>
            <a:avLst/>
            <a:gdLst/>
            <a:ahLst/>
            <a:cxnLst/>
            <a:rect l="l" t="t" r="r" b="b"/>
            <a:pathLst>
              <a:path w="10193348" h="8895999">
                <a:moveTo>
                  <a:pt x="8488661" y="0"/>
                </a:moveTo>
                <a:lnTo>
                  <a:pt x="1704683" y="0"/>
                </a:lnTo>
                <a:lnTo>
                  <a:pt x="1492780" y="195439"/>
                </a:lnTo>
                <a:lnTo>
                  <a:pt x="1209152" y="502960"/>
                </a:lnTo>
                <a:lnTo>
                  <a:pt x="955379" y="827176"/>
                </a:lnTo>
                <a:lnTo>
                  <a:pt x="731462" y="1166233"/>
                </a:lnTo>
                <a:lnTo>
                  <a:pt x="537401" y="1518274"/>
                </a:lnTo>
                <a:lnTo>
                  <a:pt x="373195" y="1881445"/>
                </a:lnTo>
                <a:lnTo>
                  <a:pt x="238844" y="2253892"/>
                </a:lnTo>
                <a:lnTo>
                  <a:pt x="134350" y="2633758"/>
                </a:lnTo>
                <a:lnTo>
                  <a:pt x="59711" y="3019189"/>
                </a:lnTo>
                <a:lnTo>
                  <a:pt x="14927" y="3408331"/>
                </a:lnTo>
                <a:lnTo>
                  <a:pt x="0" y="3799327"/>
                </a:lnTo>
                <a:lnTo>
                  <a:pt x="14927" y="4190324"/>
                </a:lnTo>
                <a:lnTo>
                  <a:pt x="59711" y="4579465"/>
                </a:lnTo>
                <a:lnTo>
                  <a:pt x="134350" y="4964896"/>
                </a:lnTo>
                <a:lnTo>
                  <a:pt x="238844" y="5344763"/>
                </a:lnTo>
                <a:lnTo>
                  <a:pt x="373195" y="5717209"/>
                </a:lnTo>
                <a:lnTo>
                  <a:pt x="537401" y="6080381"/>
                </a:lnTo>
                <a:lnTo>
                  <a:pt x="731462" y="6432423"/>
                </a:lnTo>
                <a:lnTo>
                  <a:pt x="955379" y="6771479"/>
                </a:lnTo>
                <a:lnTo>
                  <a:pt x="1209152" y="7095696"/>
                </a:lnTo>
                <a:lnTo>
                  <a:pt x="1492780" y="7403218"/>
                </a:lnTo>
                <a:lnTo>
                  <a:pt x="1800302" y="7686847"/>
                </a:lnTo>
                <a:lnTo>
                  <a:pt x="2124519" y="7940619"/>
                </a:lnTo>
                <a:lnTo>
                  <a:pt x="2463576" y="8164537"/>
                </a:lnTo>
                <a:lnTo>
                  <a:pt x="2815618" y="8358598"/>
                </a:lnTo>
                <a:lnTo>
                  <a:pt x="3178790" y="8522804"/>
                </a:lnTo>
                <a:lnTo>
                  <a:pt x="3551236" y="8657154"/>
                </a:lnTo>
                <a:lnTo>
                  <a:pt x="3931103" y="8761649"/>
                </a:lnTo>
                <a:lnTo>
                  <a:pt x="4316535" y="8836288"/>
                </a:lnTo>
                <a:lnTo>
                  <a:pt x="4705676" y="8881071"/>
                </a:lnTo>
                <a:lnTo>
                  <a:pt x="5096673" y="8895999"/>
                </a:lnTo>
                <a:lnTo>
                  <a:pt x="5487669" y="8881071"/>
                </a:lnTo>
                <a:lnTo>
                  <a:pt x="5876811" y="8836288"/>
                </a:lnTo>
                <a:lnTo>
                  <a:pt x="6262242" y="8761649"/>
                </a:lnTo>
                <a:lnTo>
                  <a:pt x="6642109" y="8657154"/>
                </a:lnTo>
                <a:lnTo>
                  <a:pt x="7014555" y="8522804"/>
                </a:lnTo>
                <a:lnTo>
                  <a:pt x="7377727" y="8358598"/>
                </a:lnTo>
                <a:lnTo>
                  <a:pt x="7729769" y="8164537"/>
                </a:lnTo>
                <a:lnTo>
                  <a:pt x="8068825" y="7940619"/>
                </a:lnTo>
                <a:lnTo>
                  <a:pt x="8393042" y="7686847"/>
                </a:lnTo>
                <a:lnTo>
                  <a:pt x="8700564" y="7403218"/>
                </a:lnTo>
                <a:lnTo>
                  <a:pt x="8984193" y="7095696"/>
                </a:lnTo>
                <a:lnTo>
                  <a:pt x="9237966" y="6771479"/>
                </a:lnTo>
                <a:lnTo>
                  <a:pt x="9461884" y="6432423"/>
                </a:lnTo>
                <a:lnTo>
                  <a:pt x="9655946" y="6080381"/>
                </a:lnTo>
                <a:lnTo>
                  <a:pt x="9820152" y="5717209"/>
                </a:lnTo>
                <a:lnTo>
                  <a:pt x="9954502" y="5344763"/>
                </a:lnTo>
                <a:lnTo>
                  <a:pt x="10058997" y="4964896"/>
                </a:lnTo>
                <a:lnTo>
                  <a:pt x="10133636" y="4579465"/>
                </a:lnTo>
                <a:lnTo>
                  <a:pt x="10178420" y="4190324"/>
                </a:lnTo>
                <a:lnTo>
                  <a:pt x="10193348" y="3799327"/>
                </a:lnTo>
                <a:lnTo>
                  <a:pt x="10178420" y="3408331"/>
                </a:lnTo>
                <a:lnTo>
                  <a:pt x="10133636" y="3019189"/>
                </a:lnTo>
                <a:lnTo>
                  <a:pt x="10058997" y="2633758"/>
                </a:lnTo>
                <a:lnTo>
                  <a:pt x="9954502" y="2253892"/>
                </a:lnTo>
                <a:lnTo>
                  <a:pt x="9820152" y="1881445"/>
                </a:lnTo>
                <a:lnTo>
                  <a:pt x="9655946" y="1518274"/>
                </a:lnTo>
                <a:lnTo>
                  <a:pt x="9461884" y="1166233"/>
                </a:lnTo>
                <a:lnTo>
                  <a:pt x="9237966" y="827176"/>
                </a:lnTo>
                <a:lnTo>
                  <a:pt x="8984193" y="502960"/>
                </a:lnTo>
                <a:lnTo>
                  <a:pt x="8700564" y="195439"/>
                </a:lnTo>
                <a:lnTo>
                  <a:pt x="8488661" y="0"/>
                </a:lnTo>
                <a:close/>
              </a:path>
            </a:pathLst>
          </a:custGeom>
          <a:solidFill>
            <a:srgbClr val="FFDB28"/>
          </a:solidFill>
        </p:spPr>
        <p:txBody>
          <a:bodyPr wrap="square" lIns="0" tIns="0" rIns="0" bIns="0" rtlCol="0">
            <a:noAutofit/>
          </a:bodyPr>
          <a:lstStyle/>
          <a:p>
            <a:pPr defTabSz="457200"/>
            <a:endParaRPr>
              <a:solidFill>
                <a:srgbClr val="000000"/>
              </a:solidFill>
            </a:endParaRPr>
          </a:p>
        </p:txBody>
      </p:sp>
      <p:sp>
        <p:nvSpPr>
          <p:cNvPr id="17" name="Picture Placeholder 9"/>
          <p:cNvSpPr>
            <a:spLocks noGrp="1"/>
          </p:cNvSpPr>
          <p:nvPr>
            <p:ph type="pic" sz="quarter" idx="12" hasCustomPrompt="1"/>
          </p:nvPr>
        </p:nvSpPr>
        <p:spPr>
          <a:xfrm>
            <a:off x="8176083" y="5271844"/>
            <a:ext cx="822887" cy="1143264"/>
          </a:xfrm>
          <a:prstGeom prst="rect">
            <a:avLst/>
          </a:prstGeom>
        </p:spPr>
        <p:txBody>
          <a:bodyPr>
            <a:noAutofit/>
          </a:bodyPr>
          <a:lstStyle>
            <a:lvl1pPr marL="0" indent="0" algn="ctr">
              <a:buNone/>
              <a:defRPr sz="800" baseline="0">
                <a:solidFill>
                  <a:schemeClr val="accent2"/>
                </a:solidFill>
                <a:latin typeface="+mj-lt"/>
              </a:defRPr>
            </a:lvl1pPr>
          </a:lstStyle>
          <a:p>
            <a:r>
              <a:rPr lang="en-US"/>
              <a:t>Click here to add Client / Partner Logo</a:t>
            </a:r>
            <a:endParaRPr lang="en-IN"/>
          </a:p>
        </p:txBody>
      </p:sp>
      <p:sp>
        <p:nvSpPr>
          <p:cNvPr id="18" name="object 8"/>
          <p:cNvSpPr/>
          <p:nvPr userDrawn="1"/>
        </p:nvSpPr>
        <p:spPr>
          <a:xfrm>
            <a:off x="7827009" y="1595518"/>
            <a:ext cx="1038159" cy="1384209"/>
          </a:xfrm>
          <a:custGeom>
            <a:avLst/>
            <a:gdLst/>
            <a:ahLst/>
            <a:cxnLst/>
            <a:rect l="l" t="t" r="r" b="b"/>
            <a:pathLst>
              <a:path w="4127753" h="4127749">
                <a:moveTo>
                  <a:pt x="2063876" y="0"/>
                </a:moveTo>
                <a:lnTo>
                  <a:pt x="1905544" y="6044"/>
                </a:lnTo>
                <a:lnTo>
                  <a:pt x="1747964" y="24179"/>
                </a:lnTo>
                <a:lnTo>
                  <a:pt x="1591885" y="54404"/>
                </a:lnTo>
                <a:lnTo>
                  <a:pt x="1438060" y="96719"/>
                </a:lnTo>
                <a:lnTo>
                  <a:pt x="1287239" y="151123"/>
                </a:lnTo>
                <a:lnTo>
                  <a:pt x="1140175" y="217618"/>
                </a:lnTo>
                <a:lnTo>
                  <a:pt x="997617" y="296202"/>
                </a:lnTo>
                <a:lnTo>
                  <a:pt x="860317" y="386876"/>
                </a:lnTo>
                <a:lnTo>
                  <a:pt x="729027" y="489640"/>
                </a:lnTo>
                <a:lnTo>
                  <a:pt x="604497" y="604494"/>
                </a:lnTo>
                <a:lnTo>
                  <a:pt x="489642" y="729024"/>
                </a:lnTo>
                <a:lnTo>
                  <a:pt x="386878" y="860314"/>
                </a:lnTo>
                <a:lnTo>
                  <a:pt x="296203" y="997614"/>
                </a:lnTo>
                <a:lnTo>
                  <a:pt x="217619" y="1140171"/>
                </a:lnTo>
                <a:lnTo>
                  <a:pt x="151124" y="1287236"/>
                </a:lnTo>
                <a:lnTo>
                  <a:pt x="96719" y="1438057"/>
                </a:lnTo>
                <a:lnTo>
                  <a:pt x="54404" y="1591882"/>
                </a:lnTo>
                <a:lnTo>
                  <a:pt x="24179" y="1747961"/>
                </a:lnTo>
                <a:lnTo>
                  <a:pt x="6044" y="1905542"/>
                </a:lnTo>
                <a:lnTo>
                  <a:pt x="0" y="2063874"/>
                </a:lnTo>
                <a:lnTo>
                  <a:pt x="6044" y="2222206"/>
                </a:lnTo>
                <a:lnTo>
                  <a:pt x="24179" y="2379787"/>
                </a:lnTo>
                <a:lnTo>
                  <a:pt x="54404" y="2535866"/>
                </a:lnTo>
                <a:lnTo>
                  <a:pt x="96719" y="2689691"/>
                </a:lnTo>
                <a:lnTo>
                  <a:pt x="151124" y="2840512"/>
                </a:lnTo>
                <a:lnTo>
                  <a:pt x="217619" y="2987577"/>
                </a:lnTo>
                <a:lnTo>
                  <a:pt x="296203" y="3130134"/>
                </a:lnTo>
                <a:lnTo>
                  <a:pt x="386878" y="3267434"/>
                </a:lnTo>
                <a:lnTo>
                  <a:pt x="489642" y="3398724"/>
                </a:lnTo>
                <a:lnTo>
                  <a:pt x="604497" y="3523254"/>
                </a:lnTo>
                <a:lnTo>
                  <a:pt x="729027" y="3638108"/>
                </a:lnTo>
                <a:lnTo>
                  <a:pt x="860317" y="3740872"/>
                </a:lnTo>
                <a:lnTo>
                  <a:pt x="997617" y="3831546"/>
                </a:lnTo>
                <a:lnTo>
                  <a:pt x="1140175" y="3910131"/>
                </a:lnTo>
                <a:lnTo>
                  <a:pt x="1287239" y="3976625"/>
                </a:lnTo>
                <a:lnTo>
                  <a:pt x="1438060" y="4031029"/>
                </a:lnTo>
                <a:lnTo>
                  <a:pt x="1591885" y="4073344"/>
                </a:lnTo>
                <a:lnTo>
                  <a:pt x="1747964" y="4103569"/>
                </a:lnTo>
                <a:lnTo>
                  <a:pt x="1905544" y="4121704"/>
                </a:lnTo>
                <a:lnTo>
                  <a:pt x="2063876" y="4127749"/>
                </a:lnTo>
                <a:lnTo>
                  <a:pt x="2222208" y="4121704"/>
                </a:lnTo>
                <a:lnTo>
                  <a:pt x="2379789" y="4103569"/>
                </a:lnTo>
                <a:lnTo>
                  <a:pt x="2535868" y="4073344"/>
                </a:lnTo>
                <a:lnTo>
                  <a:pt x="2689693" y="4031029"/>
                </a:lnTo>
                <a:lnTo>
                  <a:pt x="2840513" y="3976625"/>
                </a:lnTo>
                <a:lnTo>
                  <a:pt x="2987578" y="3910131"/>
                </a:lnTo>
                <a:lnTo>
                  <a:pt x="3130136" y="3831546"/>
                </a:lnTo>
                <a:lnTo>
                  <a:pt x="3267436" y="3740872"/>
                </a:lnTo>
                <a:lnTo>
                  <a:pt x="3398726" y="3638108"/>
                </a:lnTo>
                <a:lnTo>
                  <a:pt x="3523256" y="3523254"/>
                </a:lnTo>
                <a:lnTo>
                  <a:pt x="3638111" y="3398724"/>
                </a:lnTo>
                <a:lnTo>
                  <a:pt x="3740875" y="3267434"/>
                </a:lnTo>
                <a:lnTo>
                  <a:pt x="3831550" y="3130134"/>
                </a:lnTo>
                <a:lnTo>
                  <a:pt x="3910134" y="2987577"/>
                </a:lnTo>
                <a:lnTo>
                  <a:pt x="3976629" y="2840512"/>
                </a:lnTo>
                <a:lnTo>
                  <a:pt x="4031034" y="2689691"/>
                </a:lnTo>
                <a:lnTo>
                  <a:pt x="4073349" y="2535866"/>
                </a:lnTo>
                <a:lnTo>
                  <a:pt x="4103574" y="2379787"/>
                </a:lnTo>
                <a:lnTo>
                  <a:pt x="4121708" y="2222206"/>
                </a:lnTo>
                <a:lnTo>
                  <a:pt x="4127753" y="2063874"/>
                </a:lnTo>
                <a:lnTo>
                  <a:pt x="4121708" y="1905542"/>
                </a:lnTo>
                <a:lnTo>
                  <a:pt x="4103574" y="1747961"/>
                </a:lnTo>
                <a:lnTo>
                  <a:pt x="4073349" y="1591882"/>
                </a:lnTo>
                <a:lnTo>
                  <a:pt x="4031034" y="1438057"/>
                </a:lnTo>
                <a:lnTo>
                  <a:pt x="3976629" y="1287236"/>
                </a:lnTo>
                <a:lnTo>
                  <a:pt x="3910134" y="1140171"/>
                </a:lnTo>
                <a:lnTo>
                  <a:pt x="3831550" y="997614"/>
                </a:lnTo>
                <a:lnTo>
                  <a:pt x="3740875" y="860314"/>
                </a:lnTo>
                <a:lnTo>
                  <a:pt x="3638111" y="729024"/>
                </a:lnTo>
                <a:lnTo>
                  <a:pt x="3523256" y="604494"/>
                </a:lnTo>
                <a:lnTo>
                  <a:pt x="3398726" y="489640"/>
                </a:lnTo>
                <a:lnTo>
                  <a:pt x="3267436" y="386876"/>
                </a:lnTo>
                <a:lnTo>
                  <a:pt x="3130136" y="296202"/>
                </a:lnTo>
                <a:lnTo>
                  <a:pt x="2987578" y="217618"/>
                </a:lnTo>
                <a:lnTo>
                  <a:pt x="2840513" y="151123"/>
                </a:lnTo>
                <a:lnTo>
                  <a:pt x="2689693" y="96719"/>
                </a:lnTo>
                <a:lnTo>
                  <a:pt x="2535868" y="54404"/>
                </a:lnTo>
                <a:lnTo>
                  <a:pt x="2379789" y="24179"/>
                </a:lnTo>
                <a:lnTo>
                  <a:pt x="2222208" y="6044"/>
                </a:lnTo>
                <a:lnTo>
                  <a:pt x="2063876" y="0"/>
                </a:lnTo>
                <a:close/>
              </a:path>
            </a:pathLst>
          </a:custGeom>
          <a:solidFill>
            <a:srgbClr val="00A1E0"/>
          </a:solidFill>
        </p:spPr>
        <p:txBody>
          <a:bodyPr wrap="square" lIns="0" tIns="0" rIns="0" bIns="0" rtlCol="0">
            <a:noAutofit/>
          </a:bodyPr>
          <a:lstStyle/>
          <a:p>
            <a:pPr defTabSz="457200"/>
            <a:endParaRPr>
              <a:solidFill>
                <a:srgbClr val="000000"/>
              </a:solidFill>
            </a:endParaRPr>
          </a:p>
        </p:txBody>
      </p:sp>
      <p:sp>
        <p:nvSpPr>
          <p:cNvPr id="21" name="object 9"/>
          <p:cNvSpPr/>
          <p:nvPr userDrawn="1"/>
        </p:nvSpPr>
        <p:spPr>
          <a:xfrm>
            <a:off x="4987214" y="4060012"/>
            <a:ext cx="641535" cy="855381"/>
          </a:xfrm>
          <a:custGeom>
            <a:avLst/>
            <a:gdLst/>
            <a:ahLst/>
            <a:cxnLst/>
            <a:rect l="l" t="t" r="r" b="b"/>
            <a:pathLst>
              <a:path w="1880363" h="1880367">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3"/>
                </a:lnTo>
                <a:lnTo>
                  <a:pt x="2753" y="1012310"/>
                </a:lnTo>
                <a:lnTo>
                  <a:pt x="11014" y="1084095"/>
                </a:lnTo>
                <a:lnTo>
                  <a:pt x="24783" y="1155196"/>
                </a:lnTo>
                <a:lnTo>
                  <a:pt x="44059" y="1225270"/>
                </a:lnTo>
                <a:lnTo>
                  <a:pt x="68843" y="1293975"/>
                </a:lnTo>
                <a:lnTo>
                  <a:pt x="99134" y="1360969"/>
                </a:lnTo>
                <a:lnTo>
                  <a:pt x="134933" y="1425911"/>
                </a:lnTo>
                <a:lnTo>
                  <a:pt x="176239" y="1488456"/>
                </a:lnTo>
                <a:lnTo>
                  <a:pt x="223052" y="1548265"/>
                </a:lnTo>
                <a:lnTo>
                  <a:pt x="275373" y="1604993"/>
                </a:lnTo>
                <a:lnTo>
                  <a:pt x="332102" y="1657314"/>
                </a:lnTo>
                <a:lnTo>
                  <a:pt x="391911" y="1704128"/>
                </a:lnTo>
                <a:lnTo>
                  <a:pt x="454457" y="1745434"/>
                </a:lnTo>
                <a:lnTo>
                  <a:pt x="519398" y="1781232"/>
                </a:lnTo>
                <a:lnTo>
                  <a:pt x="586392" y="1811523"/>
                </a:lnTo>
                <a:lnTo>
                  <a:pt x="655098" y="1836307"/>
                </a:lnTo>
                <a:lnTo>
                  <a:pt x="725172" y="1855583"/>
                </a:lnTo>
                <a:lnTo>
                  <a:pt x="796273" y="1869352"/>
                </a:lnTo>
                <a:lnTo>
                  <a:pt x="868058" y="1877613"/>
                </a:lnTo>
                <a:lnTo>
                  <a:pt x="940185" y="1880367"/>
                </a:lnTo>
                <a:lnTo>
                  <a:pt x="1012312" y="1877613"/>
                </a:lnTo>
                <a:lnTo>
                  <a:pt x="1084097" y="1869352"/>
                </a:lnTo>
                <a:lnTo>
                  <a:pt x="1155197" y="1855583"/>
                </a:lnTo>
                <a:lnTo>
                  <a:pt x="1225271" y="1836307"/>
                </a:lnTo>
                <a:lnTo>
                  <a:pt x="1293976" y="1811523"/>
                </a:lnTo>
                <a:lnTo>
                  <a:pt x="1360970" y="1781232"/>
                </a:lnTo>
                <a:lnTo>
                  <a:pt x="1425911" y="1745434"/>
                </a:lnTo>
                <a:lnTo>
                  <a:pt x="1488456" y="1704128"/>
                </a:lnTo>
                <a:lnTo>
                  <a:pt x="1548264" y="1657314"/>
                </a:lnTo>
                <a:lnTo>
                  <a:pt x="1604992" y="1604993"/>
                </a:lnTo>
                <a:lnTo>
                  <a:pt x="1657313" y="1548265"/>
                </a:lnTo>
                <a:lnTo>
                  <a:pt x="1704126" y="1488456"/>
                </a:lnTo>
                <a:lnTo>
                  <a:pt x="1745432" y="1425911"/>
                </a:lnTo>
                <a:lnTo>
                  <a:pt x="1781230" y="1360969"/>
                </a:lnTo>
                <a:lnTo>
                  <a:pt x="1811521" y="1293975"/>
                </a:lnTo>
                <a:lnTo>
                  <a:pt x="1836304" y="1225270"/>
                </a:lnTo>
                <a:lnTo>
                  <a:pt x="1855580" y="1155196"/>
                </a:lnTo>
                <a:lnTo>
                  <a:pt x="1869349" y="1084095"/>
                </a:lnTo>
                <a:lnTo>
                  <a:pt x="1877610" y="1012310"/>
                </a:lnTo>
                <a:lnTo>
                  <a:pt x="1880363" y="940183"/>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rgbClr val="0D356E"/>
          </a:solidFill>
        </p:spPr>
        <p:txBody>
          <a:bodyPr wrap="square" lIns="0" tIns="0" rIns="0" bIns="0" rtlCol="0">
            <a:noAutofit/>
          </a:bodyPr>
          <a:lstStyle/>
          <a:p>
            <a:pPr defTabSz="457200"/>
            <a:endParaRPr>
              <a:solidFill>
                <a:srgbClr val="000000"/>
              </a:solidFill>
            </a:endParaRPr>
          </a:p>
        </p:txBody>
      </p:sp>
      <p:sp>
        <p:nvSpPr>
          <p:cNvPr id="23" name="object 10"/>
          <p:cNvSpPr/>
          <p:nvPr userDrawn="1"/>
        </p:nvSpPr>
        <p:spPr>
          <a:xfrm>
            <a:off x="6380528" y="3046789"/>
            <a:ext cx="637328" cy="849771"/>
          </a:xfrm>
          <a:custGeom>
            <a:avLst/>
            <a:gdLst/>
            <a:ahLst/>
            <a:cxnLst/>
            <a:rect l="l" t="t" r="r" b="b"/>
            <a:pathLst>
              <a:path w="1390729" h="1390729">
                <a:moveTo>
                  <a:pt x="695364" y="0"/>
                </a:moveTo>
                <a:lnTo>
                  <a:pt x="642019" y="2036"/>
                </a:lnTo>
                <a:lnTo>
                  <a:pt x="588926" y="8146"/>
                </a:lnTo>
                <a:lnTo>
                  <a:pt x="536340" y="18330"/>
                </a:lnTo>
                <a:lnTo>
                  <a:pt x="484512" y="32586"/>
                </a:lnTo>
                <a:lnTo>
                  <a:pt x="433697" y="50916"/>
                </a:lnTo>
                <a:lnTo>
                  <a:pt x="384147" y="73320"/>
                </a:lnTo>
                <a:lnTo>
                  <a:pt x="336116" y="99796"/>
                </a:lnTo>
                <a:lnTo>
                  <a:pt x="289856" y="130346"/>
                </a:lnTo>
                <a:lnTo>
                  <a:pt x="245621" y="164970"/>
                </a:lnTo>
                <a:lnTo>
                  <a:pt x="203663" y="203667"/>
                </a:lnTo>
                <a:lnTo>
                  <a:pt x="164967" y="245623"/>
                </a:lnTo>
                <a:lnTo>
                  <a:pt x="130344" y="289858"/>
                </a:lnTo>
                <a:lnTo>
                  <a:pt x="99795" y="336117"/>
                </a:lnTo>
                <a:lnTo>
                  <a:pt x="73319" y="384148"/>
                </a:lnTo>
                <a:lnTo>
                  <a:pt x="50915" y="433698"/>
                </a:lnTo>
                <a:lnTo>
                  <a:pt x="32586" y="484512"/>
                </a:lnTo>
                <a:lnTo>
                  <a:pt x="18329" y="536339"/>
                </a:lnTo>
                <a:lnTo>
                  <a:pt x="8146" y="588926"/>
                </a:lnTo>
                <a:lnTo>
                  <a:pt x="2036" y="642018"/>
                </a:lnTo>
                <a:lnTo>
                  <a:pt x="0" y="695364"/>
                </a:lnTo>
                <a:lnTo>
                  <a:pt x="2036" y="748710"/>
                </a:lnTo>
                <a:lnTo>
                  <a:pt x="8146" y="801802"/>
                </a:lnTo>
                <a:lnTo>
                  <a:pt x="18329" y="854389"/>
                </a:lnTo>
                <a:lnTo>
                  <a:pt x="32586" y="906216"/>
                </a:lnTo>
                <a:lnTo>
                  <a:pt x="50915" y="957030"/>
                </a:lnTo>
                <a:lnTo>
                  <a:pt x="73319" y="1006580"/>
                </a:lnTo>
                <a:lnTo>
                  <a:pt x="99795" y="1054610"/>
                </a:lnTo>
                <a:lnTo>
                  <a:pt x="130344" y="1100870"/>
                </a:lnTo>
                <a:lnTo>
                  <a:pt x="164967" y="1145104"/>
                </a:lnTo>
                <a:lnTo>
                  <a:pt x="203663" y="1187061"/>
                </a:lnTo>
                <a:lnTo>
                  <a:pt x="245621" y="1225758"/>
                </a:lnTo>
                <a:lnTo>
                  <a:pt x="289856" y="1260381"/>
                </a:lnTo>
                <a:lnTo>
                  <a:pt x="336116" y="1290931"/>
                </a:lnTo>
                <a:lnTo>
                  <a:pt x="384147" y="1317408"/>
                </a:lnTo>
                <a:lnTo>
                  <a:pt x="433697" y="1339812"/>
                </a:lnTo>
                <a:lnTo>
                  <a:pt x="484512" y="1358142"/>
                </a:lnTo>
                <a:lnTo>
                  <a:pt x="536340" y="1372399"/>
                </a:lnTo>
                <a:lnTo>
                  <a:pt x="588926" y="1382582"/>
                </a:lnTo>
                <a:lnTo>
                  <a:pt x="642019" y="1388692"/>
                </a:lnTo>
                <a:lnTo>
                  <a:pt x="695364" y="1390729"/>
                </a:lnTo>
                <a:lnTo>
                  <a:pt x="748710" y="1388692"/>
                </a:lnTo>
                <a:lnTo>
                  <a:pt x="801802" y="1382582"/>
                </a:lnTo>
                <a:lnTo>
                  <a:pt x="854389" y="1372399"/>
                </a:lnTo>
                <a:lnTo>
                  <a:pt x="906215" y="1358142"/>
                </a:lnTo>
                <a:lnTo>
                  <a:pt x="957030" y="1339812"/>
                </a:lnTo>
                <a:lnTo>
                  <a:pt x="1006579" y="1317408"/>
                </a:lnTo>
                <a:lnTo>
                  <a:pt x="1054609" y="1290931"/>
                </a:lnTo>
                <a:lnTo>
                  <a:pt x="1100868" y="1260381"/>
                </a:lnTo>
                <a:lnTo>
                  <a:pt x="1145102" y="1225758"/>
                </a:lnTo>
                <a:lnTo>
                  <a:pt x="1187058" y="1187061"/>
                </a:lnTo>
                <a:lnTo>
                  <a:pt x="1225755" y="1145104"/>
                </a:lnTo>
                <a:lnTo>
                  <a:pt x="1260379" y="1100870"/>
                </a:lnTo>
                <a:lnTo>
                  <a:pt x="1290930" y="1054610"/>
                </a:lnTo>
                <a:lnTo>
                  <a:pt x="1317408" y="1006580"/>
                </a:lnTo>
                <a:lnTo>
                  <a:pt x="1339811" y="957030"/>
                </a:lnTo>
                <a:lnTo>
                  <a:pt x="1358142" y="906216"/>
                </a:lnTo>
                <a:lnTo>
                  <a:pt x="1372399" y="854389"/>
                </a:lnTo>
                <a:lnTo>
                  <a:pt x="1382583" y="801802"/>
                </a:lnTo>
                <a:lnTo>
                  <a:pt x="1388693" y="748710"/>
                </a:lnTo>
                <a:lnTo>
                  <a:pt x="1390729" y="695364"/>
                </a:lnTo>
                <a:lnTo>
                  <a:pt x="1388693" y="642018"/>
                </a:lnTo>
                <a:lnTo>
                  <a:pt x="1382583" y="588926"/>
                </a:lnTo>
                <a:lnTo>
                  <a:pt x="1372399" y="536339"/>
                </a:lnTo>
                <a:lnTo>
                  <a:pt x="1358142" y="484512"/>
                </a:lnTo>
                <a:lnTo>
                  <a:pt x="1339811" y="433698"/>
                </a:lnTo>
                <a:lnTo>
                  <a:pt x="1317408" y="384148"/>
                </a:lnTo>
                <a:lnTo>
                  <a:pt x="1290930" y="336117"/>
                </a:lnTo>
                <a:lnTo>
                  <a:pt x="1260379" y="289858"/>
                </a:lnTo>
                <a:lnTo>
                  <a:pt x="1225755" y="245623"/>
                </a:lnTo>
                <a:lnTo>
                  <a:pt x="1187058" y="203667"/>
                </a:lnTo>
                <a:lnTo>
                  <a:pt x="1145102" y="164970"/>
                </a:lnTo>
                <a:lnTo>
                  <a:pt x="1100868" y="130346"/>
                </a:lnTo>
                <a:lnTo>
                  <a:pt x="1054609" y="99796"/>
                </a:lnTo>
                <a:lnTo>
                  <a:pt x="1006579" y="73320"/>
                </a:lnTo>
                <a:lnTo>
                  <a:pt x="957030" y="50916"/>
                </a:lnTo>
                <a:lnTo>
                  <a:pt x="906215" y="32586"/>
                </a:lnTo>
                <a:lnTo>
                  <a:pt x="854389" y="18330"/>
                </a:lnTo>
                <a:lnTo>
                  <a:pt x="801802" y="8146"/>
                </a:lnTo>
                <a:lnTo>
                  <a:pt x="748710" y="2036"/>
                </a:lnTo>
                <a:lnTo>
                  <a:pt x="695364" y="0"/>
                </a:lnTo>
                <a:close/>
              </a:path>
            </a:pathLst>
          </a:custGeom>
          <a:solidFill>
            <a:srgbClr val="6DC24A"/>
          </a:solidFill>
        </p:spPr>
        <p:txBody>
          <a:bodyPr wrap="square" lIns="0" tIns="0" rIns="0" bIns="0" rtlCol="0">
            <a:noAutofit/>
          </a:bodyPr>
          <a:lstStyle/>
          <a:p>
            <a:pPr defTabSz="457200"/>
            <a:endParaRPr>
              <a:solidFill>
                <a:srgbClr val="000000"/>
              </a:solidFill>
            </a:endParaRPr>
          </a:p>
        </p:txBody>
      </p:sp>
      <p:sp>
        <p:nvSpPr>
          <p:cNvPr id="24" name="object 11"/>
          <p:cNvSpPr/>
          <p:nvPr userDrawn="1"/>
        </p:nvSpPr>
        <p:spPr>
          <a:xfrm>
            <a:off x="5949928" y="481978"/>
            <a:ext cx="579139" cy="772185"/>
          </a:xfrm>
          <a:custGeom>
            <a:avLst/>
            <a:gdLst/>
            <a:ahLst/>
            <a:cxnLst/>
            <a:rect l="l" t="t" r="r" b="b"/>
            <a:pathLst>
              <a:path w="1263752" h="1263753">
                <a:moveTo>
                  <a:pt x="631876" y="0"/>
                </a:moveTo>
                <a:lnTo>
                  <a:pt x="583400" y="1850"/>
                </a:lnTo>
                <a:lnTo>
                  <a:pt x="535155" y="7402"/>
                </a:lnTo>
                <a:lnTo>
                  <a:pt x="487369" y="16656"/>
                </a:lnTo>
                <a:lnTo>
                  <a:pt x="440274" y="29611"/>
                </a:lnTo>
                <a:lnTo>
                  <a:pt x="394098" y="46268"/>
                </a:lnTo>
                <a:lnTo>
                  <a:pt x="349072" y="66626"/>
                </a:lnTo>
                <a:lnTo>
                  <a:pt x="305426" y="90685"/>
                </a:lnTo>
                <a:lnTo>
                  <a:pt x="263390" y="118446"/>
                </a:lnTo>
                <a:lnTo>
                  <a:pt x="223194" y="149908"/>
                </a:lnTo>
                <a:lnTo>
                  <a:pt x="185067" y="185072"/>
                </a:lnTo>
                <a:lnTo>
                  <a:pt x="149904" y="223198"/>
                </a:lnTo>
                <a:lnTo>
                  <a:pt x="118443" y="263394"/>
                </a:lnTo>
                <a:lnTo>
                  <a:pt x="90683" y="305429"/>
                </a:lnTo>
                <a:lnTo>
                  <a:pt x="66624" y="349075"/>
                </a:lnTo>
                <a:lnTo>
                  <a:pt x="46266" y="394100"/>
                </a:lnTo>
                <a:lnTo>
                  <a:pt x="29610" y="440276"/>
                </a:lnTo>
                <a:lnTo>
                  <a:pt x="16656" y="487371"/>
                </a:lnTo>
                <a:lnTo>
                  <a:pt x="7402" y="535156"/>
                </a:lnTo>
                <a:lnTo>
                  <a:pt x="1850" y="583401"/>
                </a:lnTo>
                <a:lnTo>
                  <a:pt x="0" y="631876"/>
                </a:lnTo>
                <a:lnTo>
                  <a:pt x="1850" y="680351"/>
                </a:lnTo>
                <a:lnTo>
                  <a:pt x="7402" y="728596"/>
                </a:lnTo>
                <a:lnTo>
                  <a:pt x="16656" y="776381"/>
                </a:lnTo>
                <a:lnTo>
                  <a:pt x="29610" y="823477"/>
                </a:lnTo>
                <a:lnTo>
                  <a:pt x="46266" y="869652"/>
                </a:lnTo>
                <a:lnTo>
                  <a:pt x="66624" y="914677"/>
                </a:lnTo>
                <a:lnTo>
                  <a:pt x="90683" y="958323"/>
                </a:lnTo>
                <a:lnTo>
                  <a:pt x="118443" y="1000358"/>
                </a:lnTo>
                <a:lnTo>
                  <a:pt x="149904" y="1040554"/>
                </a:lnTo>
                <a:lnTo>
                  <a:pt x="185067" y="1078680"/>
                </a:lnTo>
                <a:lnTo>
                  <a:pt x="223194" y="1113844"/>
                </a:lnTo>
                <a:lnTo>
                  <a:pt x="263390" y="1145306"/>
                </a:lnTo>
                <a:lnTo>
                  <a:pt x="305426" y="1173067"/>
                </a:lnTo>
                <a:lnTo>
                  <a:pt x="349072" y="1197127"/>
                </a:lnTo>
                <a:lnTo>
                  <a:pt x="394098" y="1217485"/>
                </a:lnTo>
                <a:lnTo>
                  <a:pt x="440274" y="1234141"/>
                </a:lnTo>
                <a:lnTo>
                  <a:pt x="487369" y="1247096"/>
                </a:lnTo>
                <a:lnTo>
                  <a:pt x="535155" y="1256350"/>
                </a:lnTo>
                <a:lnTo>
                  <a:pt x="583400" y="1261902"/>
                </a:lnTo>
                <a:lnTo>
                  <a:pt x="631876" y="1263753"/>
                </a:lnTo>
                <a:lnTo>
                  <a:pt x="680351" y="1261902"/>
                </a:lnTo>
                <a:lnTo>
                  <a:pt x="728596" y="1256350"/>
                </a:lnTo>
                <a:lnTo>
                  <a:pt x="776382" y="1247096"/>
                </a:lnTo>
                <a:lnTo>
                  <a:pt x="823477" y="1234141"/>
                </a:lnTo>
                <a:lnTo>
                  <a:pt x="869653" y="1217485"/>
                </a:lnTo>
                <a:lnTo>
                  <a:pt x="914679" y="1197127"/>
                </a:lnTo>
                <a:lnTo>
                  <a:pt x="958325" y="1173067"/>
                </a:lnTo>
                <a:lnTo>
                  <a:pt x="1000361" y="1145306"/>
                </a:lnTo>
                <a:lnTo>
                  <a:pt x="1040557" y="1113844"/>
                </a:lnTo>
                <a:lnTo>
                  <a:pt x="1078684" y="1078680"/>
                </a:lnTo>
                <a:lnTo>
                  <a:pt x="1113847" y="1040554"/>
                </a:lnTo>
                <a:lnTo>
                  <a:pt x="1145308" y="1000358"/>
                </a:lnTo>
                <a:lnTo>
                  <a:pt x="1173068" y="958323"/>
                </a:lnTo>
                <a:lnTo>
                  <a:pt x="1197127" y="914677"/>
                </a:lnTo>
                <a:lnTo>
                  <a:pt x="1217485" y="869652"/>
                </a:lnTo>
                <a:lnTo>
                  <a:pt x="1234141" y="823477"/>
                </a:lnTo>
                <a:lnTo>
                  <a:pt x="1247096" y="776381"/>
                </a:lnTo>
                <a:lnTo>
                  <a:pt x="1256349" y="728596"/>
                </a:lnTo>
                <a:lnTo>
                  <a:pt x="1261901" y="680351"/>
                </a:lnTo>
                <a:lnTo>
                  <a:pt x="1263752" y="631876"/>
                </a:lnTo>
                <a:lnTo>
                  <a:pt x="1261901" y="583401"/>
                </a:lnTo>
                <a:lnTo>
                  <a:pt x="1256349" y="535156"/>
                </a:lnTo>
                <a:lnTo>
                  <a:pt x="1247096" y="487371"/>
                </a:lnTo>
                <a:lnTo>
                  <a:pt x="1234141" y="440276"/>
                </a:lnTo>
                <a:lnTo>
                  <a:pt x="1217485" y="394100"/>
                </a:lnTo>
                <a:lnTo>
                  <a:pt x="1197127" y="349075"/>
                </a:lnTo>
                <a:lnTo>
                  <a:pt x="1173068" y="305429"/>
                </a:lnTo>
                <a:lnTo>
                  <a:pt x="1145308" y="263394"/>
                </a:lnTo>
                <a:lnTo>
                  <a:pt x="1113847" y="223198"/>
                </a:lnTo>
                <a:lnTo>
                  <a:pt x="1078684" y="185072"/>
                </a:lnTo>
                <a:lnTo>
                  <a:pt x="1040557" y="149908"/>
                </a:lnTo>
                <a:lnTo>
                  <a:pt x="1000361" y="118446"/>
                </a:lnTo>
                <a:lnTo>
                  <a:pt x="958325" y="90685"/>
                </a:lnTo>
                <a:lnTo>
                  <a:pt x="914679" y="66626"/>
                </a:lnTo>
                <a:lnTo>
                  <a:pt x="869653" y="46268"/>
                </a:lnTo>
                <a:lnTo>
                  <a:pt x="823477" y="29611"/>
                </a:lnTo>
                <a:lnTo>
                  <a:pt x="776382" y="16656"/>
                </a:lnTo>
                <a:lnTo>
                  <a:pt x="728596" y="7402"/>
                </a:lnTo>
                <a:lnTo>
                  <a:pt x="680351" y="1850"/>
                </a:lnTo>
                <a:lnTo>
                  <a:pt x="631876" y="0"/>
                </a:lnTo>
                <a:close/>
              </a:path>
            </a:pathLst>
          </a:custGeom>
          <a:solidFill>
            <a:srgbClr val="EE3340"/>
          </a:solidFill>
        </p:spPr>
        <p:txBody>
          <a:bodyPr wrap="square" lIns="0" tIns="0" rIns="0" bIns="0" rtlCol="0">
            <a:noAutofit/>
          </a:bodyPr>
          <a:lstStyle/>
          <a:p>
            <a:pPr defTabSz="457200"/>
            <a:endParaRPr>
              <a:solidFill>
                <a:srgbClr val="000000"/>
              </a:solidFill>
            </a:endParaRPr>
          </a:p>
        </p:txBody>
      </p:sp>
      <p:cxnSp>
        <p:nvCxnSpPr>
          <p:cNvPr id="26"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28" name="Picture 2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704547" y="5125861"/>
            <a:ext cx="1306800" cy="1463147"/>
          </a:xfrm>
          <a:prstGeom prst="rect">
            <a:avLst/>
          </a:prstGeom>
        </p:spPr>
      </p:pic>
      <p:sp>
        <p:nvSpPr>
          <p:cNvPr id="16" name="Title 1"/>
          <p:cNvSpPr>
            <a:spLocks noGrp="1"/>
          </p:cNvSpPr>
          <p:nvPr>
            <p:ph type="ctrTitle" hasCustomPrompt="1"/>
          </p:nvPr>
        </p:nvSpPr>
        <p:spPr>
          <a:xfrm>
            <a:off x="713836" y="1219200"/>
            <a:ext cx="6946900" cy="1625600"/>
          </a:xfrm>
          <a:prstGeom prst="rect">
            <a:avLst/>
          </a:prstGeom>
        </p:spPr>
        <p:txBody>
          <a:bodyPr vert="horz" wrap="square" lIns="0" tIns="0" rIns="0" bIns="0" rtlCol="0">
            <a:noAutofit/>
          </a:bodyPr>
          <a:lstStyle>
            <a:lvl1pPr>
              <a:defRPr lang="en-US" sz="3600" spc="-55" dirty="0">
                <a:solidFill>
                  <a:srgbClr val="0D356E"/>
                </a:solidFill>
                <a:latin typeface="+mn-lt"/>
              </a:defRPr>
            </a:lvl1pPr>
          </a:lstStyle>
          <a:p>
            <a:pPr marL="15394"/>
            <a:r>
              <a:rPr lang="en-US" sz="3600" b="1" u="sng" spc="-55">
                <a:solidFill>
                  <a:srgbClr val="0D356E"/>
                </a:solidFill>
                <a:latin typeface="+mn-lt"/>
                <a:cs typeface="Arial"/>
              </a:rPr>
              <a:t>Headline placeholder</a:t>
            </a:r>
            <a:br>
              <a:rPr lang="en-US" sz="3600" b="1" u="sng" spc="-55">
                <a:solidFill>
                  <a:srgbClr val="0D356E"/>
                </a:solidFill>
                <a:latin typeface="+mn-lt"/>
                <a:cs typeface="Arial"/>
              </a:rPr>
            </a:br>
            <a:r>
              <a:rPr lang="en-US" sz="3600" b="1" u="sng" spc="-36">
                <a:solidFill>
                  <a:srgbClr val="0D356E"/>
                </a:solidFill>
                <a:latin typeface="+mn-lt"/>
                <a:cs typeface="Arial"/>
              </a:rPr>
              <a:t>i</a:t>
            </a:r>
            <a:r>
              <a:rPr lang="en-US" sz="3600" b="1" u="sng" spc="-67">
                <a:solidFill>
                  <a:srgbClr val="0D356E"/>
                </a:solidFill>
                <a:latin typeface="+mn-lt"/>
                <a:cs typeface="Arial"/>
              </a:rPr>
              <a:t>n</a:t>
            </a:r>
            <a:r>
              <a:rPr lang="en-US" sz="3600" b="1" u="sng" spc="-6">
                <a:solidFill>
                  <a:srgbClr val="0D356E"/>
                </a:solidFill>
                <a:latin typeface="+mn-lt"/>
                <a:cs typeface="Arial"/>
              </a:rPr>
              <a:t> t</a:t>
            </a:r>
            <a:r>
              <a:rPr lang="en-US" sz="3600" b="1" u="sng" spc="-85">
                <a:solidFill>
                  <a:srgbClr val="0D356E"/>
                </a:solidFill>
                <a:latin typeface="+mn-lt"/>
                <a:cs typeface="Arial"/>
              </a:rPr>
              <a:t>w</a:t>
            </a:r>
            <a:r>
              <a:rPr lang="en-US" sz="3600" b="1" u="sng" spc="-67">
                <a:solidFill>
                  <a:srgbClr val="0D356E"/>
                </a:solidFill>
                <a:latin typeface="+mn-lt"/>
                <a:cs typeface="Arial"/>
              </a:rPr>
              <a:t>o</a:t>
            </a:r>
            <a:r>
              <a:rPr lang="en-US" sz="3600" b="1" u="sng" spc="-6">
                <a:solidFill>
                  <a:srgbClr val="0D356E"/>
                </a:solidFill>
                <a:latin typeface="+mn-lt"/>
                <a:cs typeface="Arial"/>
              </a:rPr>
              <a:t> </a:t>
            </a:r>
            <a:r>
              <a:rPr lang="en-US" sz="3600" b="1" u="sng" spc="-36">
                <a:solidFill>
                  <a:srgbClr val="0D356E"/>
                </a:solidFill>
                <a:latin typeface="+mn-lt"/>
                <a:cs typeface="Arial"/>
              </a:rPr>
              <a:t>li</a:t>
            </a:r>
            <a:r>
              <a:rPr lang="en-US" sz="3600" b="1" u="sng" spc="-73">
                <a:solidFill>
                  <a:srgbClr val="0D356E"/>
                </a:solidFill>
                <a:latin typeface="+mn-lt"/>
                <a:cs typeface="Arial"/>
              </a:rPr>
              <a:t>n</a:t>
            </a:r>
            <a:r>
              <a:rPr lang="en-US" sz="3600" b="1" u="sng" spc="-61">
                <a:solidFill>
                  <a:srgbClr val="0D356E"/>
                </a:solidFill>
                <a:latin typeface="+mn-lt"/>
                <a:cs typeface="Arial"/>
              </a:rPr>
              <a:t>es</a:t>
            </a:r>
            <a:endParaRPr lang="en-US" sz="3600" u="sng">
              <a:latin typeface="+mn-lt"/>
              <a:cs typeface="Arial"/>
            </a:endParaRPr>
          </a:p>
        </p:txBody>
      </p:sp>
      <p:sp>
        <p:nvSpPr>
          <p:cNvPr id="27" name="Text Placeholder 2"/>
          <p:cNvSpPr>
            <a:spLocks noGrp="1"/>
          </p:cNvSpPr>
          <p:nvPr>
            <p:ph type="body" sz="quarter" idx="10" hasCustomPrompt="1"/>
          </p:nvPr>
        </p:nvSpPr>
        <p:spPr>
          <a:xfrm>
            <a:off x="70939" y="3088351"/>
            <a:ext cx="4314029" cy="278304"/>
          </a:xfrm>
        </p:spPr>
        <p:txBody>
          <a:bodyPr/>
          <a:lstStyle>
            <a:lvl1pPr marL="15394" indent="0" algn="ctr" defTabSz="457200" rtl="0" eaLnBrk="1" latinLnBrk="0" hangingPunct="1">
              <a:lnSpc>
                <a:spcPct val="90000"/>
              </a:lnSpc>
              <a:spcBef>
                <a:spcPts val="2000"/>
              </a:spcBef>
              <a:buFont typeface="Arial" panose="020B0604020202020204" pitchFamily="34" charset="0"/>
              <a:buNone/>
              <a:defRPr lang="en-US" sz="1050" b="1" kern="1200" dirty="0">
                <a:solidFill>
                  <a:srgbClr val="0D356E"/>
                </a:solidFill>
                <a:latin typeface="+mn-lt"/>
                <a:ea typeface="+mn-ea"/>
                <a:cs typeface="Arial"/>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marL="15394" algn="ctr"/>
            <a:r>
              <a:rPr lang="en-US" sz="1050" b="1" err="1">
                <a:solidFill>
                  <a:srgbClr val="0D356E"/>
                </a:solidFill>
                <a:latin typeface="+mn-lt"/>
                <a:cs typeface="Arial"/>
              </a:rPr>
              <a:t>Subheadline</a:t>
            </a:r>
            <a:r>
              <a:rPr lang="en-US" sz="1050" b="1" spc="6">
                <a:solidFill>
                  <a:srgbClr val="0D356E"/>
                </a:solidFill>
                <a:latin typeface="+mn-lt"/>
                <a:cs typeface="Arial"/>
              </a:rPr>
              <a:t> </a:t>
            </a:r>
            <a:r>
              <a:rPr lang="en-US" sz="1050" b="1">
                <a:solidFill>
                  <a:srgbClr val="0D356E"/>
                </a:solidFill>
                <a:latin typeface="+mn-lt"/>
                <a:cs typeface="Arial"/>
              </a:rPr>
              <a:t>or</a:t>
            </a:r>
            <a:r>
              <a:rPr lang="en-US" sz="1050" b="1" spc="6">
                <a:solidFill>
                  <a:srgbClr val="0D356E"/>
                </a:solidFill>
                <a:latin typeface="+mn-lt"/>
                <a:cs typeface="Arial"/>
              </a:rPr>
              <a:t> </a:t>
            </a:r>
            <a:r>
              <a:rPr lang="en-US" sz="1050" b="1">
                <a:solidFill>
                  <a:srgbClr val="0D356E"/>
                </a:solidFill>
                <a:latin typeface="+mn-lt"/>
                <a:cs typeface="Arial"/>
              </a:rPr>
              <a:t>supportive</a:t>
            </a:r>
            <a:r>
              <a:rPr lang="en-US" sz="1050" b="1" spc="6">
                <a:solidFill>
                  <a:srgbClr val="0D356E"/>
                </a:solidFill>
                <a:latin typeface="+mn-lt"/>
                <a:cs typeface="Arial"/>
              </a:rPr>
              <a:t> </a:t>
            </a:r>
            <a:r>
              <a:rPr lang="en-US" sz="1050" b="1">
                <a:solidFill>
                  <a:srgbClr val="0D356E"/>
                </a:solidFill>
                <a:latin typeface="+mn-lt"/>
                <a:cs typeface="Arial"/>
              </a:rPr>
              <a:t>text</a:t>
            </a:r>
          </a:p>
        </p:txBody>
      </p:sp>
      <p:sp>
        <p:nvSpPr>
          <p:cNvPr id="29" name="Text Placeholder 2"/>
          <p:cNvSpPr>
            <a:spLocks noGrp="1"/>
          </p:cNvSpPr>
          <p:nvPr>
            <p:ph type="body" sz="quarter" idx="11" hasCustomPrompt="1"/>
          </p:nvPr>
        </p:nvSpPr>
        <p:spPr>
          <a:xfrm>
            <a:off x="190500" y="3409760"/>
            <a:ext cx="4051300" cy="677333"/>
          </a:xfrm>
        </p:spPr>
        <p:txBody>
          <a:bodyPr/>
          <a:lstStyle>
            <a:lvl1pPr marL="15394" indent="0" algn="ctr" defTabSz="1828800" rtl="0" eaLnBrk="1" latinLnBrk="0" hangingPunct="1">
              <a:lnSpc>
                <a:spcPct val="100000"/>
              </a:lnSpc>
              <a:spcBef>
                <a:spcPts val="0"/>
              </a:spcBef>
              <a:buFont typeface="Arial" panose="020B0604020202020204" pitchFamily="34" charset="0"/>
              <a:buNone/>
              <a:defRPr lang="en-US" sz="1050" kern="1200" spc="6" dirty="0">
                <a:solidFill>
                  <a:srgbClr val="0D356E"/>
                </a:solidFill>
                <a:latin typeface="+mn-lt"/>
                <a:ea typeface="+mn-ea"/>
                <a:cs typeface="Arial"/>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marL="15394" algn="ctr"/>
            <a:r>
              <a:rPr lang="en-US" sz="1050">
                <a:solidFill>
                  <a:srgbClr val="0D356E"/>
                </a:solidFill>
                <a:latin typeface="+mn-lt"/>
                <a:cs typeface="Arial"/>
              </a:rPr>
              <a:t>Lorem</a:t>
            </a:r>
            <a:r>
              <a:rPr lang="en-US" sz="1050" spc="6">
                <a:solidFill>
                  <a:srgbClr val="0D356E"/>
                </a:solidFill>
                <a:latin typeface="+mn-lt"/>
                <a:cs typeface="Arial"/>
              </a:rPr>
              <a:t> ipsum </a:t>
            </a:r>
            <a:r>
              <a:rPr lang="en-US" sz="1050">
                <a:solidFill>
                  <a:srgbClr val="0D356E"/>
                </a:solidFill>
                <a:latin typeface="+mn-lt"/>
                <a:cs typeface="Arial"/>
              </a:rPr>
              <a:t>do</a:t>
            </a:r>
            <a:r>
              <a:rPr lang="en-US" sz="1050" spc="6">
                <a:solidFill>
                  <a:srgbClr val="0D356E"/>
                </a:solidFill>
                <a:latin typeface="+mn-lt"/>
                <a:cs typeface="Arial"/>
              </a:rPr>
              <a:t>lor </a:t>
            </a:r>
            <a:r>
              <a:rPr lang="en-US" sz="1050">
                <a:solidFill>
                  <a:srgbClr val="0D356E"/>
                </a:solidFill>
                <a:latin typeface="+mn-lt"/>
                <a:cs typeface="Arial"/>
              </a:rPr>
              <a:t>sit</a:t>
            </a:r>
            <a:r>
              <a:rPr lang="en-US" sz="1050" spc="6">
                <a:solidFill>
                  <a:srgbClr val="0D356E"/>
                </a:solidFill>
                <a:latin typeface="+mn-lt"/>
                <a:cs typeface="Arial"/>
              </a:rPr>
              <a:t> </a:t>
            </a:r>
            <a:r>
              <a:rPr lang="en-US" sz="1050" err="1">
                <a:solidFill>
                  <a:srgbClr val="0D356E"/>
                </a:solidFill>
                <a:latin typeface="+mn-lt"/>
                <a:cs typeface="Arial"/>
              </a:rPr>
              <a:t>amet</a:t>
            </a:r>
            <a:r>
              <a:rPr lang="en-US" sz="1050">
                <a:solidFill>
                  <a:srgbClr val="0D356E"/>
                </a:solidFill>
                <a:latin typeface="+mn-lt"/>
                <a:cs typeface="Arial"/>
              </a:rPr>
              <a:t>,</a:t>
            </a:r>
            <a:r>
              <a:rPr lang="en-US" sz="1050" spc="6">
                <a:solidFill>
                  <a:srgbClr val="0D356E"/>
                </a:solidFill>
                <a:latin typeface="+mn-lt"/>
                <a:cs typeface="Arial"/>
              </a:rPr>
              <a:t> </a:t>
            </a:r>
            <a:r>
              <a:rPr lang="en-US" sz="1050" err="1">
                <a:solidFill>
                  <a:srgbClr val="0D356E"/>
                </a:solidFill>
                <a:latin typeface="+mn-lt"/>
                <a:cs typeface="Arial"/>
              </a:rPr>
              <a:t>consectetur</a:t>
            </a:r>
            <a:r>
              <a:rPr lang="en-US" sz="1050" spc="6">
                <a:solidFill>
                  <a:srgbClr val="0D356E"/>
                </a:solidFill>
                <a:latin typeface="+mn-lt"/>
                <a:cs typeface="Arial"/>
              </a:rPr>
              <a:t> </a:t>
            </a:r>
            <a:r>
              <a:rPr lang="en-US" sz="1050" err="1">
                <a:solidFill>
                  <a:srgbClr val="0D356E"/>
                </a:solidFill>
                <a:latin typeface="+mn-lt"/>
                <a:cs typeface="Arial"/>
              </a:rPr>
              <a:t>ad</a:t>
            </a:r>
            <a:r>
              <a:rPr lang="en-US" sz="1050" spc="6" err="1">
                <a:solidFill>
                  <a:srgbClr val="0D356E"/>
                </a:solidFill>
                <a:latin typeface="+mn-lt"/>
                <a:cs typeface="Arial"/>
              </a:rPr>
              <a:t>ipiscing</a:t>
            </a:r>
            <a:r>
              <a:rPr lang="en-US" sz="1050" spc="6">
                <a:solidFill>
                  <a:srgbClr val="0D356E"/>
                </a:solidFill>
                <a:latin typeface="+mn-lt"/>
                <a:cs typeface="Arial"/>
              </a:rPr>
              <a:t> </a:t>
            </a:r>
            <a:r>
              <a:rPr lang="en-US" sz="1050" err="1">
                <a:solidFill>
                  <a:srgbClr val="0D356E"/>
                </a:solidFill>
                <a:latin typeface="+mn-lt"/>
                <a:cs typeface="Arial"/>
              </a:rPr>
              <a:t>e</a:t>
            </a:r>
            <a:r>
              <a:rPr lang="en-US" sz="1050" spc="6" err="1">
                <a:solidFill>
                  <a:srgbClr val="0D356E"/>
                </a:solidFill>
                <a:latin typeface="+mn-lt"/>
                <a:cs typeface="Arial"/>
              </a:rPr>
              <a:t>lit</a:t>
            </a:r>
            <a:r>
              <a:rPr lang="en-US" sz="1050" spc="6">
                <a:solidFill>
                  <a:srgbClr val="0D356E"/>
                </a:solidFill>
                <a:latin typeface="+mn-lt"/>
                <a:cs typeface="Arial"/>
              </a:rPr>
              <a:t>. </a:t>
            </a:r>
            <a:br>
              <a:rPr lang="en-US" sz="1050" spc="6">
                <a:solidFill>
                  <a:srgbClr val="0D356E"/>
                </a:solidFill>
                <a:latin typeface="+mn-lt"/>
                <a:cs typeface="Arial"/>
              </a:rPr>
            </a:br>
            <a:r>
              <a:rPr lang="en-US" sz="1050" spc="6" err="1">
                <a:solidFill>
                  <a:srgbClr val="0D356E"/>
                </a:solidFill>
                <a:latin typeface="+mn-lt"/>
                <a:cs typeface="Arial"/>
              </a:rPr>
              <a:t>Morbi</a:t>
            </a:r>
            <a:r>
              <a:rPr lang="en-US" sz="1050" spc="6">
                <a:solidFill>
                  <a:srgbClr val="0D356E"/>
                </a:solidFill>
                <a:latin typeface="+mn-lt"/>
                <a:cs typeface="Arial"/>
              </a:rPr>
              <a:t> </a:t>
            </a:r>
            <a:r>
              <a:rPr lang="en-US" sz="1050">
                <a:solidFill>
                  <a:srgbClr val="0D356E"/>
                </a:solidFill>
                <a:latin typeface="+mn-lt"/>
                <a:cs typeface="Arial"/>
              </a:rPr>
              <a:t>at</a:t>
            </a:r>
            <a:r>
              <a:rPr lang="en-US" sz="1050" spc="6">
                <a:solidFill>
                  <a:srgbClr val="0D356E"/>
                </a:solidFill>
                <a:latin typeface="+mn-lt"/>
                <a:cs typeface="Arial"/>
              </a:rPr>
              <a:t> </a:t>
            </a:r>
            <a:r>
              <a:rPr lang="en-US" sz="1050">
                <a:solidFill>
                  <a:srgbClr val="0D356E"/>
                </a:solidFill>
                <a:latin typeface="+mn-lt"/>
                <a:cs typeface="Arial"/>
              </a:rPr>
              <a:t>mi</a:t>
            </a:r>
            <a:r>
              <a:rPr lang="en-US" sz="1050" spc="6">
                <a:solidFill>
                  <a:srgbClr val="0D356E"/>
                </a:solidFill>
                <a:latin typeface="+mn-lt"/>
                <a:cs typeface="Arial"/>
              </a:rPr>
              <a:t> </a:t>
            </a:r>
            <a:r>
              <a:rPr lang="en-US" sz="1050" err="1">
                <a:solidFill>
                  <a:srgbClr val="0D356E"/>
                </a:solidFill>
                <a:latin typeface="+mn-lt"/>
                <a:cs typeface="Arial"/>
              </a:rPr>
              <a:t>suscip</a:t>
            </a:r>
            <a:r>
              <a:rPr lang="en-US" sz="1050" spc="6" err="1">
                <a:solidFill>
                  <a:srgbClr val="0D356E"/>
                </a:solidFill>
                <a:latin typeface="+mn-lt"/>
                <a:cs typeface="Arial"/>
              </a:rPr>
              <a:t>it</a:t>
            </a:r>
            <a:r>
              <a:rPr lang="en-US" sz="1050" spc="6">
                <a:solidFill>
                  <a:srgbClr val="0D356E"/>
                </a:solidFill>
                <a:latin typeface="+mn-lt"/>
                <a:cs typeface="Arial"/>
              </a:rPr>
              <a:t>, </a:t>
            </a:r>
            <a:r>
              <a:rPr lang="en-US" sz="1050" err="1">
                <a:solidFill>
                  <a:srgbClr val="0D356E"/>
                </a:solidFill>
                <a:latin typeface="+mn-lt"/>
                <a:cs typeface="Arial"/>
              </a:rPr>
              <a:t>dap</a:t>
            </a:r>
            <a:r>
              <a:rPr lang="en-US" sz="1050" spc="6" err="1">
                <a:solidFill>
                  <a:srgbClr val="0D356E"/>
                </a:solidFill>
                <a:latin typeface="+mn-lt"/>
                <a:cs typeface="Arial"/>
              </a:rPr>
              <a:t>ibus</a:t>
            </a:r>
            <a:r>
              <a:rPr lang="en-US" sz="1050" spc="6">
                <a:solidFill>
                  <a:srgbClr val="0D356E"/>
                </a:solidFill>
                <a:latin typeface="+mn-lt"/>
                <a:cs typeface="Arial"/>
              </a:rPr>
              <a:t> </a:t>
            </a:r>
            <a:r>
              <a:rPr lang="en-US" sz="1050" err="1">
                <a:solidFill>
                  <a:srgbClr val="0D356E"/>
                </a:solidFill>
                <a:latin typeface="+mn-lt"/>
                <a:cs typeface="Arial"/>
              </a:rPr>
              <a:t>nu</a:t>
            </a:r>
            <a:r>
              <a:rPr lang="en-US" sz="1050" spc="6" err="1">
                <a:solidFill>
                  <a:srgbClr val="0D356E"/>
                </a:solidFill>
                <a:latin typeface="+mn-lt"/>
                <a:cs typeface="Arial"/>
              </a:rPr>
              <a:t>lla</a:t>
            </a:r>
            <a:r>
              <a:rPr lang="en-US" sz="1050" spc="6">
                <a:solidFill>
                  <a:srgbClr val="0D356E"/>
                </a:solidFill>
                <a:latin typeface="+mn-lt"/>
                <a:cs typeface="Arial"/>
              </a:rPr>
              <a:t> </a:t>
            </a:r>
            <a:r>
              <a:rPr lang="en-US" sz="1050" err="1">
                <a:solidFill>
                  <a:srgbClr val="0D356E"/>
                </a:solidFill>
                <a:latin typeface="+mn-lt"/>
                <a:cs typeface="Arial"/>
              </a:rPr>
              <a:t>eu</a:t>
            </a:r>
            <a:r>
              <a:rPr lang="en-US" sz="1050">
                <a:solidFill>
                  <a:srgbClr val="0D356E"/>
                </a:solidFill>
                <a:latin typeface="+mn-lt"/>
                <a:cs typeface="Arial"/>
              </a:rPr>
              <a:t>,</a:t>
            </a:r>
            <a:r>
              <a:rPr lang="en-US" sz="1050" spc="6">
                <a:solidFill>
                  <a:srgbClr val="0D356E"/>
                </a:solidFill>
                <a:latin typeface="+mn-lt"/>
                <a:cs typeface="Arial"/>
              </a:rPr>
              <a:t> </a:t>
            </a:r>
            <a:r>
              <a:rPr lang="en-US" sz="1050" err="1">
                <a:solidFill>
                  <a:srgbClr val="0D356E"/>
                </a:solidFill>
                <a:latin typeface="+mn-lt"/>
                <a:cs typeface="Arial"/>
              </a:rPr>
              <a:t>mo</a:t>
            </a:r>
            <a:r>
              <a:rPr lang="en-US" sz="1050" spc="6" err="1">
                <a:solidFill>
                  <a:srgbClr val="0D356E"/>
                </a:solidFill>
                <a:latin typeface="+mn-lt"/>
                <a:cs typeface="Arial"/>
              </a:rPr>
              <a:t>lestie</a:t>
            </a:r>
            <a:r>
              <a:rPr lang="en-US" sz="1050" spc="6">
                <a:solidFill>
                  <a:srgbClr val="0D356E"/>
                </a:solidFill>
                <a:latin typeface="+mn-lt"/>
                <a:cs typeface="Arial"/>
              </a:rPr>
              <a:t> </a:t>
            </a:r>
            <a:r>
              <a:rPr lang="en-US" sz="1050" err="1">
                <a:solidFill>
                  <a:srgbClr val="0D356E"/>
                </a:solidFill>
                <a:latin typeface="+mn-lt"/>
                <a:cs typeface="Arial"/>
              </a:rPr>
              <a:t>quam</a:t>
            </a:r>
            <a:r>
              <a:rPr lang="en-US" sz="1050">
                <a:solidFill>
                  <a:srgbClr val="0D356E"/>
                </a:solidFill>
                <a:latin typeface="+mn-lt"/>
                <a:cs typeface="Arial"/>
              </a:rPr>
              <a:t>.</a:t>
            </a:r>
            <a:endParaRPr lang="en-US" sz="1050">
              <a:latin typeface="+mn-lt"/>
              <a:cs typeface="Arial"/>
            </a:endParaRPr>
          </a:p>
        </p:txBody>
      </p:sp>
    </p:spTree>
    <p:extLst>
      <p:ext uri="{BB962C8B-B14F-4D97-AF65-F5344CB8AC3E}">
        <p14:creationId xmlns:p14="http://schemas.microsoft.com/office/powerpoint/2010/main" val="807104149"/>
      </p:ext>
    </p:extLst>
  </p:cSld>
  <p:clrMapOvr>
    <a:masterClrMapping/>
  </p:clrMapOvr>
  <p:extLst mod="1">
    <p:ext uri="{DCECCB84-F9BA-43D5-87BE-67443E8EF086}">
      <p15:sldGuideLst xmlns:p15="http://schemas.microsoft.com/office/powerpoint/2012/main">
        <p15:guide id="1" pos="1656">
          <p15:clr>
            <a:srgbClr val="FBAE40"/>
          </p15:clr>
        </p15:guide>
        <p15:guide id="2" orient="horz" pos="1620">
          <p15:clr>
            <a:srgbClr val="FBAE40"/>
          </p15:clr>
        </p15:guide>
        <p15:guide id="3" orient="horz" pos="2969">
          <p15:clr>
            <a:srgbClr val="FBAE4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6_Section Breaker with Client/Partner Logo">
    <p:bg>
      <p:bgPr>
        <a:solidFill>
          <a:srgbClr val="F2F2F2"/>
        </a:solidFill>
        <a:effectLst/>
      </p:bgPr>
    </p:bg>
    <p:spTree>
      <p:nvGrpSpPr>
        <p:cNvPr id="1" name=""/>
        <p:cNvGrpSpPr/>
        <p:nvPr/>
      </p:nvGrpSpPr>
      <p:grpSpPr>
        <a:xfrm>
          <a:off x="0" y="0"/>
          <a:ext cx="0" cy="0"/>
          <a:chOff x="0" y="0"/>
          <a:chExt cx="0" cy="0"/>
        </a:xfrm>
      </p:grpSpPr>
      <p:pic>
        <p:nvPicPr>
          <p:cNvPr id="31" name="greyfade-jon-flobrant-193464.jpg"/>
          <p:cNvPicPr>
            <a:picLocks noChangeAspect="1"/>
          </p:cNvPicPr>
          <p:nvPr userDrawn="1"/>
        </p:nvPicPr>
        <p:blipFill>
          <a:blip r:embed="rId2" cstate="print">
            <a:extLst>
              <a:ext uri="{28A0092B-C50C-407E-A947-70E740481C1C}">
                <a14:useLocalDpi xmlns:a14="http://schemas.microsoft.com/office/drawing/2010/main"/>
              </a:ext>
            </a:extLst>
          </a:blip>
          <a:srcRect/>
          <a:stretch>
            <a:fillRect/>
          </a:stretch>
        </p:blipFill>
        <p:spPr>
          <a:xfrm>
            <a:off x="2656750" y="1"/>
            <a:ext cx="6502359" cy="6270172"/>
          </a:xfrm>
          <a:prstGeom prst="rect">
            <a:avLst/>
          </a:prstGeom>
        </p:spPr>
      </p:pic>
      <p:sp>
        <p:nvSpPr>
          <p:cNvPr id="2" name="Title 1"/>
          <p:cNvSpPr>
            <a:spLocks noGrp="1"/>
          </p:cNvSpPr>
          <p:nvPr>
            <p:ph type="ctrTitle" hasCustomPrompt="1"/>
          </p:nvPr>
        </p:nvSpPr>
        <p:spPr>
          <a:xfrm>
            <a:off x="1" y="2353656"/>
            <a:ext cx="5534025" cy="3756689"/>
          </a:xfrm>
          <a:prstGeom prst="rect">
            <a:avLst/>
          </a:prstGeom>
          <a:noFill/>
        </p:spPr>
        <p:txBody>
          <a:bodyPr wrap="square" lIns="0" rtlCol="0" anchor="t" anchorCtr="0">
            <a:noAutofit/>
          </a:bodyPr>
          <a:lstStyle>
            <a:lvl1pPr marL="0" algn="l">
              <a:lnSpc>
                <a:spcPct val="98000"/>
              </a:lnSpc>
              <a:tabLst>
                <a:tab pos="457200" algn="l"/>
              </a:tabLst>
              <a:defRPr lang="en-US" sz="6000" u="sng" dirty="0">
                <a:solidFill>
                  <a:schemeClr val="tx2"/>
                </a:solidFill>
                <a:latin typeface="+mj-lt"/>
                <a:ea typeface="+mn-ea"/>
                <a:cs typeface="Arial"/>
              </a:defRPr>
            </a:lvl1pPr>
          </a:lstStyle>
          <a:p>
            <a:pPr marL="0" lvl="0" algn="l"/>
            <a:r>
              <a:rPr lang="en-US"/>
              <a:t>Section name here in three lines</a:t>
            </a:r>
          </a:p>
        </p:txBody>
      </p:sp>
      <p:sp>
        <p:nvSpPr>
          <p:cNvPr id="16" name="object 2"/>
          <p:cNvSpPr/>
          <p:nvPr userDrawn="1"/>
        </p:nvSpPr>
        <p:spPr>
          <a:xfrm>
            <a:off x="92869" y="400052"/>
            <a:ext cx="1310850" cy="1464705"/>
          </a:xfrm>
          <a:prstGeom prst="rect">
            <a:avLst/>
          </a:prstGeom>
          <a:blipFill>
            <a:blip r:embed="rId3" cstate="print"/>
            <a:stretch>
              <a:fillRect/>
            </a:stretch>
          </a:blipFill>
        </p:spPr>
        <p:txBody>
          <a:bodyPr wrap="square" lIns="0" tIns="0" rIns="0" bIns="0" rtlCol="0">
            <a:noAutofit/>
          </a:bodyPr>
          <a:lstStyle/>
          <a:p>
            <a:pPr defTabSz="457200"/>
            <a:endParaRPr>
              <a:solidFill>
                <a:srgbClr val="000000"/>
              </a:solidFill>
            </a:endParaRPr>
          </a:p>
        </p:txBody>
      </p:sp>
      <p:sp>
        <p:nvSpPr>
          <p:cNvPr id="21" name="object 5"/>
          <p:cNvSpPr/>
          <p:nvPr userDrawn="1"/>
        </p:nvSpPr>
        <p:spPr>
          <a:xfrm>
            <a:off x="8432008" y="2976559"/>
            <a:ext cx="462845" cy="617128"/>
          </a:xfrm>
          <a:custGeom>
            <a:avLst/>
            <a:gdLst/>
            <a:ahLst/>
            <a:cxnLst/>
            <a:rect l="l" t="t" r="r" b="b"/>
            <a:pathLst>
              <a:path w="1880363" h="1880368">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4"/>
                </a:lnTo>
                <a:lnTo>
                  <a:pt x="2753" y="1012311"/>
                </a:lnTo>
                <a:lnTo>
                  <a:pt x="11014" y="1084096"/>
                </a:lnTo>
                <a:lnTo>
                  <a:pt x="24783" y="1155197"/>
                </a:lnTo>
                <a:lnTo>
                  <a:pt x="44059" y="1225271"/>
                </a:lnTo>
                <a:lnTo>
                  <a:pt x="68843" y="1293976"/>
                </a:lnTo>
                <a:lnTo>
                  <a:pt x="99134" y="1360970"/>
                </a:lnTo>
                <a:lnTo>
                  <a:pt x="134933" y="1425911"/>
                </a:lnTo>
                <a:lnTo>
                  <a:pt x="176239" y="1488457"/>
                </a:lnTo>
                <a:lnTo>
                  <a:pt x="223052" y="1548266"/>
                </a:lnTo>
                <a:lnTo>
                  <a:pt x="275373" y="1604994"/>
                </a:lnTo>
                <a:lnTo>
                  <a:pt x="332102" y="1657315"/>
                </a:lnTo>
                <a:lnTo>
                  <a:pt x="391911" y="1704129"/>
                </a:lnTo>
                <a:lnTo>
                  <a:pt x="454457" y="1745435"/>
                </a:lnTo>
                <a:lnTo>
                  <a:pt x="519398" y="1781233"/>
                </a:lnTo>
                <a:lnTo>
                  <a:pt x="586392" y="1811524"/>
                </a:lnTo>
                <a:lnTo>
                  <a:pt x="655098" y="1836308"/>
                </a:lnTo>
                <a:lnTo>
                  <a:pt x="725172" y="1855584"/>
                </a:lnTo>
                <a:lnTo>
                  <a:pt x="796273" y="1869353"/>
                </a:lnTo>
                <a:lnTo>
                  <a:pt x="868058" y="1877614"/>
                </a:lnTo>
                <a:lnTo>
                  <a:pt x="940185" y="1880368"/>
                </a:lnTo>
                <a:lnTo>
                  <a:pt x="1012312" y="1877614"/>
                </a:lnTo>
                <a:lnTo>
                  <a:pt x="1084097" y="1869353"/>
                </a:lnTo>
                <a:lnTo>
                  <a:pt x="1155197" y="1855584"/>
                </a:lnTo>
                <a:lnTo>
                  <a:pt x="1225271" y="1836308"/>
                </a:lnTo>
                <a:lnTo>
                  <a:pt x="1293976" y="1811524"/>
                </a:lnTo>
                <a:lnTo>
                  <a:pt x="1360970" y="1781233"/>
                </a:lnTo>
                <a:lnTo>
                  <a:pt x="1425911" y="1745435"/>
                </a:lnTo>
                <a:lnTo>
                  <a:pt x="1488456" y="1704129"/>
                </a:lnTo>
                <a:lnTo>
                  <a:pt x="1548264" y="1657315"/>
                </a:lnTo>
                <a:lnTo>
                  <a:pt x="1604992" y="1604994"/>
                </a:lnTo>
                <a:lnTo>
                  <a:pt x="1657313" y="1548266"/>
                </a:lnTo>
                <a:lnTo>
                  <a:pt x="1704126" y="1488457"/>
                </a:lnTo>
                <a:lnTo>
                  <a:pt x="1745432" y="1425911"/>
                </a:lnTo>
                <a:lnTo>
                  <a:pt x="1781230" y="1360970"/>
                </a:lnTo>
                <a:lnTo>
                  <a:pt x="1811521" y="1293976"/>
                </a:lnTo>
                <a:lnTo>
                  <a:pt x="1836304" y="1225271"/>
                </a:lnTo>
                <a:lnTo>
                  <a:pt x="1855580" y="1155197"/>
                </a:lnTo>
                <a:lnTo>
                  <a:pt x="1869349" y="1084096"/>
                </a:lnTo>
                <a:lnTo>
                  <a:pt x="1877610" y="1012311"/>
                </a:lnTo>
                <a:lnTo>
                  <a:pt x="1880363" y="940184"/>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chemeClr val="accent6">
              <a:alpha val="56000"/>
            </a:schemeClr>
          </a:solidFill>
        </p:spPr>
        <p:txBody>
          <a:bodyPr wrap="square" lIns="0" tIns="0" rIns="0" bIns="0" rtlCol="0">
            <a:noAutofit/>
          </a:bodyPr>
          <a:lstStyle/>
          <a:p>
            <a:pPr defTabSz="457200"/>
            <a:endParaRPr>
              <a:solidFill>
                <a:srgbClr val="000000"/>
              </a:solidFill>
            </a:endParaRPr>
          </a:p>
        </p:txBody>
      </p:sp>
      <p:sp>
        <p:nvSpPr>
          <p:cNvPr id="26" name="object 5"/>
          <p:cNvSpPr/>
          <p:nvPr userDrawn="1"/>
        </p:nvSpPr>
        <p:spPr>
          <a:xfrm>
            <a:off x="7724017" y="4759389"/>
            <a:ext cx="391505" cy="522008"/>
          </a:xfrm>
          <a:custGeom>
            <a:avLst/>
            <a:gdLst/>
            <a:ahLst/>
            <a:cxnLst/>
            <a:rect l="l" t="t" r="r" b="b"/>
            <a:pathLst>
              <a:path w="1880363" h="1880368">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4"/>
                </a:lnTo>
                <a:lnTo>
                  <a:pt x="2753" y="1012311"/>
                </a:lnTo>
                <a:lnTo>
                  <a:pt x="11014" y="1084096"/>
                </a:lnTo>
                <a:lnTo>
                  <a:pt x="24783" y="1155197"/>
                </a:lnTo>
                <a:lnTo>
                  <a:pt x="44059" y="1225271"/>
                </a:lnTo>
                <a:lnTo>
                  <a:pt x="68843" y="1293976"/>
                </a:lnTo>
                <a:lnTo>
                  <a:pt x="99134" y="1360970"/>
                </a:lnTo>
                <a:lnTo>
                  <a:pt x="134933" y="1425911"/>
                </a:lnTo>
                <a:lnTo>
                  <a:pt x="176239" y="1488457"/>
                </a:lnTo>
                <a:lnTo>
                  <a:pt x="223052" y="1548266"/>
                </a:lnTo>
                <a:lnTo>
                  <a:pt x="275373" y="1604994"/>
                </a:lnTo>
                <a:lnTo>
                  <a:pt x="332102" y="1657315"/>
                </a:lnTo>
                <a:lnTo>
                  <a:pt x="391911" y="1704129"/>
                </a:lnTo>
                <a:lnTo>
                  <a:pt x="454457" y="1745435"/>
                </a:lnTo>
                <a:lnTo>
                  <a:pt x="519398" y="1781233"/>
                </a:lnTo>
                <a:lnTo>
                  <a:pt x="586392" y="1811524"/>
                </a:lnTo>
                <a:lnTo>
                  <a:pt x="655098" y="1836308"/>
                </a:lnTo>
                <a:lnTo>
                  <a:pt x="725172" y="1855584"/>
                </a:lnTo>
                <a:lnTo>
                  <a:pt x="796273" y="1869353"/>
                </a:lnTo>
                <a:lnTo>
                  <a:pt x="868058" y="1877614"/>
                </a:lnTo>
                <a:lnTo>
                  <a:pt x="940185" y="1880368"/>
                </a:lnTo>
                <a:lnTo>
                  <a:pt x="1012312" y="1877614"/>
                </a:lnTo>
                <a:lnTo>
                  <a:pt x="1084097" y="1869353"/>
                </a:lnTo>
                <a:lnTo>
                  <a:pt x="1155197" y="1855584"/>
                </a:lnTo>
                <a:lnTo>
                  <a:pt x="1225271" y="1836308"/>
                </a:lnTo>
                <a:lnTo>
                  <a:pt x="1293976" y="1811524"/>
                </a:lnTo>
                <a:lnTo>
                  <a:pt x="1360970" y="1781233"/>
                </a:lnTo>
                <a:lnTo>
                  <a:pt x="1425911" y="1745435"/>
                </a:lnTo>
                <a:lnTo>
                  <a:pt x="1488456" y="1704129"/>
                </a:lnTo>
                <a:lnTo>
                  <a:pt x="1548264" y="1657315"/>
                </a:lnTo>
                <a:lnTo>
                  <a:pt x="1604992" y="1604994"/>
                </a:lnTo>
                <a:lnTo>
                  <a:pt x="1657313" y="1548266"/>
                </a:lnTo>
                <a:lnTo>
                  <a:pt x="1704126" y="1488457"/>
                </a:lnTo>
                <a:lnTo>
                  <a:pt x="1745432" y="1425911"/>
                </a:lnTo>
                <a:lnTo>
                  <a:pt x="1781230" y="1360970"/>
                </a:lnTo>
                <a:lnTo>
                  <a:pt x="1811521" y="1293976"/>
                </a:lnTo>
                <a:lnTo>
                  <a:pt x="1836304" y="1225271"/>
                </a:lnTo>
                <a:lnTo>
                  <a:pt x="1855580" y="1155197"/>
                </a:lnTo>
                <a:lnTo>
                  <a:pt x="1869349" y="1084096"/>
                </a:lnTo>
                <a:lnTo>
                  <a:pt x="1877610" y="1012311"/>
                </a:lnTo>
                <a:lnTo>
                  <a:pt x="1880363" y="940184"/>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chemeClr val="accent4">
              <a:alpha val="56000"/>
            </a:schemeClr>
          </a:solidFill>
        </p:spPr>
        <p:txBody>
          <a:bodyPr wrap="square" lIns="0" tIns="0" rIns="0" bIns="0" rtlCol="0">
            <a:noAutofit/>
          </a:bodyPr>
          <a:lstStyle/>
          <a:p>
            <a:pPr defTabSz="457200"/>
            <a:endParaRPr>
              <a:solidFill>
                <a:srgbClr val="000000"/>
              </a:solidFill>
            </a:endParaRPr>
          </a:p>
        </p:txBody>
      </p:sp>
      <p:sp>
        <p:nvSpPr>
          <p:cNvPr id="27" name="object 5"/>
          <p:cNvSpPr/>
          <p:nvPr userDrawn="1"/>
        </p:nvSpPr>
        <p:spPr>
          <a:xfrm>
            <a:off x="6081105" y="2183592"/>
            <a:ext cx="357794" cy="477059"/>
          </a:xfrm>
          <a:custGeom>
            <a:avLst/>
            <a:gdLst/>
            <a:ahLst/>
            <a:cxnLst/>
            <a:rect l="l" t="t" r="r" b="b"/>
            <a:pathLst>
              <a:path w="1880363" h="1880368">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4"/>
                </a:lnTo>
                <a:lnTo>
                  <a:pt x="2753" y="1012311"/>
                </a:lnTo>
                <a:lnTo>
                  <a:pt x="11014" y="1084096"/>
                </a:lnTo>
                <a:lnTo>
                  <a:pt x="24783" y="1155197"/>
                </a:lnTo>
                <a:lnTo>
                  <a:pt x="44059" y="1225271"/>
                </a:lnTo>
                <a:lnTo>
                  <a:pt x="68843" y="1293976"/>
                </a:lnTo>
                <a:lnTo>
                  <a:pt x="99134" y="1360970"/>
                </a:lnTo>
                <a:lnTo>
                  <a:pt x="134933" y="1425911"/>
                </a:lnTo>
                <a:lnTo>
                  <a:pt x="176239" y="1488457"/>
                </a:lnTo>
                <a:lnTo>
                  <a:pt x="223052" y="1548266"/>
                </a:lnTo>
                <a:lnTo>
                  <a:pt x="275373" y="1604994"/>
                </a:lnTo>
                <a:lnTo>
                  <a:pt x="332102" y="1657315"/>
                </a:lnTo>
                <a:lnTo>
                  <a:pt x="391911" y="1704129"/>
                </a:lnTo>
                <a:lnTo>
                  <a:pt x="454457" y="1745435"/>
                </a:lnTo>
                <a:lnTo>
                  <a:pt x="519398" y="1781233"/>
                </a:lnTo>
                <a:lnTo>
                  <a:pt x="586392" y="1811524"/>
                </a:lnTo>
                <a:lnTo>
                  <a:pt x="655098" y="1836308"/>
                </a:lnTo>
                <a:lnTo>
                  <a:pt x="725172" y="1855584"/>
                </a:lnTo>
                <a:lnTo>
                  <a:pt x="796273" y="1869353"/>
                </a:lnTo>
                <a:lnTo>
                  <a:pt x="868058" y="1877614"/>
                </a:lnTo>
                <a:lnTo>
                  <a:pt x="940185" y="1880368"/>
                </a:lnTo>
                <a:lnTo>
                  <a:pt x="1012312" y="1877614"/>
                </a:lnTo>
                <a:lnTo>
                  <a:pt x="1084097" y="1869353"/>
                </a:lnTo>
                <a:lnTo>
                  <a:pt x="1155197" y="1855584"/>
                </a:lnTo>
                <a:lnTo>
                  <a:pt x="1225271" y="1836308"/>
                </a:lnTo>
                <a:lnTo>
                  <a:pt x="1293976" y="1811524"/>
                </a:lnTo>
                <a:lnTo>
                  <a:pt x="1360970" y="1781233"/>
                </a:lnTo>
                <a:lnTo>
                  <a:pt x="1425911" y="1745435"/>
                </a:lnTo>
                <a:lnTo>
                  <a:pt x="1488456" y="1704129"/>
                </a:lnTo>
                <a:lnTo>
                  <a:pt x="1548264" y="1657315"/>
                </a:lnTo>
                <a:lnTo>
                  <a:pt x="1604992" y="1604994"/>
                </a:lnTo>
                <a:lnTo>
                  <a:pt x="1657313" y="1548266"/>
                </a:lnTo>
                <a:lnTo>
                  <a:pt x="1704126" y="1488457"/>
                </a:lnTo>
                <a:lnTo>
                  <a:pt x="1745432" y="1425911"/>
                </a:lnTo>
                <a:lnTo>
                  <a:pt x="1781230" y="1360970"/>
                </a:lnTo>
                <a:lnTo>
                  <a:pt x="1811521" y="1293976"/>
                </a:lnTo>
                <a:lnTo>
                  <a:pt x="1836304" y="1225271"/>
                </a:lnTo>
                <a:lnTo>
                  <a:pt x="1855580" y="1155197"/>
                </a:lnTo>
                <a:lnTo>
                  <a:pt x="1869349" y="1084096"/>
                </a:lnTo>
                <a:lnTo>
                  <a:pt x="1877610" y="1012311"/>
                </a:lnTo>
                <a:lnTo>
                  <a:pt x="1880363" y="940184"/>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chemeClr val="accent5">
              <a:alpha val="56000"/>
            </a:schemeClr>
          </a:solidFill>
        </p:spPr>
        <p:txBody>
          <a:bodyPr wrap="square" lIns="0" tIns="0" rIns="0" bIns="0" rtlCol="0">
            <a:noAutofit/>
          </a:bodyPr>
          <a:lstStyle/>
          <a:p>
            <a:pPr defTabSz="457200"/>
            <a:endParaRPr>
              <a:solidFill>
                <a:srgbClr val="000000"/>
              </a:solidFill>
            </a:endParaRPr>
          </a:p>
        </p:txBody>
      </p:sp>
      <p:sp>
        <p:nvSpPr>
          <p:cNvPr id="28" name="object 5"/>
          <p:cNvSpPr/>
          <p:nvPr userDrawn="1"/>
        </p:nvSpPr>
        <p:spPr>
          <a:xfrm>
            <a:off x="5442627" y="4174848"/>
            <a:ext cx="347870" cy="463827"/>
          </a:xfrm>
          <a:custGeom>
            <a:avLst/>
            <a:gdLst/>
            <a:ahLst/>
            <a:cxnLst/>
            <a:rect l="l" t="t" r="r" b="b"/>
            <a:pathLst>
              <a:path w="1880363" h="1880368">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4"/>
                </a:lnTo>
                <a:lnTo>
                  <a:pt x="2753" y="1012311"/>
                </a:lnTo>
                <a:lnTo>
                  <a:pt x="11014" y="1084096"/>
                </a:lnTo>
                <a:lnTo>
                  <a:pt x="24783" y="1155197"/>
                </a:lnTo>
                <a:lnTo>
                  <a:pt x="44059" y="1225271"/>
                </a:lnTo>
                <a:lnTo>
                  <a:pt x="68843" y="1293976"/>
                </a:lnTo>
                <a:lnTo>
                  <a:pt x="99134" y="1360970"/>
                </a:lnTo>
                <a:lnTo>
                  <a:pt x="134933" y="1425911"/>
                </a:lnTo>
                <a:lnTo>
                  <a:pt x="176239" y="1488457"/>
                </a:lnTo>
                <a:lnTo>
                  <a:pt x="223052" y="1548266"/>
                </a:lnTo>
                <a:lnTo>
                  <a:pt x="275373" y="1604994"/>
                </a:lnTo>
                <a:lnTo>
                  <a:pt x="332102" y="1657315"/>
                </a:lnTo>
                <a:lnTo>
                  <a:pt x="391911" y="1704129"/>
                </a:lnTo>
                <a:lnTo>
                  <a:pt x="454457" y="1745435"/>
                </a:lnTo>
                <a:lnTo>
                  <a:pt x="519398" y="1781233"/>
                </a:lnTo>
                <a:lnTo>
                  <a:pt x="586392" y="1811524"/>
                </a:lnTo>
                <a:lnTo>
                  <a:pt x="655098" y="1836308"/>
                </a:lnTo>
                <a:lnTo>
                  <a:pt x="725172" y="1855584"/>
                </a:lnTo>
                <a:lnTo>
                  <a:pt x="796273" y="1869353"/>
                </a:lnTo>
                <a:lnTo>
                  <a:pt x="868058" y="1877614"/>
                </a:lnTo>
                <a:lnTo>
                  <a:pt x="940185" y="1880368"/>
                </a:lnTo>
                <a:lnTo>
                  <a:pt x="1012312" y="1877614"/>
                </a:lnTo>
                <a:lnTo>
                  <a:pt x="1084097" y="1869353"/>
                </a:lnTo>
                <a:lnTo>
                  <a:pt x="1155197" y="1855584"/>
                </a:lnTo>
                <a:lnTo>
                  <a:pt x="1225271" y="1836308"/>
                </a:lnTo>
                <a:lnTo>
                  <a:pt x="1293976" y="1811524"/>
                </a:lnTo>
                <a:lnTo>
                  <a:pt x="1360970" y="1781233"/>
                </a:lnTo>
                <a:lnTo>
                  <a:pt x="1425911" y="1745435"/>
                </a:lnTo>
                <a:lnTo>
                  <a:pt x="1488456" y="1704129"/>
                </a:lnTo>
                <a:lnTo>
                  <a:pt x="1548264" y="1657315"/>
                </a:lnTo>
                <a:lnTo>
                  <a:pt x="1604992" y="1604994"/>
                </a:lnTo>
                <a:lnTo>
                  <a:pt x="1657313" y="1548266"/>
                </a:lnTo>
                <a:lnTo>
                  <a:pt x="1704126" y="1488457"/>
                </a:lnTo>
                <a:lnTo>
                  <a:pt x="1745432" y="1425911"/>
                </a:lnTo>
                <a:lnTo>
                  <a:pt x="1781230" y="1360970"/>
                </a:lnTo>
                <a:lnTo>
                  <a:pt x="1811521" y="1293976"/>
                </a:lnTo>
                <a:lnTo>
                  <a:pt x="1836304" y="1225271"/>
                </a:lnTo>
                <a:lnTo>
                  <a:pt x="1855580" y="1155197"/>
                </a:lnTo>
                <a:lnTo>
                  <a:pt x="1869349" y="1084096"/>
                </a:lnTo>
                <a:lnTo>
                  <a:pt x="1877610" y="1012311"/>
                </a:lnTo>
                <a:lnTo>
                  <a:pt x="1880363" y="940184"/>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chemeClr val="accent3">
              <a:alpha val="56000"/>
            </a:schemeClr>
          </a:solidFill>
        </p:spPr>
        <p:txBody>
          <a:bodyPr wrap="square" lIns="0" tIns="0" rIns="0" bIns="0" rtlCol="0">
            <a:noAutofit/>
          </a:bodyPr>
          <a:lstStyle/>
          <a:p>
            <a:pPr defTabSz="457200"/>
            <a:endParaRPr>
              <a:solidFill>
                <a:srgbClr val="000000"/>
              </a:solidFill>
            </a:endParaRPr>
          </a:p>
        </p:txBody>
      </p:sp>
      <p:sp>
        <p:nvSpPr>
          <p:cNvPr id="29" name="object 5"/>
          <p:cNvSpPr/>
          <p:nvPr userDrawn="1"/>
        </p:nvSpPr>
        <p:spPr>
          <a:xfrm>
            <a:off x="6381751" y="3345759"/>
            <a:ext cx="240507" cy="320676"/>
          </a:xfrm>
          <a:custGeom>
            <a:avLst/>
            <a:gdLst/>
            <a:ahLst/>
            <a:cxnLst/>
            <a:rect l="l" t="t" r="r" b="b"/>
            <a:pathLst>
              <a:path w="1880363" h="1880368">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4"/>
                </a:lnTo>
                <a:lnTo>
                  <a:pt x="2753" y="1012311"/>
                </a:lnTo>
                <a:lnTo>
                  <a:pt x="11014" y="1084096"/>
                </a:lnTo>
                <a:lnTo>
                  <a:pt x="24783" y="1155197"/>
                </a:lnTo>
                <a:lnTo>
                  <a:pt x="44059" y="1225271"/>
                </a:lnTo>
                <a:lnTo>
                  <a:pt x="68843" y="1293976"/>
                </a:lnTo>
                <a:lnTo>
                  <a:pt x="99134" y="1360970"/>
                </a:lnTo>
                <a:lnTo>
                  <a:pt x="134933" y="1425911"/>
                </a:lnTo>
                <a:lnTo>
                  <a:pt x="176239" y="1488457"/>
                </a:lnTo>
                <a:lnTo>
                  <a:pt x="223052" y="1548266"/>
                </a:lnTo>
                <a:lnTo>
                  <a:pt x="275373" y="1604994"/>
                </a:lnTo>
                <a:lnTo>
                  <a:pt x="332102" y="1657315"/>
                </a:lnTo>
                <a:lnTo>
                  <a:pt x="391911" y="1704129"/>
                </a:lnTo>
                <a:lnTo>
                  <a:pt x="454457" y="1745435"/>
                </a:lnTo>
                <a:lnTo>
                  <a:pt x="519398" y="1781233"/>
                </a:lnTo>
                <a:lnTo>
                  <a:pt x="586392" y="1811524"/>
                </a:lnTo>
                <a:lnTo>
                  <a:pt x="655098" y="1836308"/>
                </a:lnTo>
                <a:lnTo>
                  <a:pt x="725172" y="1855584"/>
                </a:lnTo>
                <a:lnTo>
                  <a:pt x="796273" y="1869353"/>
                </a:lnTo>
                <a:lnTo>
                  <a:pt x="868058" y="1877614"/>
                </a:lnTo>
                <a:lnTo>
                  <a:pt x="940185" y="1880368"/>
                </a:lnTo>
                <a:lnTo>
                  <a:pt x="1012312" y="1877614"/>
                </a:lnTo>
                <a:lnTo>
                  <a:pt x="1084097" y="1869353"/>
                </a:lnTo>
                <a:lnTo>
                  <a:pt x="1155197" y="1855584"/>
                </a:lnTo>
                <a:lnTo>
                  <a:pt x="1225271" y="1836308"/>
                </a:lnTo>
                <a:lnTo>
                  <a:pt x="1293976" y="1811524"/>
                </a:lnTo>
                <a:lnTo>
                  <a:pt x="1360970" y="1781233"/>
                </a:lnTo>
                <a:lnTo>
                  <a:pt x="1425911" y="1745435"/>
                </a:lnTo>
                <a:lnTo>
                  <a:pt x="1488456" y="1704129"/>
                </a:lnTo>
                <a:lnTo>
                  <a:pt x="1548264" y="1657315"/>
                </a:lnTo>
                <a:lnTo>
                  <a:pt x="1604992" y="1604994"/>
                </a:lnTo>
                <a:lnTo>
                  <a:pt x="1657313" y="1548266"/>
                </a:lnTo>
                <a:lnTo>
                  <a:pt x="1704126" y="1488457"/>
                </a:lnTo>
                <a:lnTo>
                  <a:pt x="1745432" y="1425911"/>
                </a:lnTo>
                <a:lnTo>
                  <a:pt x="1781230" y="1360970"/>
                </a:lnTo>
                <a:lnTo>
                  <a:pt x="1811521" y="1293976"/>
                </a:lnTo>
                <a:lnTo>
                  <a:pt x="1836304" y="1225271"/>
                </a:lnTo>
                <a:lnTo>
                  <a:pt x="1855580" y="1155197"/>
                </a:lnTo>
                <a:lnTo>
                  <a:pt x="1869349" y="1084096"/>
                </a:lnTo>
                <a:lnTo>
                  <a:pt x="1877610" y="1012311"/>
                </a:lnTo>
                <a:lnTo>
                  <a:pt x="1880363" y="940184"/>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chemeClr val="tx2">
              <a:alpha val="56000"/>
            </a:schemeClr>
          </a:solidFill>
        </p:spPr>
        <p:txBody>
          <a:bodyPr wrap="square" lIns="0" tIns="0" rIns="0" bIns="0" rtlCol="0">
            <a:noAutofit/>
          </a:bodyPr>
          <a:lstStyle/>
          <a:p>
            <a:pPr defTabSz="457200"/>
            <a:endParaRPr>
              <a:solidFill>
                <a:srgbClr val="000000"/>
              </a:solidFill>
            </a:endParaRPr>
          </a:p>
        </p:txBody>
      </p:sp>
      <p:sp>
        <p:nvSpPr>
          <p:cNvPr id="17" name="Picture Placeholder 9"/>
          <p:cNvSpPr>
            <a:spLocks noGrp="1"/>
          </p:cNvSpPr>
          <p:nvPr>
            <p:ph type="pic" sz="quarter" idx="12" hasCustomPrompt="1"/>
          </p:nvPr>
        </p:nvSpPr>
        <p:spPr>
          <a:xfrm>
            <a:off x="1568451" y="541604"/>
            <a:ext cx="822887" cy="1143264"/>
          </a:xfrm>
          <a:prstGeom prst="rect">
            <a:avLst/>
          </a:prstGeom>
        </p:spPr>
        <p:txBody>
          <a:bodyPr>
            <a:noAutofit/>
          </a:bodyPr>
          <a:lstStyle>
            <a:lvl1pPr marL="0" indent="0" algn="ctr">
              <a:buNone/>
              <a:defRPr sz="800" baseline="0">
                <a:solidFill>
                  <a:schemeClr val="accent2"/>
                </a:solidFill>
                <a:latin typeface="+mj-lt"/>
              </a:defRPr>
            </a:lvl1pPr>
          </a:lstStyle>
          <a:p>
            <a:r>
              <a:rPr lang="en-US"/>
              <a:t>Click here to add Client / Partner Logo</a:t>
            </a:r>
            <a:endParaRPr lang="en-IN"/>
          </a:p>
        </p:txBody>
      </p:sp>
      <p:sp>
        <p:nvSpPr>
          <p:cNvPr id="18"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23"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24"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25"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cxnSp>
        <p:nvCxnSpPr>
          <p:cNvPr id="33"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34431967"/>
      </p:ext>
    </p:extLst>
  </p:cSld>
  <p:clrMapOvr>
    <a:masterClrMapping/>
  </p:clrMapOvr>
  <p:extLst mod="1">
    <p:ext uri="{DCECCB84-F9BA-43D5-87BE-67443E8EF086}">
      <p15:sldGuideLst xmlns:p15="http://schemas.microsoft.com/office/powerpoint/2012/main">
        <p15:guide id="1" pos="1656" userDrawn="1">
          <p15:clr>
            <a:srgbClr val="FBAE40"/>
          </p15:clr>
        </p15:guide>
        <p15:guide id="2" orient="horz" pos="1620" userDrawn="1">
          <p15:clr>
            <a:srgbClr val="FBAE40"/>
          </p15:clr>
        </p15:guide>
        <p15:guide id="3" orient="horz" pos="2969" userDrawn="1">
          <p15:clr>
            <a:srgbClr val="FBAE4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6_Section Breaker without image">
    <p:bg>
      <p:bgPr>
        <a:solidFill>
          <a:srgbClr val="ECECEC"/>
        </a:solidFill>
        <a:effectLst/>
      </p:bgPr>
    </p:bg>
    <p:spTree>
      <p:nvGrpSpPr>
        <p:cNvPr id="1" name=""/>
        <p:cNvGrpSpPr/>
        <p:nvPr/>
      </p:nvGrpSpPr>
      <p:grpSpPr>
        <a:xfrm>
          <a:off x="0" y="0"/>
          <a:ext cx="0" cy="0"/>
          <a:chOff x="0" y="0"/>
          <a:chExt cx="0" cy="0"/>
        </a:xfrm>
      </p:grpSpPr>
      <p:sp>
        <p:nvSpPr>
          <p:cNvPr id="19"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20"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22"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25"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
        <p:nvSpPr>
          <p:cNvPr id="34" name="object 4"/>
          <p:cNvSpPr/>
          <p:nvPr/>
        </p:nvSpPr>
        <p:spPr>
          <a:xfrm>
            <a:off x="-114300" y="-27710"/>
            <a:ext cx="4671298" cy="5435684"/>
          </a:xfrm>
          <a:custGeom>
            <a:avLst/>
            <a:gdLst/>
            <a:ahLst/>
            <a:cxnLst/>
            <a:rect l="l" t="t" r="r" b="b"/>
            <a:pathLst>
              <a:path w="10193348" h="8895999">
                <a:moveTo>
                  <a:pt x="8488661" y="0"/>
                </a:moveTo>
                <a:lnTo>
                  <a:pt x="1704683" y="0"/>
                </a:lnTo>
                <a:lnTo>
                  <a:pt x="1492780" y="195439"/>
                </a:lnTo>
                <a:lnTo>
                  <a:pt x="1209152" y="502960"/>
                </a:lnTo>
                <a:lnTo>
                  <a:pt x="955379" y="827176"/>
                </a:lnTo>
                <a:lnTo>
                  <a:pt x="731462" y="1166233"/>
                </a:lnTo>
                <a:lnTo>
                  <a:pt x="537401" y="1518274"/>
                </a:lnTo>
                <a:lnTo>
                  <a:pt x="373195" y="1881445"/>
                </a:lnTo>
                <a:lnTo>
                  <a:pt x="238844" y="2253892"/>
                </a:lnTo>
                <a:lnTo>
                  <a:pt x="134350" y="2633758"/>
                </a:lnTo>
                <a:lnTo>
                  <a:pt x="59711" y="3019189"/>
                </a:lnTo>
                <a:lnTo>
                  <a:pt x="14927" y="3408331"/>
                </a:lnTo>
                <a:lnTo>
                  <a:pt x="0" y="3799327"/>
                </a:lnTo>
                <a:lnTo>
                  <a:pt x="14927" y="4190324"/>
                </a:lnTo>
                <a:lnTo>
                  <a:pt x="59711" y="4579465"/>
                </a:lnTo>
                <a:lnTo>
                  <a:pt x="134350" y="4964896"/>
                </a:lnTo>
                <a:lnTo>
                  <a:pt x="238844" y="5344763"/>
                </a:lnTo>
                <a:lnTo>
                  <a:pt x="373195" y="5717209"/>
                </a:lnTo>
                <a:lnTo>
                  <a:pt x="537401" y="6080381"/>
                </a:lnTo>
                <a:lnTo>
                  <a:pt x="731462" y="6432423"/>
                </a:lnTo>
                <a:lnTo>
                  <a:pt x="955379" y="6771479"/>
                </a:lnTo>
                <a:lnTo>
                  <a:pt x="1209152" y="7095696"/>
                </a:lnTo>
                <a:lnTo>
                  <a:pt x="1492780" y="7403218"/>
                </a:lnTo>
                <a:lnTo>
                  <a:pt x="1800302" y="7686847"/>
                </a:lnTo>
                <a:lnTo>
                  <a:pt x="2124519" y="7940619"/>
                </a:lnTo>
                <a:lnTo>
                  <a:pt x="2463576" y="8164537"/>
                </a:lnTo>
                <a:lnTo>
                  <a:pt x="2815618" y="8358598"/>
                </a:lnTo>
                <a:lnTo>
                  <a:pt x="3178790" y="8522804"/>
                </a:lnTo>
                <a:lnTo>
                  <a:pt x="3551236" y="8657154"/>
                </a:lnTo>
                <a:lnTo>
                  <a:pt x="3931103" y="8761649"/>
                </a:lnTo>
                <a:lnTo>
                  <a:pt x="4316535" y="8836288"/>
                </a:lnTo>
                <a:lnTo>
                  <a:pt x="4705676" y="8881071"/>
                </a:lnTo>
                <a:lnTo>
                  <a:pt x="5096673" y="8895999"/>
                </a:lnTo>
                <a:lnTo>
                  <a:pt x="5487669" y="8881071"/>
                </a:lnTo>
                <a:lnTo>
                  <a:pt x="5876811" y="8836288"/>
                </a:lnTo>
                <a:lnTo>
                  <a:pt x="6262242" y="8761649"/>
                </a:lnTo>
                <a:lnTo>
                  <a:pt x="6642109" y="8657154"/>
                </a:lnTo>
                <a:lnTo>
                  <a:pt x="7014555" y="8522804"/>
                </a:lnTo>
                <a:lnTo>
                  <a:pt x="7377727" y="8358598"/>
                </a:lnTo>
                <a:lnTo>
                  <a:pt x="7729769" y="8164537"/>
                </a:lnTo>
                <a:lnTo>
                  <a:pt x="8068825" y="7940619"/>
                </a:lnTo>
                <a:lnTo>
                  <a:pt x="8393042" y="7686847"/>
                </a:lnTo>
                <a:lnTo>
                  <a:pt x="8700564" y="7403218"/>
                </a:lnTo>
                <a:lnTo>
                  <a:pt x="8984193" y="7095696"/>
                </a:lnTo>
                <a:lnTo>
                  <a:pt x="9237966" y="6771479"/>
                </a:lnTo>
                <a:lnTo>
                  <a:pt x="9461884" y="6432423"/>
                </a:lnTo>
                <a:lnTo>
                  <a:pt x="9655946" y="6080381"/>
                </a:lnTo>
                <a:lnTo>
                  <a:pt x="9820152" y="5717209"/>
                </a:lnTo>
                <a:lnTo>
                  <a:pt x="9954502" y="5344763"/>
                </a:lnTo>
                <a:lnTo>
                  <a:pt x="10058997" y="4964896"/>
                </a:lnTo>
                <a:lnTo>
                  <a:pt x="10133636" y="4579465"/>
                </a:lnTo>
                <a:lnTo>
                  <a:pt x="10178420" y="4190324"/>
                </a:lnTo>
                <a:lnTo>
                  <a:pt x="10193348" y="3799327"/>
                </a:lnTo>
                <a:lnTo>
                  <a:pt x="10178420" y="3408331"/>
                </a:lnTo>
                <a:lnTo>
                  <a:pt x="10133636" y="3019189"/>
                </a:lnTo>
                <a:lnTo>
                  <a:pt x="10058997" y="2633758"/>
                </a:lnTo>
                <a:lnTo>
                  <a:pt x="9954502" y="2253892"/>
                </a:lnTo>
                <a:lnTo>
                  <a:pt x="9820152" y="1881445"/>
                </a:lnTo>
                <a:lnTo>
                  <a:pt x="9655946" y="1518274"/>
                </a:lnTo>
                <a:lnTo>
                  <a:pt x="9461884" y="1166233"/>
                </a:lnTo>
                <a:lnTo>
                  <a:pt x="9237966" y="827176"/>
                </a:lnTo>
                <a:lnTo>
                  <a:pt x="8984193" y="502960"/>
                </a:lnTo>
                <a:lnTo>
                  <a:pt x="8700564" y="195439"/>
                </a:lnTo>
                <a:lnTo>
                  <a:pt x="8488661" y="0"/>
                </a:lnTo>
                <a:close/>
              </a:path>
            </a:pathLst>
          </a:custGeom>
          <a:solidFill>
            <a:srgbClr val="FFDB28"/>
          </a:solidFill>
        </p:spPr>
        <p:txBody>
          <a:bodyPr wrap="square" lIns="0" tIns="0" rIns="0" bIns="0" rtlCol="0">
            <a:noAutofit/>
          </a:bodyPr>
          <a:lstStyle/>
          <a:p>
            <a:pPr defTabSz="457200"/>
            <a:endParaRPr>
              <a:solidFill>
                <a:srgbClr val="000000"/>
              </a:solidFill>
            </a:endParaRPr>
          </a:p>
        </p:txBody>
      </p:sp>
      <p:sp>
        <p:nvSpPr>
          <p:cNvPr id="38" name="object 8"/>
          <p:cNvSpPr/>
          <p:nvPr/>
        </p:nvSpPr>
        <p:spPr>
          <a:xfrm>
            <a:off x="7827005" y="1595516"/>
            <a:ext cx="1038159" cy="1384209"/>
          </a:xfrm>
          <a:custGeom>
            <a:avLst/>
            <a:gdLst/>
            <a:ahLst/>
            <a:cxnLst/>
            <a:rect l="l" t="t" r="r" b="b"/>
            <a:pathLst>
              <a:path w="4127753" h="4127749">
                <a:moveTo>
                  <a:pt x="2063876" y="0"/>
                </a:moveTo>
                <a:lnTo>
                  <a:pt x="1905544" y="6044"/>
                </a:lnTo>
                <a:lnTo>
                  <a:pt x="1747964" y="24179"/>
                </a:lnTo>
                <a:lnTo>
                  <a:pt x="1591885" y="54404"/>
                </a:lnTo>
                <a:lnTo>
                  <a:pt x="1438060" y="96719"/>
                </a:lnTo>
                <a:lnTo>
                  <a:pt x="1287239" y="151123"/>
                </a:lnTo>
                <a:lnTo>
                  <a:pt x="1140175" y="217618"/>
                </a:lnTo>
                <a:lnTo>
                  <a:pt x="997617" y="296202"/>
                </a:lnTo>
                <a:lnTo>
                  <a:pt x="860317" y="386876"/>
                </a:lnTo>
                <a:lnTo>
                  <a:pt x="729027" y="489640"/>
                </a:lnTo>
                <a:lnTo>
                  <a:pt x="604497" y="604494"/>
                </a:lnTo>
                <a:lnTo>
                  <a:pt x="489642" y="729024"/>
                </a:lnTo>
                <a:lnTo>
                  <a:pt x="386878" y="860314"/>
                </a:lnTo>
                <a:lnTo>
                  <a:pt x="296203" y="997614"/>
                </a:lnTo>
                <a:lnTo>
                  <a:pt x="217619" y="1140171"/>
                </a:lnTo>
                <a:lnTo>
                  <a:pt x="151124" y="1287236"/>
                </a:lnTo>
                <a:lnTo>
                  <a:pt x="96719" y="1438057"/>
                </a:lnTo>
                <a:lnTo>
                  <a:pt x="54404" y="1591882"/>
                </a:lnTo>
                <a:lnTo>
                  <a:pt x="24179" y="1747961"/>
                </a:lnTo>
                <a:lnTo>
                  <a:pt x="6044" y="1905542"/>
                </a:lnTo>
                <a:lnTo>
                  <a:pt x="0" y="2063874"/>
                </a:lnTo>
                <a:lnTo>
                  <a:pt x="6044" y="2222206"/>
                </a:lnTo>
                <a:lnTo>
                  <a:pt x="24179" y="2379787"/>
                </a:lnTo>
                <a:lnTo>
                  <a:pt x="54404" y="2535866"/>
                </a:lnTo>
                <a:lnTo>
                  <a:pt x="96719" y="2689691"/>
                </a:lnTo>
                <a:lnTo>
                  <a:pt x="151124" y="2840512"/>
                </a:lnTo>
                <a:lnTo>
                  <a:pt x="217619" y="2987577"/>
                </a:lnTo>
                <a:lnTo>
                  <a:pt x="296203" y="3130134"/>
                </a:lnTo>
                <a:lnTo>
                  <a:pt x="386878" y="3267434"/>
                </a:lnTo>
                <a:lnTo>
                  <a:pt x="489642" y="3398724"/>
                </a:lnTo>
                <a:lnTo>
                  <a:pt x="604497" y="3523254"/>
                </a:lnTo>
                <a:lnTo>
                  <a:pt x="729027" y="3638108"/>
                </a:lnTo>
                <a:lnTo>
                  <a:pt x="860317" y="3740872"/>
                </a:lnTo>
                <a:lnTo>
                  <a:pt x="997617" y="3831546"/>
                </a:lnTo>
                <a:lnTo>
                  <a:pt x="1140175" y="3910131"/>
                </a:lnTo>
                <a:lnTo>
                  <a:pt x="1287239" y="3976625"/>
                </a:lnTo>
                <a:lnTo>
                  <a:pt x="1438060" y="4031029"/>
                </a:lnTo>
                <a:lnTo>
                  <a:pt x="1591885" y="4073344"/>
                </a:lnTo>
                <a:lnTo>
                  <a:pt x="1747964" y="4103569"/>
                </a:lnTo>
                <a:lnTo>
                  <a:pt x="1905544" y="4121704"/>
                </a:lnTo>
                <a:lnTo>
                  <a:pt x="2063876" y="4127749"/>
                </a:lnTo>
                <a:lnTo>
                  <a:pt x="2222208" y="4121704"/>
                </a:lnTo>
                <a:lnTo>
                  <a:pt x="2379789" y="4103569"/>
                </a:lnTo>
                <a:lnTo>
                  <a:pt x="2535868" y="4073344"/>
                </a:lnTo>
                <a:lnTo>
                  <a:pt x="2689693" y="4031029"/>
                </a:lnTo>
                <a:lnTo>
                  <a:pt x="2840513" y="3976625"/>
                </a:lnTo>
                <a:lnTo>
                  <a:pt x="2987578" y="3910131"/>
                </a:lnTo>
                <a:lnTo>
                  <a:pt x="3130136" y="3831546"/>
                </a:lnTo>
                <a:lnTo>
                  <a:pt x="3267436" y="3740872"/>
                </a:lnTo>
                <a:lnTo>
                  <a:pt x="3398726" y="3638108"/>
                </a:lnTo>
                <a:lnTo>
                  <a:pt x="3523256" y="3523254"/>
                </a:lnTo>
                <a:lnTo>
                  <a:pt x="3638111" y="3398724"/>
                </a:lnTo>
                <a:lnTo>
                  <a:pt x="3740875" y="3267434"/>
                </a:lnTo>
                <a:lnTo>
                  <a:pt x="3831550" y="3130134"/>
                </a:lnTo>
                <a:lnTo>
                  <a:pt x="3910134" y="2987577"/>
                </a:lnTo>
                <a:lnTo>
                  <a:pt x="3976629" y="2840512"/>
                </a:lnTo>
                <a:lnTo>
                  <a:pt x="4031034" y="2689691"/>
                </a:lnTo>
                <a:lnTo>
                  <a:pt x="4073349" y="2535866"/>
                </a:lnTo>
                <a:lnTo>
                  <a:pt x="4103574" y="2379787"/>
                </a:lnTo>
                <a:lnTo>
                  <a:pt x="4121708" y="2222206"/>
                </a:lnTo>
                <a:lnTo>
                  <a:pt x="4127753" y="2063874"/>
                </a:lnTo>
                <a:lnTo>
                  <a:pt x="4121708" y="1905542"/>
                </a:lnTo>
                <a:lnTo>
                  <a:pt x="4103574" y="1747961"/>
                </a:lnTo>
                <a:lnTo>
                  <a:pt x="4073349" y="1591882"/>
                </a:lnTo>
                <a:lnTo>
                  <a:pt x="4031034" y="1438057"/>
                </a:lnTo>
                <a:lnTo>
                  <a:pt x="3976629" y="1287236"/>
                </a:lnTo>
                <a:lnTo>
                  <a:pt x="3910134" y="1140171"/>
                </a:lnTo>
                <a:lnTo>
                  <a:pt x="3831550" y="997614"/>
                </a:lnTo>
                <a:lnTo>
                  <a:pt x="3740875" y="860314"/>
                </a:lnTo>
                <a:lnTo>
                  <a:pt x="3638111" y="729024"/>
                </a:lnTo>
                <a:lnTo>
                  <a:pt x="3523256" y="604494"/>
                </a:lnTo>
                <a:lnTo>
                  <a:pt x="3398726" y="489640"/>
                </a:lnTo>
                <a:lnTo>
                  <a:pt x="3267436" y="386876"/>
                </a:lnTo>
                <a:lnTo>
                  <a:pt x="3130136" y="296202"/>
                </a:lnTo>
                <a:lnTo>
                  <a:pt x="2987578" y="217618"/>
                </a:lnTo>
                <a:lnTo>
                  <a:pt x="2840513" y="151123"/>
                </a:lnTo>
                <a:lnTo>
                  <a:pt x="2689693" y="96719"/>
                </a:lnTo>
                <a:lnTo>
                  <a:pt x="2535868" y="54404"/>
                </a:lnTo>
                <a:lnTo>
                  <a:pt x="2379789" y="24179"/>
                </a:lnTo>
                <a:lnTo>
                  <a:pt x="2222208" y="6044"/>
                </a:lnTo>
                <a:lnTo>
                  <a:pt x="2063876" y="0"/>
                </a:lnTo>
                <a:close/>
              </a:path>
            </a:pathLst>
          </a:custGeom>
          <a:solidFill>
            <a:srgbClr val="00A1E0"/>
          </a:solidFill>
        </p:spPr>
        <p:txBody>
          <a:bodyPr wrap="square" lIns="0" tIns="0" rIns="0" bIns="0" rtlCol="0">
            <a:noAutofit/>
          </a:bodyPr>
          <a:lstStyle/>
          <a:p>
            <a:pPr defTabSz="457200"/>
            <a:endParaRPr>
              <a:solidFill>
                <a:srgbClr val="000000"/>
              </a:solidFill>
            </a:endParaRPr>
          </a:p>
        </p:txBody>
      </p:sp>
      <p:sp>
        <p:nvSpPr>
          <p:cNvPr id="40" name="object 10"/>
          <p:cNvSpPr/>
          <p:nvPr/>
        </p:nvSpPr>
        <p:spPr>
          <a:xfrm>
            <a:off x="6380528" y="3046787"/>
            <a:ext cx="637328" cy="849771"/>
          </a:xfrm>
          <a:custGeom>
            <a:avLst/>
            <a:gdLst/>
            <a:ahLst/>
            <a:cxnLst/>
            <a:rect l="l" t="t" r="r" b="b"/>
            <a:pathLst>
              <a:path w="1390729" h="1390729">
                <a:moveTo>
                  <a:pt x="695364" y="0"/>
                </a:moveTo>
                <a:lnTo>
                  <a:pt x="642019" y="2036"/>
                </a:lnTo>
                <a:lnTo>
                  <a:pt x="588926" y="8146"/>
                </a:lnTo>
                <a:lnTo>
                  <a:pt x="536340" y="18330"/>
                </a:lnTo>
                <a:lnTo>
                  <a:pt x="484512" y="32586"/>
                </a:lnTo>
                <a:lnTo>
                  <a:pt x="433697" y="50916"/>
                </a:lnTo>
                <a:lnTo>
                  <a:pt x="384147" y="73320"/>
                </a:lnTo>
                <a:lnTo>
                  <a:pt x="336116" y="99796"/>
                </a:lnTo>
                <a:lnTo>
                  <a:pt x="289856" y="130346"/>
                </a:lnTo>
                <a:lnTo>
                  <a:pt x="245621" y="164970"/>
                </a:lnTo>
                <a:lnTo>
                  <a:pt x="203663" y="203667"/>
                </a:lnTo>
                <a:lnTo>
                  <a:pt x="164967" y="245623"/>
                </a:lnTo>
                <a:lnTo>
                  <a:pt x="130344" y="289858"/>
                </a:lnTo>
                <a:lnTo>
                  <a:pt x="99795" y="336117"/>
                </a:lnTo>
                <a:lnTo>
                  <a:pt x="73319" y="384148"/>
                </a:lnTo>
                <a:lnTo>
                  <a:pt x="50915" y="433698"/>
                </a:lnTo>
                <a:lnTo>
                  <a:pt x="32586" y="484512"/>
                </a:lnTo>
                <a:lnTo>
                  <a:pt x="18329" y="536339"/>
                </a:lnTo>
                <a:lnTo>
                  <a:pt x="8146" y="588926"/>
                </a:lnTo>
                <a:lnTo>
                  <a:pt x="2036" y="642018"/>
                </a:lnTo>
                <a:lnTo>
                  <a:pt x="0" y="695364"/>
                </a:lnTo>
                <a:lnTo>
                  <a:pt x="2036" y="748710"/>
                </a:lnTo>
                <a:lnTo>
                  <a:pt x="8146" y="801802"/>
                </a:lnTo>
                <a:lnTo>
                  <a:pt x="18329" y="854389"/>
                </a:lnTo>
                <a:lnTo>
                  <a:pt x="32586" y="906216"/>
                </a:lnTo>
                <a:lnTo>
                  <a:pt x="50915" y="957030"/>
                </a:lnTo>
                <a:lnTo>
                  <a:pt x="73319" y="1006580"/>
                </a:lnTo>
                <a:lnTo>
                  <a:pt x="99795" y="1054610"/>
                </a:lnTo>
                <a:lnTo>
                  <a:pt x="130344" y="1100870"/>
                </a:lnTo>
                <a:lnTo>
                  <a:pt x="164967" y="1145104"/>
                </a:lnTo>
                <a:lnTo>
                  <a:pt x="203663" y="1187061"/>
                </a:lnTo>
                <a:lnTo>
                  <a:pt x="245621" y="1225758"/>
                </a:lnTo>
                <a:lnTo>
                  <a:pt x="289856" y="1260381"/>
                </a:lnTo>
                <a:lnTo>
                  <a:pt x="336116" y="1290931"/>
                </a:lnTo>
                <a:lnTo>
                  <a:pt x="384147" y="1317408"/>
                </a:lnTo>
                <a:lnTo>
                  <a:pt x="433697" y="1339812"/>
                </a:lnTo>
                <a:lnTo>
                  <a:pt x="484512" y="1358142"/>
                </a:lnTo>
                <a:lnTo>
                  <a:pt x="536340" y="1372399"/>
                </a:lnTo>
                <a:lnTo>
                  <a:pt x="588926" y="1382582"/>
                </a:lnTo>
                <a:lnTo>
                  <a:pt x="642019" y="1388692"/>
                </a:lnTo>
                <a:lnTo>
                  <a:pt x="695364" y="1390729"/>
                </a:lnTo>
                <a:lnTo>
                  <a:pt x="748710" y="1388692"/>
                </a:lnTo>
                <a:lnTo>
                  <a:pt x="801802" y="1382582"/>
                </a:lnTo>
                <a:lnTo>
                  <a:pt x="854389" y="1372399"/>
                </a:lnTo>
                <a:lnTo>
                  <a:pt x="906215" y="1358142"/>
                </a:lnTo>
                <a:lnTo>
                  <a:pt x="957030" y="1339812"/>
                </a:lnTo>
                <a:lnTo>
                  <a:pt x="1006579" y="1317408"/>
                </a:lnTo>
                <a:lnTo>
                  <a:pt x="1054609" y="1290931"/>
                </a:lnTo>
                <a:lnTo>
                  <a:pt x="1100868" y="1260381"/>
                </a:lnTo>
                <a:lnTo>
                  <a:pt x="1145102" y="1225758"/>
                </a:lnTo>
                <a:lnTo>
                  <a:pt x="1187058" y="1187061"/>
                </a:lnTo>
                <a:lnTo>
                  <a:pt x="1225755" y="1145104"/>
                </a:lnTo>
                <a:lnTo>
                  <a:pt x="1260379" y="1100870"/>
                </a:lnTo>
                <a:lnTo>
                  <a:pt x="1290930" y="1054610"/>
                </a:lnTo>
                <a:lnTo>
                  <a:pt x="1317408" y="1006580"/>
                </a:lnTo>
                <a:lnTo>
                  <a:pt x="1339811" y="957030"/>
                </a:lnTo>
                <a:lnTo>
                  <a:pt x="1358142" y="906216"/>
                </a:lnTo>
                <a:lnTo>
                  <a:pt x="1372399" y="854389"/>
                </a:lnTo>
                <a:lnTo>
                  <a:pt x="1382583" y="801802"/>
                </a:lnTo>
                <a:lnTo>
                  <a:pt x="1388693" y="748710"/>
                </a:lnTo>
                <a:lnTo>
                  <a:pt x="1390729" y="695364"/>
                </a:lnTo>
                <a:lnTo>
                  <a:pt x="1388693" y="642018"/>
                </a:lnTo>
                <a:lnTo>
                  <a:pt x="1382583" y="588926"/>
                </a:lnTo>
                <a:lnTo>
                  <a:pt x="1372399" y="536339"/>
                </a:lnTo>
                <a:lnTo>
                  <a:pt x="1358142" y="484512"/>
                </a:lnTo>
                <a:lnTo>
                  <a:pt x="1339811" y="433698"/>
                </a:lnTo>
                <a:lnTo>
                  <a:pt x="1317408" y="384148"/>
                </a:lnTo>
                <a:lnTo>
                  <a:pt x="1290930" y="336117"/>
                </a:lnTo>
                <a:lnTo>
                  <a:pt x="1260379" y="289858"/>
                </a:lnTo>
                <a:lnTo>
                  <a:pt x="1225755" y="245623"/>
                </a:lnTo>
                <a:lnTo>
                  <a:pt x="1187058" y="203667"/>
                </a:lnTo>
                <a:lnTo>
                  <a:pt x="1145102" y="164970"/>
                </a:lnTo>
                <a:lnTo>
                  <a:pt x="1100868" y="130346"/>
                </a:lnTo>
                <a:lnTo>
                  <a:pt x="1054609" y="99796"/>
                </a:lnTo>
                <a:lnTo>
                  <a:pt x="1006579" y="73320"/>
                </a:lnTo>
                <a:lnTo>
                  <a:pt x="957030" y="50916"/>
                </a:lnTo>
                <a:lnTo>
                  <a:pt x="906215" y="32586"/>
                </a:lnTo>
                <a:lnTo>
                  <a:pt x="854389" y="18330"/>
                </a:lnTo>
                <a:lnTo>
                  <a:pt x="801802" y="8146"/>
                </a:lnTo>
                <a:lnTo>
                  <a:pt x="748710" y="2036"/>
                </a:lnTo>
                <a:lnTo>
                  <a:pt x="695364" y="0"/>
                </a:lnTo>
                <a:close/>
              </a:path>
            </a:pathLst>
          </a:custGeom>
          <a:solidFill>
            <a:srgbClr val="6DC24A"/>
          </a:solidFill>
        </p:spPr>
        <p:txBody>
          <a:bodyPr wrap="square" lIns="0" tIns="0" rIns="0" bIns="0" rtlCol="0">
            <a:noAutofit/>
          </a:bodyPr>
          <a:lstStyle/>
          <a:p>
            <a:pPr defTabSz="457200"/>
            <a:endParaRPr>
              <a:solidFill>
                <a:srgbClr val="000000"/>
              </a:solidFill>
            </a:endParaRPr>
          </a:p>
        </p:txBody>
      </p:sp>
      <p:sp>
        <p:nvSpPr>
          <p:cNvPr id="41" name="object 11"/>
          <p:cNvSpPr/>
          <p:nvPr/>
        </p:nvSpPr>
        <p:spPr>
          <a:xfrm>
            <a:off x="5949924" y="481976"/>
            <a:ext cx="579139" cy="772185"/>
          </a:xfrm>
          <a:custGeom>
            <a:avLst/>
            <a:gdLst/>
            <a:ahLst/>
            <a:cxnLst/>
            <a:rect l="l" t="t" r="r" b="b"/>
            <a:pathLst>
              <a:path w="1263752" h="1263753">
                <a:moveTo>
                  <a:pt x="631876" y="0"/>
                </a:moveTo>
                <a:lnTo>
                  <a:pt x="583400" y="1850"/>
                </a:lnTo>
                <a:lnTo>
                  <a:pt x="535155" y="7402"/>
                </a:lnTo>
                <a:lnTo>
                  <a:pt x="487369" y="16656"/>
                </a:lnTo>
                <a:lnTo>
                  <a:pt x="440274" y="29611"/>
                </a:lnTo>
                <a:lnTo>
                  <a:pt x="394098" y="46268"/>
                </a:lnTo>
                <a:lnTo>
                  <a:pt x="349072" y="66626"/>
                </a:lnTo>
                <a:lnTo>
                  <a:pt x="305426" y="90685"/>
                </a:lnTo>
                <a:lnTo>
                  <a:pt x="263390" y="118446"/>
                </a:lnTo>
                <a:lnTo>
                  <a:pt x="223194" y="149908"/>
                </a:lnTo>
                <a:lnTo>
                  <a:pt x="185067" y="185072"/>
                </a:lnTo>
                <a:lnTo>
                  <a:pt x="149904" y="223198"/>
                </a:lnTo>
                <a:lnTo>
                  <a:pt x="118443" y="263394"/>
                </a:lnTo>
                <a:lnTo>
                  <a:pt x="90683" y="305429"/>
                </a:lnTo>
                <a:lnTo>
                  <a:pt x="66624" y="349075"/>
                </a:lnTo>
                <a:lnTo>
                  <a:pt x="46266" y="394100"/>
                </a:lnTo>
                <a:lnTo>
                  <a:pt x="29610" y="440276"/>
                </a:lnTo>
                <a:lnTo>
                  <a:pt x="16656" y="487371"/>
                </a:lnTo>
                <a:lnTo>
                  <a:pt x="7402" y="535156"/>
                </a:lnTo>
                <a:lnTo>
                  <a:pt x="1850" y="583401"/>
                </a:lnTo>
                <a:lnTo>
                  <a:pt x="0" y="631876"/>
                </a:lnTo>
                <a:lnTo>
                  <a:pt x="1850" y="680351"/>
                </a:lnTo>
                <a:lnTo>
                  <a:pt x="7402" y="728596"/>
                </a:lnTo>
                <a:lnTo>
                  <a:pt x="16656" y="776381"/>
                </a:lnTo>
                <a:lnTo>
                  <a:pt x="29610" y="823477"/>
                </a:lnTo>
                <a:lnTo>
                  <a:pt x="46266" y="869652"/>
                </a:lnTo>
                <a:lnTo>
                  <a:pt x="66624" y="914677"/>
                </a:lnTo>
                <a:lnTo>
                  <a:pt x="90683" y="958323"/>
                </a:lnTo>
                <a:lnTo>
                  <a:pt x="118443" y="1000358"/>
                </a:lnTo>
                <a:lnTo>
                  <a:pt x="149904" y="1040554"/>
                </a:lnTo>
                <a:lnTo>
                  <a:pt x="185067" y="1078680"/>
                </a:lnTo>
                <a:lnTo>
                  <a:pt x="223194" y="1113844"/>
                </a:lnTo>
                <a:lnTo>
                  <a:pt x="263390" y="1145306"/>
                </a:lnTo>
                <a:lnTo>
                  <a:pt x="305426" y="1173067"/>
                </a:lnTo>
                <a:lnTo>
                  <a:pt x="349072" y="1197127"/>
                </a:lnTo>
                <a:lnTo>
                  <a:pt x="394098" y="1217485"/>
                </a:lnTo>
                <a:lnTo>
                  <a:pt x="440274" y="1234141"/>
                </a:lnTo>
                <a:lnTo>
                  <a:pt x="487369" y="1247096"/>
                </a:lnTo>
                <a:lnTo>
                  <a:pt x="535155" y="1256350"/>
                </a:lnTo>
                <a:lnTo>
                  <a:pt x="583400" y="1261902"/>
                </a:lnTo>
                <a:lnTo>
                  <a:pt x="631876" y="1263753"/>
                </a:lnTo>
                <a:lnTo>
                  <a:pt x="680351" y="1261902"/>
                </a:lnTo>
                <a:lnTo>
                  <a:pt x="728596" y="1256350"/>
                </a:lnTo>
                <a:lnTo>
                  <a:pt x="776382" y="1247096"/>
                </a:lnTo>
                <a:lnTo>
                  <a:pt x="823477" y="1234141"/>
                </a:lnTo>
                <a:lnTo>
                  <a:pt x="869653" y="1217485"/>
                </a:lnTo>
                <a:lnTo>
                  <a:pt x="914679" y="1197127"/>
                </a:lnTo>
                <a:lnTo>
                  <a:pt x="958325" y="1173067"/>
                </a:lnTo>
                <a:lnTo>
                  <a:pt x="1000361" y="1145306"/>
                </a:lnTo>
                <a:lnTo>
                  <a:pt x="1040557" y="1113844"/>
                </a:lnTo>
                <a:lnTo>
                  <a:pt x="1078684" y="1078680"/>
                </a:lnTo>
                <a:lnTo>
                  <a:pt x="1113847" y="1040554"/>
                </a:lnTo>
                <a:lnTo>
                  <a:pt x="1145308" y="1000358"/>
                </a:lnTo>
                <a:lnTo>
                  <a:pt x="1173068" y="958323"/>
                </a:lnTo>
                <a:lnTo>
                  <a:pt x="1197127" y="914677"/>
                </a:lnTo>
                <a:lnTo>
                  <a:pt x="1217485" y="869652"/>
                </a:lnTo>
                <a:lnTo>
                  <a:pt x="1234141" y="823477"/>
                </a:lnTo>
                <a:lnTo>
                  <a:pt x="1247096" y="776381"/>
                </a:lnTo>
                <a:lnTo>
                  <a:pt x="1256349" y="728596"/>
                </a:lnTo>
                <a:lnTo>
                  <a:pt x="1261901" y="680351"/>
                </a:lnTo>
                <a:lnTo>
                  <a:pt x="1263752" y="631876"/>
                </a:lnTo>
                <a:lnTo>
                  <a:pt x="1261901" y="583401"/>
                </a:lnTo>
                <a:lnTo>
                  <a:pt x="1256349" y="535156"/>
                </a:lnTo>
                <a:lnTo>
                  <a:pt x="1247096" y="487371"/>
                </a:lnTo>
                <a:lnTo>
                  <a:pt x="1234141" y="440276"/>
                </a:lnTo>
                <a:lnTo>
                  <a:pt x="1217485" y="394100"/>
                </a:lnTo>
                <a:lnTo>
                  <a:pt x="1197127" y="349075"/>
                </a:lnTo>
                <a:lnTo>
                  <a:pt x="1173068" y="305429"/>
                </a:lnTo>
                <a:lnTo>
                  <a:pt x="1145308" y="263394"/>
                </a:lnTo>
                <a:lnTo>
                  <a:pt x="1113847" y="223198"/>
                </a:lnTo>
                <a:lnTo>
                  <a:pt x="1078684" y="185072"/>
                </a:lnTo>
                <a:lnTo>
                  <a:pt x="1040557" y="149908"/>
                </a:lnTo>
                <a:lnTo>
                  <a:pt x="1000361" y="118446"/>
                </a:lnTo>
                <a:lnTo>
                  <a:pt x="958325" y="90685"/>
                </a:lnTo>
                <a:lnTo>
                  <a:pt x="914679" y="66626"/>
                </a:lnTo>
                <a:lnTo>
                  <a:pt x="869653" y="46268"/>
                </a:lnTo>
                <a:lnTo>
                  <a:pt x="823477" y="29611"/>
                </a:lnTo>
                <a:lnTo>
                  <a:pt x="776382" y="16656"/>
                </a:lnTo>
                <a:lnTo>
                  <a:pt x="728596" y="7402"/>
                </a:lnTo>
                <a:lnTo>
                  <a:pt x="680351" y="1850"/>
                </a:lnTo>
                <a:lnTo>
                  <a:pt x="631876" y="0"/>
                </a:lnTo>
                <a:close/>
              </a:path>
            </a:pathLst>
          </a:custGeom>
          <a:solidFill>
            <a:srgbClr val="EE3340"/>
          </a:solidFill>
        </p:spPr>
        <p:txBody>
          <a:bodyPr wrap="square" lIns="0" tIns="0" rIns="0" bIns="0" rtlCol="0">
            <a:noAutofit/>
          </a:bodyPr>
          <a:lstStyle/>
          <a:p>
            <a:pPr defTabSz="457200"/>
            <a:endParaRPr>
              <a:solidFill>
                <a:srgbClr val="000000"/>
              </a:solidFill>
            </a:endParaRPr>
          </a:p>
        </p:txBody>
      </p:sp>
      <p:sp>
        <p:nvSpPr>
          <p:cNvPr id="15" name="object 9"/>
          <p:cNvSpPr/>
          <p:nvPr userDrawn="1"/>
        </p:nvSpPr>
        <p:spPr>
          <a:xfrm>
            <a:off x="4987213" y="4060012"/>
            <a:ext cx="641535" cy="855381"/>
          </a:xfrm>
          <a:custGeom>
            <a:avLst/>
            <a:gdLst/>
            <a:ahLst/>
            <a:cxnLst/>
            <a:rect l="l" t="t" r="r" b="b"/>
            <a:pathLst>
              <a:path w="1880363" h="1880367">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3"/>
                </a:lnTo>
                <a:lnTo>
                  <a:pt x="2753" y="1012310"/>
                </a:lnTo>
                <a:lnTo>
                  <a:pt x="11014" y="1084095"/>
                </a:lnTo>
                <a:lnTo>
                  <a:pt x="24783" y="1155196"/>
                </a:lnTo>
                <a:lnTo>
                  <a:pt x="44059" y="1225270"/>
                </a:lnTo>
                <a:lnTo>
                  <a:pt x="68843" y="1293975"/>
                </a:lnTo>
                <a:lnTo>
                  <a:pt x="99134" y="1360969"/>
                </a:lnTo>
                <a:lnTo>
                  <a:pt x="134933" y="1425911"/>
                </a:lnTo>
                <a:lnTo>
                  <a:pt x="176239" y="1488456"/>
                </a:lnTo>
                <a:lnTo>
                  <a:pt x="223052" y="1548265"/>
                </a:lnTo>
                <a:lnTo>
                  <a:pt x="275373" y="1604993"/>
                </a:lnTo>
                <a:lnTo>
                  <a:pt x="332102" y="1657314"/>
                </a:lnTo>
                <a:lnTo>
                  <a:pt x="391911" y="1704128"/>
                </a:lnTo>
                <a:lnTo>
                  <a:pt x="454457" y="1745434"/>
                </a:lnTo>
                <a:lnTo>
                  <a:pt x="519398" y="1781232"/>
                </a:lnTo>
                <a:lnTo>
                  <a:pt x="586392" y="1811523"/>
                </a:lnTo>
                <a:lnTo>
                  <a:pt x="655098" y="1836307"/>
                </a:lnTo>
                <a:lnTo>
                  <a:pt x="725172" y="1855583"/>
                </a:lnTo>
                <a:lnTo>
                  <a:pt x="796273" y="1869352"/>
                </a:lnTo>
                <a:lnTo>
                  <a:pt x="868058" y="1877613"/>
                </a:lnTo>
                <a:lnTo>
                  <a:pt x="940185" y="1880367"/>
                </a:lnTo>
                <a:lnTo>
                  <a:pt x="1012312" y="1877613"/>
                </a:lnTo>
                <a:lnTo>
                  <a:pt x="1084097" y="1869352"/>
                </a:lnTo>
                <a:lnTo>
                  <a:pt x="1155197" y="1855583"/>
                </a:lnTo>
                <a:lnTo>
                  <a:pt x="1225271" y="1836307"/>
                </a:lnTo>
                <a:lnTo>
                  <a:pt x="1293976" y="1811523"/>
                </a:lnTo>
                <a:lnTo>
                  <a:pt x="1360970" y="1781232"/>
                </a:lnTo>
                <a:lnTo>
                  <a:pt x="1425911" y="1745434"/>
                </a:lnTo>
                <a:lnTo>
                  <a:pt x="1488456" y="1704128"/>
                </a:lnTo>
                <a:lnTo>
                  <a:pt x="1548264" y="1657314"/>
                </a:lnTo>
                <a:lnTo>
                  <a:pt x="1604992" y="1604993"/>
                </a:lnTo>
                <a:lnTo>
                  <a:pt x="1657313" y="1548265"/>
                </a:lnTo>
                <a:lnTo>
                  <a:pt x="1704126" y="1488456"/>
                </a:lnTo>
                <a:lnTo>
                  <a:pt x="1745432" y="1425911"/>
                </a:lnTo>
                <a:lnTo>
                  <a:pt x="1781230" y="1360969"/>
                </a:lnTo>
                <a:lnTo>
                  <a:pt x="1811521" y="1293975"/>
                </a:lnTo>
                <a:lnTo>
                  <a:pt x="1836304" y="1225270"/>
                </a:lnTo>
                <a:lnTo>
                  <a:pt x="1855580" y="1155196"/>
                </a:lnTo>
                <a:lnTo>
                  <a:pt x="1869349" y="1084095"/>
                </a:lnTo>
                <a:lnTo>
                  <a:pt x="1877610" y="1012310"/>
                </a:lnTo>
                <a:lnTo>
                  <a:pt x="1880363" y="940183"/>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rgbClr val="0D356E"/>
          </a:solidFill>
        </p:spPr>
        <p:txBody>
          <a:bodyPr wrap="square" lIns="0" tIns="0" rIns="0" bIns="0" rtlCol="0">
            <a:noAutofit/>
          </a:bodyPr>
          <a:lstStyle/>
          <a:p>
            <a:pPr defTabSz="457200"/>
            <a:endParaRPr>
              <a:solidFill>
                <a:srgbClr val="000000"/>
              </a:solidFill>
            </a:endParaRPr>
          </a:p>
        </p:txBody>
      </p:sp>
      <p:cxnSp>
        <p:nvCxnSpPr>
          <p:cNvPr id="17"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21" name="Picture 2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67457" y="5125860"/>
            <a:ext cx="1314000" cy="1471208"/>
          </a:xfrm>
          <a:prstGeom prst="rect">
            <a:avLst/>
          </a:prstGeom>
        </p:spPr>
      </p:pic>
      <p:sp>
        <p:nvSpPr>
          <p:cNvPr id="16" name="Title 1"/>
          <p:cNvSpPr>
            <a:spLocks noGrp="1"/>
          </p:cNvSpPr>
          <p:nvPr>
            <p:ph type="ctrTitle" hasCustomPrompt="1"/>
          </p:nvPr>
        </p:nvSpPr>
        <p:spPr>
          <a:xfrm>
            <a:off x="713836" y="1219200"/>
            <a:ext cx="6946900" cy="1625600"/>
          </a:xfrm>
          <a:prstGeom prst="rect">
            <a:avLst/>
          </a:prstGeom>
        </p:spPr>
        <p:txBody>
          <a:bodyPr vert="horz" wrap="square" lIns="0" tIns="0" rIns="0" bIns="0" rtlCol="0">
            <a:noAutofit/>
          </a:bodyPr>
          <a:lstStyle>
            <a:lvl1pPr>
              <a:defRPr lang="en-US" sz="3600" spc="-55" dirty="0">
                <a:solidFill>
                  <a:srgbClr val="0D356E"/>
                </a:solidFill>
                <a:latin typeface="+mn-lt"/>
              </a:defRPr>
            </a:lvl1pPr>
          </a:lstStyle>
          <a:p>
            <a:pPr marL="15394"/>
            <a:r>
              <a:rPr lang="en-US" sz="3600" b="1" u="sng" spc="-55">
                <a:solidFill>
                  <a:srgbClr val="0D356E"/>
                </a:solidFill>
                <a:latin typeface="+mn-lt"/>
                <a:cs typeface="Arial"/>
              </a:rPr>
              <a:t>Headline placeholder</a:t>
            </a:r>
            <a:br>
              <a:rPr lang="en-US" sz="3600" b="1" u="sng" spc="-55">
                <a:solidFill>
                  <a:srgbClr val="0D356E"/>
                </a:solidFill>
                <a:latin typeface="+mn-lt"/>
                <a:cs typeface="Arial"/>
              </a:rPr>
            </a:br>
            <a:r>
              <a:rPr lang="en-US" sz="3600" b="1" u="sng" spc="-36">
                <a:solidFill>
                  <a:srgbClr val="0D356E"/>
                </a:solidFill>
                <a:latin typeface="+mn-lt"/>
                <a:cs typeface="Arial"/>
              </a:rPr>
              <a:t>i</a:t>
            </a:r>
            <a:r>
              <a:rPr lang="en-US" sz="3600" b="1" u="sng" spc="-67">
                <a:solidFill>
                  <a:srgbClr val="0D356E"/>
                </a:solidFill>
                <a:latin typeface="+mn-lt"/>
                <a:cs typeface="Arial"/>
              </a:rPr>
              <a:t>n</a:t>
            </a:r>
            <a:r>
              <a:rPr lang="en-US" sz="3600" b="1" u="sng" spc="-6">
                <a:solidFill>
                  <a:srgbClr val="0D356E"/>
                </a:solidFill>
                <a:latin typeface="+mn-lt"/>
                <a:cs typeface="Arial"/>
              </a:rPr>
              <a:t> </a:t>
            </a:r>
            <a:r>
              <a:rPr lang="en-US" sz="3600" b="1" u="sng" spc="-36">
                <a:solidFill>
                  <a:srgbClr val="0D356E"/>
                </a:solidFill>
                <a:latin typeface="+mn-lt"/>
                <a:cs typeface="Arial"/>
              </a:rPr>
              <a:t>t</a:t>
            </a:r>
            <a:r>
              <a:rPr lang="en-US" sz="3600" b="1" u="sng" spc="-85">
                <a:solidFill>
                  <a:srgbClr val="0D356E"/>
                </a:solidFill>
                <a:latin typeface="+mn-lt"/>
                <a:cs typeface="Arial"/>
              </a:rPr>
              <a:t>w</a:t>
            </a:r>
            <a:r>
              <a:rPr lang="en-US" sz="3600" b="1" u="sng" spc="-67">
                <a:solidFill>
                  <a:srgbClr val="0D356E"/>
                </a:solidFill>
                <a:latin typeface="+mn-lt"/>
                <a:cs typeface="Arial"/>
              </a:rPr>
              <a:t>o</a:t>
            </a:r>
            <a:r>
              <a:rPr lang="en-US" sz="3600" b="1" u="sng" spc="-6">
                <a:solidFill>
                  <a:srgbClr val="0D356E"/>
                </a:solidFill>
                <a:latin typeface="+mn-lt"/>
                <a:cs typeface="Arial"/>
              </a:rPr>
              <a:t> </a:t>
            </a:r>
            <a:r>
              <a:rPr lang="en-US" sz="3600" b="1" u="sng" spc="-36">
                <a:solidFill>
                  <a:srgbClr val="0D356E"/>
                </a:solidFill>
                <a:latin typeface="+mn-lt"/>
                <a:cs typeface="Arial"/>
              </a:rPr>
              <a:t>li</a:t>
            </a:r>
            <a:r>
              <a:rPr lang="en-US" sz="3600" b="1" u="sng" spc="-73">
                <a:solidFill>
                  <a:srgbClr val="0D356E"/>
                </a:solidFill>
                <a:latin typeface="+mn-lt"/>
                <a:cs typeface="Arial"/>
              </a:rPr>
              <a:t>n</a:t>
            </a:r>
            <a:r>
              <a:rPr lang="en-US" sz="3600" b="1" u="sng" spc="-61">
                <a:solidFill>
                  <a:srgbClr val="0D356E"/>
                </a:solidFill>
                <a:latin typeface="+mn-lt"/>
                <a:cs typeface="Arial"/>
              </a:rPr>
              <a:t>es</a:t>
            </a:r>
            <a:endParaRPr lang="en-US" sz="3600" u="sng">
              <a:latin typeface="+mn-lt"/>
              <a:cs typeface="Arial"/>
            </a:endParaRPr>
          </a:p>
        </p:txBody>
      </p:sp>
      <p:sp>
        <p:nvSpPr>
          <p:cNvPr id="24" name="Text Placeholder 2"/>
          <p:cNvSpPr>
            <a:spLocks noGrp="1"/>
          </p:cNvSpPr>
          <p:nvPr>
            <p:ph type="body" sz="quarter" idx="10" hasCustomPrompt="1"/>
          </p:nvPr>
        </p:nvSpPr>
        <p:spPr>
          <a:xfrm>
            <a:off x="70935" y="3088351"/>
            <a:ext cx="4314029" cy="278304"/>
          </a:xfrm>
        </p:spPr>
        <p:txBody>
          <a:bodyPr/>
          <a:lstStyle>
            <a:lvl1pPr marL="15394" indent="0" algn="ctr" defTabSz="457200" rtl="0" eaLnBrk="1" latinLnBrk="0" hangingPunct="1">
              <a:lnSpc>
                <a:spcPct val="90000"/>
              </a:lnSpc>
              <a:spcBef>
                <a:spcPts val="2000"/>
              </a:spcBef>
              <a:buFont typeface="Arial" panose="020B0604020202020204" pitchFamily="34" charset="0"/>
              <a:buNone/>
              <a:defRPr lang="en-US" sz="1050" b="1" kern="1200" dirty="0">
                <a:solidFill>
                  <a:srgbClr val="0D356E"/>
                </a:solidFill>
                <a:latin typeface="+mn-lt"/>
                <a:ea typeface="+mn-ea"/>
                <a:cs typeface="Arial"/>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marL="15394" algn="ctr"/>
            <a:r>
              <a:rPr lang="en-US" sz="1050" b="1" err="1">
                <a:solidFill>
                  <a:srgbClr val="0D356E"/>
                </a:solidFill>
                <a:latin typeface="+mn-lt"/>
                <a:cs typeface="Arial"/>
              </a:rPr>
              <a:t>Subheadline</a:t>
            </a:r>
            <a:r>
              <a:rPr lang="en-US" sz="1050" b="1" spc="6">
                <a:solidFill>
                  <a:srgbClr val="0D356E"/>
                </a:solidFill>
                <a:latin typeface="+mn-lt"/>
                <a:cs typeface="Arial"/>
              </a:rPr>
              <a:t> </a:t>
            </a:r>
            <a:r>
              <a:rPr lang="en-US" sz="1050" b="1">
                <a:solidFill>
                  <a:srgbClr val="0D356E"/>
                </a:solidFill>
                <a:latin typeface="+mn-lt"/>
                <a:cs typeface="Arial"/>
              </a:rPr>
              <a:t>or</a:t>
            </a:r>
            <a:r>
              <a:rPr lang="en-US" sz="1050" b="1" spc="6">
                <a:solidFill>
                  <a:srgbClr val="0D356E"/>
                </a:solidFill>
                <a:latin typeface="+mn-lt"/>
                <a:cs typeface="Arial"/>
              </a:rPr>
              <a:t> </a:t>
            </a:r>
            <a:r>
              <a:rPr lang="en-US" sz="1050" b="1">
                <a:solidFill>
                  <a:srgbClr val="0D356E"/>
                </a:solidFill>
                <a:latin typeface="+mn-lt"/>
                <a:cs typeface="Arial"/>
              </a:rPr>
              <a:t>supportive</a:t>
            </a:r>
            <a:r>
              <a:rPr lang="en-US" sz="1050" b="1" spc="6">
                <a:solidFill>
                  <a:srgbClr val="0D356E"/>
                </a:solidFill>
                <a:latin typeface="+mn-lt"/>
                <a:cs typeface="Arial"/>
              </a:rPr>
              <a:t> </a:t>
            </a:r>
            <a:r>
              <a:rPr lang="en-US" sz="1050" b="1">
                <a:solidFill>
                  <a:srgbClr val="0D356E"/>
                </a:solidFill>
                <a:latin typeface="+mn-lt"/>
                <a:cs typeface="Arial"/>
              </a:rPr>
              <a:t>text</a:t>
            </a:r>
          </a:p>
        </p:txBody>
      </p:sp>
      <p:sp>
        <p:nvSpPr>
          <p:cNvPr id="27" name="Text Placeholder 2"/>
          <p:cNvSpPr>
            <a:spLocks noGrp="1"/>
          </p:cNvSpPr>
          <p:nvPr>
            <p:ph type="body" sz="quarter" idx="11" hasCustomPrompt="1"/>
          </p:nvPr>
        </p:nvSpPr>
        <p:spPr>
          <a:xfrm>
            <a:off x="190500" y="3409760"/>
            <a:ext cx="4051300" cy="677333"/>
          </a:xfrm>
        </p:spPr>
        <p:txBody>
          <a:bodyPr/>
          <a:lstStyle>
            <a:lvl1pPr marL="15394" indent="0" algn="ctr" defTabSz="1828800" rtl="0" eaLnBrk="1" latinLnBrk="0" hangingPunct="1">
              <a:lnSpc>
                <a:spcPct val="100000"/>
              </a:lnSpc>
              <a:spcBef>
                <a:spcPts val="0"/>
              </a:spcBef>
              <a:buFont typeface="Arial" panose="020B0604020202020204" pitchFamily="34" charset="0"/>
              <a:buNone/>
              <a:defRPr lang="en-US" sz="1050" kern="1200" spc="6" dirty="0">
                <a:solidFill>
                  <a:srgbClr val="0D356E"/>
                </a:solidFill>
                <a:latin typeface="+mn-lt"/>
                <a:ea typeface="+mn-ea"/>
                <a:cs typeface="Arial"/>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marL="15394" algn="ctr"/>
            <a:r>
              <a:rPr lang="en-US" sz="1050">
                <a:solidFill>
                  <a:srgbClr val="0D356E"/>
                </a:solidFill>
                <a:latin typeface="+mn-lt"/>
                <a:cs typeface="Arial"/>
              </a:rPr>
              <a:t>Lorem</a:t>
            </a:r>
            <a:r>
              <a:rPr lang="en-US" sz="1050" spc="6">
                <a:solidFill>
                  <a:srgbClr val="0D356E"/>
                </a:solidFill>
                <a:latin typeface="+mn-lt"/>
                <a:cs typeface="Arial"/>
              </a:rPr>
              <a:t> ipsum </a:t>
            </a:r>
            <a:r>
              <a:rPr lang="en-US" sz="1050">
                <a:solidFill>
                  <a:srgbClr val="0D356E"/>
                </a:solidFill>
                <a:latin typeface="+mn-lt"/>
                <a:cs typeface="Arial"/>
              </a:rPr>
              <a:t>do</a:t>
            </a:r>
            <a:r>
              <a:rPr lang="en-US" sz="1050" spc="6">
                <a:solidFill>
                  <a:srgbClr val="0D356E"/>
                </a:solidFill>
                <a:latin typeface="+mn-lt"/>
                <a:cs typeface="Arial"/>
              </a:rPr>
              <a:t>lor </a:t>
            </a:r>
            <a:r>
              <a:rPr lang="en-US" sz="1050">
                <a:solidFill>
                  <a:srgbClr val="0D356E"/>
                </a:solidFill>
                <a:latin typeface="+mn-lt"/>
                <a:cs typeface="Arial"/>
              </a:rPr>
              <a:t>sit</a:t>
            </a:r>
            <a:r>
              <a:rPr lang="en-US" sz="1050" spc="6">
                <a:solidFill>
                  <a:srgbClr val="0D356E"/>
                </a:solidFill>
                <a:latin typeface="+mn-lt"/>
                <a:cs typeface="Arial"/>
              </a:rPr>
              <a:t> </a:t>
            </a:r>
            <a:r>
              <a:rPr lang="en-US" sz="1050" err="1">
                <a:solidFill>
                  <a:srgbClr val="0D356E"/>
                </a:solidFill>
                <a:latin typeface="+mn-lt"/>
                <a:cs typeface="Arial"/>
              </a:rPr>
              <a:t>amet</a:t>
            </a:r>
            <a:r>
              <a:rPr lang="en-US" sz="1050">
                <a:solidFill>
                  <a:srgbClr val="0D356E"/>
                </a:solidFill>
                <a:latin typeface="+mn-lt"/>
                <a:cs typeface="Arial"/>
              </a:rPr>
              <a:t>,</a:t>
            </a:r>
            <a:r>
              <a:rPr lang="en-US" sz="1050" spc="6">
                <a:solidFill>
                  <a:srgbClr val="0D356E"/>
                </a:solidFill>
                <a:latin typeface="+mn-lt"/>
                <a:cs typeface="Arial"/>
              </a:rPr>
              <a:t> </a:t>
            </a:r>
            <a:r>
              <a:rPr lang="en-US" sz="1050" err="1">
                <a:solidFill>
                  <a:srgbClr val="0D356E"/>
                </a:solidFill>
                <a:latin typeface="+mn-lt"/>
                <a:cs typeface="Arial"/>
              </a:rPr>
              <a:t>consectetur</a:t>
            </a:r>
            <a:r>
              <a:rPr lang="en-US" sz="1050" spc="6">
                <a:solidFill>
                  <a:srgbClr val="0D356E"/>
                </a:solidFill>
                <a:latin typeface="+mn-lt"/>
                <a:cs typeface="Arial"/>
              </a:rPr>
              <a:t> </a:t>
            </a:r>
            <a:r>
              <a:rPr lang="en-US" sz="1050" err="1">
                <a:solidFill>
                  <a:srgbClr val="0D356E"/>
                </a:solidFill>
                <a:latin typeface="+mn-lt"/>
                <a:cs typeface="Arial"/>
              </a:rPr>
              <a:t>ad</a:t>
            </a:r>
            <a:r>
              <a:rPr lang="en-US" sz="1050" spc="6" err="1">
                <a:solidFill>
                  <a:srgbClr val="0D356E"/>
                </a:solidFill>
                <a:latin typeface="+mn-lt"/>
                <a:cs typeface="Arial"/>
              </a:rPr>
              <a:t>ipiscing</a:t>
            </a:r>
            <a:r>
              <a:rPr lang="en-US" sz="1050" spc="6">
                <a:solidFill>
                  <a:srgbClr val="0D356E"/>
                </a:solidFill>
                <a:latin typeface="+mn-lt"/>
                <a:cs typeface="Arial"/>
              </a:rPr>
              <a:t> </a:t>
            </a:r>
            <a:r>
              <a:rPr lang="en-US" sz="1050" err="1">
                <a:solidFill>
                  <a:srgbClr val="0D356E"/>
                </a:solidFill>
                <a:latin typeface="+mn-lt"/>
                <a:cs typeface="Arial"/>
              </a:rPr>
              <a:t>e</a:t>
            </a:r>
            <a:r>
              <a:rPr lang="en-US" sz="1050" spc="6" err="1">
                <a:solidFill>
                  <a:srgbClr val="0D356E"/>
                </a:solidFill>
                <a:latin typeface="+mn-lt"/>
                <a:cs typeface="Arial"/>
              </a:rPr>
              <a:t>lit</a:t>
            </a:r>
            <a:r>
              <a:rPr lang="en-US" sz="1050" spc="6">
                <a:solidFill>
                  <a:srgbClr val="0D356E"/>
                </a:solidFill>
                <a:latin typeface="+mn-lt"/>
                <a:cs typeface="Arial"/>
              </a:rPr>
              <a:t>. </a:t>
            </a:r>
            <a:br>
              <a:rPr lang="en-US" sz="1050" spc="6">
                <a:solidFill>
                  <a:srgbClr val="0D356E"/>
                </a:solidFill>
                <a:latin typeface="+mn-lt"/>
                <a:cs typeface="Arial"/>
              </a:rPr>
            </a:br>
            <a:r>
              <a:rPr lang="en-US" sz="1050" spc="6" err="1">
                <a:solidFill>
                  <a:srgbClr val="0D356E"/>
                </a:solidFill>
                <a:latin typeface="+mn-lt"/>
                <a:cs typeface="Arial"/>
              </a:rPr>
              <a:t>Morbi</a:t>
            </a:r>
            <a:r>
              <a:rPr lang="en-US" sz="1050" spc="6">
                <a:solidFill>
                  <a:srgbClr val="0D356E"/>
                </a:solidFill>
                <a:latin typeface="+mn-lt"/>
                <a:cs typeface="Arial"/>
              </a:rPr>
              <a:t> </a:t>
            </a:r>
            <a:r>
              <a:rPr lang="en-US" sz="1050">
                <a:solidFill>
                  <a:srgbClr val="0D356E"/>
                </a:solidFill>
                <a:latin typeface="+mn-lt"/>
                <a:cs typeface="Arial"/>
              </a:rPr>
              <a:t>at</a:t>
            </a:r>
            <a:r>
              <a:rPr lang="en-US" sz="1050" spc="6">
                <a:solidFill>
                  <a:srgbClr val="0D356E"/>
                </a:solidFill>
                <a:latin typeface="+mn-lt"/>
                <a:cs typeface="Arial"/>
              </a:rPr>
              <a:t> </a:t>
            </a:r>
            <a:r>
              <a:rPr lang="en-US" sz="1050">
                <a:solidFill>
                  <a:srgbClr val="0D356E"/>
                </a:solidFill>
                <a:latin typeface="+mn-lt"/>
                <a:cs typeface="Arial"/>
              </a:rPr>
              <a:t>mi</a:t>
            </a:r>
            <a:r>
              <a:rPr lang="en-US" sz="1050" spc="6">
                <a:solidFill>
                  <a:srgbClr val="0D356E"/>
                </a:solidFill>
                <a:latin typeface="+mn-lt"/>
                <a:cs typeface="Arial"/>
              </a:rPr>
              <a:t> </a:t>
            </a:r>
            <a:r>
              <a:rPr lang="en-US" sz="1050" err="1">
                <a:solidFill>
                  <a:srgbClr val="0D356E"/>
                </a:solidFill>
                <a:latin typeface="+mn-lt"/>
                <a:cs typeface="Arial"/>
              </a:rPr>
              <a:t>suscip</a:t>
            </a:r>
            <a:r>
              <a:rPr lang="en-US" sz="1050" spc="6" err="1">
                <a:solidFill>
                  <a:srgbClr val="0D356E"/>
                </a:solidFill>
                <a:latin typeface="+mn-lt"/>
                <a:cs typeface="Arial"/>
              </a:rPr>
              <a:t>it</a:t>
            </a:r>
            <a:r>
              <a:rPr lang="en-US" sz="1050" spc="6">
                <a:solidFill>
                  <a:srgbClr val="0D356E"/>
                </a:solidFill>
                <a:latin typeface="+mn-lt"/>
                <a:cs typeface="Arial"/>
              </a:rPr>
              <a:t>, </a:t>
            </a:r>
            <a:r>
              <a:rPr lang="en-US" sz="1050" err="1">
                <a:solidFill>
                  <a:srgbClr val="0D356E"/>
                </a:solidFill>
                <a:latin typeface="+mn-lt"/>
                <a:cs typeface="Arial"/>
              </a:rPr>
              <a:t>dap</a:t>
            </a:r>
            <a:r>
              <a:rPr lang="en-US" sz="1050" spc="6" err="1">
                <a:solidFill>
                  <a:srgbClr val="0D356E"/>
                </a:solidFill>
                <a:latin typeface="+mn-lt"/>
                <a:cs typeface="Arial"/>
              </a:rPr>
              <a:t>ibus</a:t>
            </a:r>
            <a:r>
              <a:rPr lang="en-US" sz="1050" spc="6">
                <a:solidFill>
                  <a:srgbClr val="0D356E"/>
                </a:solidFill>
                <a:latin typeface="+mn-lt"/>
                <a:cs typeface="Arial"/>
              </a:rPr>
              <a:t> </a:t>
            </a:r>
            <a:r>
              <a:rPr lang="en-US" sz="1050" err="1">
                <a:solidFill>
                  <a:srgbClr val="0D356E"/>
                </a:solidFill>
                <a:latin typeface="+mn-lt"/>
                <a:cs typeface="Arial"/>
              </a:rPr>
              <a:t>nu</a:t>
            </a:r>
            <a:r>
              <a:rPr lang="en-US" sz="1050" spc="6" err="1">
                <a:solidFill>
                  <a:srgbClr val="0D356E"/>
                </a:solidFill>
                <a:latin typeface="+mn-lt"/>
                <a:cs typeface="Arial"/>
              </a:rPr>
              <a:t>lla</a:t>
            </a:r>
            <a:r>
              <a:rPr lang="en-US" sz="1050" spc="6">
                <a:solidFill>
                  <a:srgbClr val="0D356E"/>
                </a:solidFill>
                <a:latin typeface="+mn-lt"/>
                <a:cs typeface="Arial"/>
              </a:rPr>
              <a:t> </a:t>
            </a:r>
            <a:r>
              <a:rPr lang="en-US" sz="1050" err="1">
                <a:solidFill>
                  <a:srgbClr val="0D356E"/>
                </a:solidFill>
                <a:latin typeface="+mn-lt"/>
                <a:cs typeface="Arial"/>
              </a:rPr>
              <a:t>eu</a:t>
            </a:r>
            <a:r>
              <a:rPr lang="en-US" sz="1050">
                <a:solidFill>
                  <a:srgbClr val="0D356E"/>
                </a:solidFill>
                <a:latin typeface="+mn-lt"/>
                <a:cs typeface="Arial"/>
              </a:rPr>
              <a:t>,</a:t>
            </a:r>
            <a:r>
              <a:rPr lang="en-US" sz="1050" spc="6">
                <a:solidFill>
                  <a:srgbClr val="0D356E"/>
                </a:solidFill>
                <a:latin typeface="+mn-lt"/>
                <a:cs typeface="Arial"/>
              </a:rPr>
              <a:t> </a:t>
            </a:r>
            <a:r>
              <a:rPr lang="en-US" sz="1050" err="1">
                <a:solidFill>
                  <a:srgbClr val="0D356E"/>
                </a:solidFill>
                <a:latin typeface="+mn-lt"/>
                <a:cs typeface="Arial"/>
              </a:rPr>
              <a:t>mo</a:t>
            </a:r>
            <a:r>
              <a:rPr lang="en-US" sz="1050" spc="6" err="1">
                <a:solidFill>
                  <a:srgbClr val="0D356E"/>
                </a:solidFill>
                <a:latin typeface="+mn-lt"/>
                <a:cs typeface="Arial"/>
              </a:rPr>
              <a:t>lestie</a:t>
            </a:r>
            <a:r>
              <a:rPr lang="en-US" sz="1050" spc="6">
                <a:solidFill>
                  <a:srgbClr val="0D356E"/>
                </a:solidFill>
                <a:latin typeface="+mn-lt"/>
                <a:cs typeface="Arial"/>
              </a:rPr>
              <a:t> </a:t>
            </a:r>
            <a:r>
              <a:rPr lang="en-US" sz="1050" err="1">
                <a:solidFill>
                  <a:srgbClr val="0D356E"/>
                </a:solidFill>
                <a:latin typeface="+mn-lt"/>
                <a:cs typeface="Arial"/>
              </a:rPr>
              <a:t>quam</a:t>
            </a:r>
            <a:r>
              <a:rPr lang="en-US" sz="1050">
                <a:solidFill>
                  <a:srgbClr val="0D356E"/>
                </a:solidFill>
                <a:latin typeface="+mn-lt"/>
                <a:cs typeface="Arial"/>
              </a:rPr>
              <a:t>.</a:t>
            </a:r>
            <a:endParaRPr lang="en-US" sz="1050">
              <a:latin typeface="+mn-lt"/>
              <a:cs typeface="Arial"/>
            </a:endParaRPr>
          </a:p>
        </p:txBody>
      </p:sp>
    </p:spTree>
    <p:extLst>
      <p:ext uri="{BB962C8B-B14F-4D97-AF65-F5344CB8AC3E}">
        <p14:creationId xmlns:p14="http://schemas.microsoft.com/office/powerpoint/2010/main" val="1881426242"/>
      </p:ext>
    </p:extLst>
  </p:cSld>
  <p:clrMapOvr>
    <a:masterClrMapping/>
  </p:clrMapOvr>
  <p:extLst mod="1">
    <p:ext uri="{DCECCB84-F9BA-43D5-87BE-67443E8EF086}">
      <p15:sldGuideLst xmlns:p15="http://schemas.microsoft.com/office/powerpoint/2012/main">
        <p15:guide id="1" pos="1656">
          <p15:clr>
            <a:srgbClr val="FBAE40"/>
          </p15:clr>
        </p15:guide>
        <p15:guide id="2" orient="horz" pos="1620">
          <p15:clr>
            <a:srgbClr val="FBAE40"/>
          </p15:clr>
        </p15:guide>
        <p15:guide id="3" orient="horz" pos="2969">
          <p15:clr>
            <a:srgbClr val="FBAE4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6_Section Breaker without image and with Client/Partner logo ">
    <p:bg>
      <p:bgPr>
        <a:solidFill>
          <a:srgbClr val="ECECEC"/>
        </a:solidFill>
        <a:effectLst/>
      </p:bgPr>
    </p:bg>
    <p:spTree>
      <p:nvGrpSpPr>
        <p:cNvPr id="1" name=""/>
        <p:cNvGrpSpPr/>
        <p:nvPr/>
      </p:nvGrpSpPr>
      <p:grpSpPr>
        <a:xfrm>
          <a:off x="0" y="0"/>
          <a:ext cx="0" cy="0"/>
          <a:chOff x="0" y="0"/>
          <a:chExt cx="0" cy="0"/>
        </a:xfrm>
      </p:grpSpPr>
      <p:sp>
        <p:nvSpPr>
          <p:cNvPr id="19"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20"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22"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25"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
        <p:nvSpPr>
          <p:cNvPr id="34" name="object 4"/>
          <p:cNvSpPr/>
          <p:nvPr/>
        </p:nvSpPr>
        <p:spPr>
          <a:xfrm>
            <a:off x="-114300" y="-33866"/>
            <a:ext cx="4671298" cy="5435684"/>
          </a:xfrm>
          <a:custGeom>
            <a:avLst/>
            <a:gdLst/>
            <a:ahLst/>
            <a:cxnLst/>
            <a:rect l="l" t="t" r="r" b="b"/>
            <a:pathLst>
              <a:path w="10193348" h="8895999">
                <a:moveTo>
                  <a:pt x="8488661" y="0"/>
                </a:moveTo>
                <a:lnTo>
                  <a:pt x="1704683" y="0"/>
                </a:lnTo>
                <a:lnTo>
                  <a:pt x="1492780" y="195439"/>
                </a:lnTo>
                <a:lnTo>
                  <a:pt x="1209152" y="502960"/>
                </a:lnTo>
                <a:lnTo>
                  <a:pt x="955379" y="827176"/>
                </a:lnTo>
                <a:lnTo>
                  <a:pt x="731462" y="1166233"/>
                </a:lnTo>
                <a:lnTo>
                  <a:pt x="537401" y="1518274"/>
                </a:lnTo>
                <a:lnTo>
                  <a:pt x="373195" y="1881445"/>
                </a:lnTo>
                <a:lnTo>
                  <a:pt x="238844" y="2253892"/>
                </a:lnTo>
                <a:lnTo>
                  <a:pt x="134350" y="2633758"/>
                </a:lnTo>
                <a:lnTo>
                  <a:pt x="59711" y="3019189"/>
                </a:lnTo>
                <a:lnTo>
                  <a:pt x="14927" y="3408331"/>
                </a:lnTo>
                <a:lnTo>
                  <a:pt x="0" y="3799327"/>
                </a:lnTo>
                <a:lnTo>
                  <a:pt x="14927" y="4190324"/>
                </a:lnTo>
                <a:lnTo>
                  <a:pt x="59711" y="4579465"/>
                </a:lnTo>
                <a:lnTo>
                  <a:pt x="134350" y="4964896"/>
                </a:lnTo>
                <a:lnTo>
                  <a:pt x="238844" y="5344763"/>
                </a:lnTo>
                <a:lnTo>
                  <a:pt x="373195" y="5717209"/>
                </a:lnTo>
                <a:lnTo>
                  <a:pt x="537401" y="6080381"/>
                </a:lnTo>
                <a:lnTo>
                  <a:pt x="731462" y="6432423"/>
                </a:lnTo>
                <a:lnTo>
                  <a:pt x="955379" y="6771479"/>
                </a:lnTo>
                <a:lnTo>
                  <a:pt x="1209152" y="7095696"/>
                </a:lnTo>
                <a:lnTo>
                  <a:pt x="1492780" y="7403218"/>
                </a:lnTo>
                <a:lnTo>
                  <a:pt x="1800302" y="7686847"/>
                </a:lnTo>
                <a:lnTo>
                  <a:pt x="2124519" y="7940619"/>
                </a:lnTo>
                <a:lnTo>
                  <a:pt x="2463576" y="8164537"/>
                </a:lnTo>
                <a:lnTo>
                  <a:pt x="2815618" y="8358598"/>
                </a:lnTo>
                <a:lnTo>
                  <a:pt x="3178790" y="8522804"/>
                </a:lnTo>
                <a:lnTo>
                  <a:pt x="3551236" y="8657154"/>
                </a:lnTo>
                <a:lnTo>
                  <a:pt x="3931103" y="8761649"/>
                </a:lnTo>
                <a:lnTo>
                  <a:pt x="4316535" y="8836288"/>
                </a:lnTo>
                <a:lnTo>
                  <a:pt x="4705676" y="8881071"/>
                </a:lnTo>
                <a:lnTo>
                  <a:pt x="5096673" y="8895999"/>
                </a:lnTo>
                <a:lnTo>
                  <a:pt x="5487669" y="8881071"/>
                </a:lnTo>
                <a:lnTo>
                  <a:pt x="5876811" y="8836288"/>
                </a:lnTo>
                <a:lnTo>
                  <a:pt x="6262242" y="8761649"/>
                </a:lnTo>
                <a:lnTo>
                  <a:pt x="6642109" y="8657154"/>
                </a:lnTo>
                <a:lnTo>
                  <a:pt x="7014555" y="8522804"/>
                </a:lnTo>
                <a:lnTo>
                  <a:pt x="7377727" y="8358598"/>
                </a:lnTo>
                <a:lnTo>
                  <a:pt x="7729769" y="8164537"/>
                </a:lnTo>
                <a:lnTo>
                  <a:pt x="8068825" y="7940619"/>
                </a:lnTo>
                <a:lnTo>
                  <a:pt x="8393042" y="7686847"/>
                </a:lnTo>
                <a:lnTo>
                  <a:pt x="8700564" y="7403218"/>
                </a:lnTo>
                <a:lnTo>
                  <a:pt x="8984193" y="7095696"/>
                </a:lnTo>
                <a:lnTo>
                  <a:pt x="9237966" y="6771479"/>
                </a:lnTo>
                <a:lnTo>
                  <a:pt x="9461884" y="6432423"/>
                </a:lnTo>
                <a:lnTo>
                  <a:pt x="9655946" y="6080381"/>
                </a:lnTo>
                <a:lnTo>
                  <a:pt x="9820152" y="5717209"/>
                </a:lnTo>
                <a:lnTo>
                  <a:pt x="9954502" y="5344763"/>
                </a:lnTo>
                <a:lnTo>
                  <a:pt x="10058997" y="4964896"/>
                </a:lnTo>
                <a:lnTo>
                  <a:pt x="10133636" y="4579465"/>
                </a:lnTo>
                <a:lnTo>
                  <a:pt x="10178420" y="4190324"/>
                </a:lnTo>
                <a:lnTo>
                  <a:pt x="10193348" y="3799327"/>
                </a:lnTo>
                <a:lnTo>
                  <a:pt x="10178420" y="3408331"/>
                </a:lnTo>
                <a:lnTo>
                  <a:pt x="10133636" y="3019189"/>
                </a:lnTo>
                <a:lnTo>
                  <a:pt x="10058997" y="2633758"/>
                </a:lnTo>
                <a:lnTo>
                  <a:pt x="9954502" y="2253892"/>
                </a:lnTo>
                <a:lnTo>
                  <a:pt x="9820152" y="1881445"/>
                </a:lnTo>
                <a:lnTo>
                  <a:pt x="9655946" y="1518274"/>
                </a:lnTo>
                <a:lnTo>
                  <a:pt x="9461884" y="1166233"/>
                </a:lnTo>
                <a:lnTo>
                  <a:pt x="9237966" y="827176"/>
                </a:lnTo>
                <a:lnTo>
                  <a:pt x="8984193" y="502960"/>
                </a:lnTo>
                <a:lnTo>
                  <a:pt x="8700564" y="195439"/>
                </a:lnTo>
                <a:lnTo>
                  <a:pt x="8488661" y="0"/>
                </a:lnTo>
                <a:close/>
              </a:path>
            </a:pathLst>
          </a:custGeom>
          <a:solidFill>
            <a:srgbClr val="FFDB28"/>
          </a:solidFill>
        </p:spPr>
        <p:txBody>
          <a:bodyPr wrap="square" lIns="0" tIns="0" rIns="0" bIns="0" rtlCol="0">
            <a:noAutofit/>
          </a:bodyPr>
          <a:lstStyle/>
          <a:p>
            <a:pPr defTabSz="457200"/>
            <a:endParaRPr>
              <a:solidFill>
                <a:srgbClr val="000000"/>
              </a:solidFill>
            </a:endParaRPr>
          </a:p>
        </p:txBody>
      </p:sp>
      <p:sp>
        <p:nvSpPr>
          <p:cNvPr id="17" name="Picture Placeholder 9"/>
          <p:cNvSpPr>
            <a:spLocks noGrp="1"/>
          </p:cNvSpPr>
          <p:nvPr>
            <p:ph type="pic" sz="quarter" idx="12" hasCustomPrompt="1"/>
          </p:nvPr>
        </p:nvSpPr>
        <p:spPr>
          <a:xfrm>
            <a:off x="8176079" y="5271844"/>
            <a:ext cx="822887" cy="1143264"/>
          </a:xfrm>
          <a:prstGeom prst="rect">
            <a:avLst/>
          </a:prstGeom>
        </p:spPr>
        <p:txBody>
          <a:bodyPr>
            <a:noAutofit/>
          </a:bodyPr>
          <a:lstStyle>
            <a:lvl1pPr marL="0" indent="0" algn="ctr">
              <a:buNone/>
              <a:defRPr sz="800" baseline="0">
                <a:solidFill>
                  <a:schemeClr val="accent2"/>
                </a:solidFill>
                <a:latin typeface="+mj-lt"/>
              </a:defRPr>
            </a:lvl1pPr>
          </a:lstStyle>
          <a:p>
            <a:r>
              <a:rPr lang="en-US"/>
              <a:t>Click here to add Client / Partner Logo</a:t>
            </a:r>
            <a:endParaRPr lang="en-IN"/>
          </a:p>
        </p:txBody>
      </p:sp>
      <p:sp>
        <p:nvSpPr>
          <p:cNvPr id="18" name="object 8"/>
          <p:cNvSpPr/>
          <p:nvPr userDrawn="1"/>
        </p:nvSpPr>
        <p:spPr>
          <a:xfrm>
            <a:off x="7827005" y="1595516"/>
            <a:ext cx="1038159" cy="1384209"/>
          </a:xfrm>
          <a:custGeom>
            <a:avLst/>
            <a:gdLst/>
            <a:ahLst/>
            <a:cxnLst/>
            <a:rect l="l" t="t" r="r" b="b"/>
            <a:pathLst>
              <a:path w="4127753" h="4127749">
                <a:moveTo>
                  <a:pt x="2063876" y="0"/>
                </a:moveTo>
                <a:lnTo>
                  <a:pt x="1905544" y="6044"/>
                </a:lnTo>
                <a:lnTo>
                  <a:pt x="1747964" y="24179"/>
                </a:lnTo>
                <a:lnTo>
                  <a:pt x="1591885" y="54404"/>
                </a:lnTo>
                <a:lnTo>
                  <a:pt x="1438060" y="96719"/>
                </a:lnTo>
                <a:lnTo>
                  <a:pt x="1287239" y="151123"/>
                </a:lnTo>
                <a:lnTo>
                  <a:pt x="1140175" y="217618"/>
                </a:lnTo>
                <a:lnTo>
                  <a:pt x="997617" y="296202"/>
                </a:lnTo>
                <a:lnTo>
                  <a:pt x="860317" y="386876"/>
                </a:lnTo>
                <a:lnTo>
                  <a:pt x="729027" y="489640"/>
                </a:lnTo>
                <a:lnTo>
                  <a:pt x="604497" y="604494"/>
                </a:lnTo>
                <a:lnTo>
                  <a:pt x="489642" y="729024"/>
                </a:lnTo>
                <a:lnTo>
                  <a:pt x="386878" y="860314"/>
                </a:lnTo>
                <a:lnTo>
                  <a:pt x="296203" y="997614"/>
                </a:lnTo>
                <a:lnTo>
                  <a:pt x="217619" y="1140171"/>
                </a:lnTo>
                <a:lnTo>
                  <a:pt x="151124" y="1287236"/>
                </a:lnTo>
                <a:lnTo>
                  <a:pt x="96719" y="1438057"/>
                </a:lnTo>
                <a:lnTo>
                  <a:pt x="54404" y="1591882"/>
                </a:lnTo>
                <a:lnTo>
                  <a:pt x="24179" y="1747961"/>
                </a:lnTo>
                <a:lnTo>
                  <a:pt x="6044" y="1905542"/>
                </a:lnTo>
                <a:lnTo>
                  <a:pt x="0" y="2063874"/>
                </a:lnTo>
                <a:lnTo>
                  <a:pt x="6044" y="2222206"/>
                </a:lnTo>
                <a:lnTo>
                  <a:pt x="24179" y="2379787"/>
                </a:lnTo>
                <a:lnTo>
                  <a:pt x="54404" y="2535866"/>
                </a:lnTo>
                <a:lnTo>
                  <a:pt x="96719" y="2689691"/>
                </a:lnTo>
                <a:lnTo>
                  <a:pt x="151124" y="2840512"/>
                </a:lnTo>
                <a:lnTo>
                  <a:pt x="217619" y="2987577"/>
                </a:lnTo>
                <a:lnTo>
                  <a:pt x="296203" y="3130134"/>
                </a:lnTo>
                <a:lnTo>
                  <a:pt x="386878" y="3267434"/>
                </a:lnTo>
                <a:lnTo>
                  <a:pt x="489642" y="3398724"/>
                </a:lnTo>
                <a:lnTo>
                  <a:pt x="604497" y="3523254"/>
                </a:lnTo>
                <a:lnTo>
                  <a:pt x="729027" y="3638108"/>
                </a:lnTo>
                <a:lnTo>
                  <a:pt x="860317" y="3740872"/>
                </a:lnTo>
                <a:lnTo>
                  <a:pt x="997617" y="3831546"/>
                </a:lnTo>
                <a:lnTo>
                  <a:pt x="1140175" y="3910131"/>
                </a:lnTo>
                <a:lnTo>
                  <a:pt x="1287239" y="3976625"/>
                </a:lnTo>
                <a:lnTo>
                  <a:pt x="1438060" y="4031029"/>
                </a:lnTo>
                <a:lnTo>
                  <a:pt x="1591885" y="4073344"/>
                </a:lnTo>
                <a:lnTo>
                  <a:pt x="1747964" y="4103569"/>
                </a:lnTo>
                <a:lnTo>
                  <a:pt x="1905544" y="4121704"/>
                </a:lnTo>
                <a:lnTo>
                  <a:pt x="2063876" y="4127749"/>
                </a:lnTo>
                <a:lnTo>
                  <a:pt x="2222208" y="4121704"/>
                </a:lnTo>
                <a:lnTo>
                  <a:pt x="2379789" y="4103569"/>
                </a:lnTo>
                <a:lnTo>
                  <a:pt x="2535868" y="4073344"/>
                </a:lnTo>
                <a:lnTo>
                  <a:pt x="2689693" y="4031029"/>
                </a:lnTo>
                <a:lnTo>
                  <a:pt x="2840513" y="3976625"/>
                </a:lnTo>
                <a:lnTo>
                  <a:pt x="2987578" y="3910131"/>
                </a:lnTo>
                <a:lnTo>
                  <a:pt x="3130136" y="3831546"/>
                </a:lnTo>
                <a:lnTo>
                  <a:pt x="3267436" y="3740872"/>
                </a:lnTo>
                <a:lnTo>
                  <a:pt x="3398726" y="3638108"/>
                </a:lnTo>
                <a:lnTo>
                  <a:pt x="3523256" y="3523254"/>
                </a:lnTo>
                <a:lnTo>
                  <a:pt x="3638111" y="3398724"/>
                </a:lnTo>
                <a:lnTo>
                  <a:pt x="3740875" y="3267434"/>
                </a:lnTo>
                <a:lnTo>
                  <a:pt x="3831550" y="3130134"/>
                </a:lnTo>
                <a:lnTo>
                  <a:pt x="3910134" y="2987577"/>
                </a:lnTo>
                <a:lnTo>
                  <a:pt x="3976629" y="2840512"/>
                </a:lnTo>
                <a:lnTo>
                  <a:pt x="4031034" y="2689691"/>
                </a:lnTo>
                <a:lnTo>
                  <a:pt x="4073349" y="2535866"/>
                </a:lnTo>
                <a:lnTo>
                  <a:pt x="4103574" y="2379787"/>
                </a:lnTo>
                <a:lnTo>
                  <a:pt x="4121708" y="2222206"/>
                </a:lnTo>
                <a:lnTo>
                  <a:pt x="4127753" y="2063874"/>
                </a:lnTo>
                <a:lnTo>
                  <a:pt x="4121708" y="1905542"/>
                </a:lnTo>
                <a:lnTo>
                  <a:pt x="4103574" y="1747961"/>
                </a:lnTo>
                <a:lnTo>
                  <a:pt x="4073349" y="1591882"/>
                </a:lnTo>
                <a:lnTo>
                  <a:pt x="4031034" y="1438057"/>
                </a:lnTo>
                <a:lnTo>
                  <a:pt x="3976629" y="1287236"/>
                </a:lnTo>
                <a:lnTo>
                  <a:pt x="3910134" y="1140171"/>
                </a:lnTo>
                <a:lnTo>
                  <a:pt x="3831550" y="997614"/>
                </a:lnTo>
                <a:lnTo>
                  <a:pt x="3740875" y="860314"/>
                </a:lnTo>
                <a:lnTo>
                  <a:pt x="3638111" y="729024"/>
                </a:lnTo>
                <a:lnTo>
                  <a:pt x="3523256" y="604494"/>
                </a:lnTo>
                <a:lnTo>
                  <a:pt x="3398726" y="489640"/>
                </a:lnTo>
                <a:lnTo>
                  <a:pt x="3267436" y="386876"/>
                </a:lnTo>
                <a:lnTo>
                  <a:pt x="3130136" y="296202"/>
                </a:lnTo>
                <a:lnTo>
                  <a:pt x="2987578" y="217618"/>
                </a:lnTo>
                <a:lnTo>
                  <a:pt x="2840513" y="151123"/>
                </a:lnTo>
                <a:lnTo>
                  <a:pt x="2689693" y="96719"/>
                </a:lnTo>
                <a:lnTo>
                  <a:pt x="2535868" y="54404"/>
                </a:lnTo>
                <a:lnTo>
                  <a:pt x="2379789" y="24179"/>
                </a:lnTo>
                <a:lnTo>
                  <a:pt x="2222208" y="6044"/>
                </a:lnTo>
                <a:lnTo>
                  <a:pt x="2063876" y="0"/>
                </a:lnTo>
                <a:close/>
              </a:path>
            </a:pathLst>
          </a:custGeom>
          <a:solidFill>
            <a:srgbClr val="00A1E0"/>
          </a:solidFill>
        </p:spPr>
        <p:txBody>
          <a:bodyPr wrap="square" lIns="0" tIns="0" rIns="0" bIns="0" rtlCol="0">
            <a:noAutofit/>
          </a:bodyPr>
          <a:lstStyle/>
          <a:p>
            <a:pPr defTabSz="457200"/>
            <a:endParaRPr>
              <a:solidFill>
                <a:srgbClr val="000000"/>
              </a:solidFill>
            </a:endParaRPr>
          </a:p>
        </p:txBody>
      </p:sp>
      <p:sp>
        <p:nvSpPr>
          <p:cNvPr id="21" name="object 9"/>
          <p:cNvSpPr/>
          <p:nvPr userDrawn="1"/>
        </p:nvSpPr>
        <p:spPr>
          <a:xfrm>
            <a:off x="4987213" y="4060012"/>
            <a:ext cx="641535" cy="855381"/>
          </a:xfrm>
          <a:custGeom>
            <a:avLst/>
            <a:gdLst/>
            <a:ahLst/>
            <a:cxnLst/>
            <a:rect l="l" t="t" r="r" b="b"/>
            <a:pathLst>
              <a:path w="1880363" h="1880367">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3"/>
                </a:lnTo>
                <a:lnTo>
                  <a:pt x="2753" y="1012310"/>
                </a:lnTo>
                <a:lnTo>
                  <a:pt x="11014" y="1084095"/>
                </a:lnTo>
                <a:lnTo>
                  <a:pt x="24783" y="1155196"/>
                </a:lnTo>
                <a:lnTo>
                  <a:pt x="44059" y="1225270"/>
                </a:lnTo>
                <a:lnTo>
                  <a:pt x="68843" y="1293975"/>
                </a:lnTo>
                <a:lnTo>
                  <a:pt x="99134" y="1360969"/>
                </a:lnTo>
                <a:lnTo>
                  <a:pt x="134933" y="1425911"/>
                </a:lnTo>
                <a:lnTo>
                  <a:pt x="176239" y="1488456"/>
                </a:lnTo>
                <a:lnTo>
                  <a:pt x="223052" y="1548265"/>
                </a:lnTo>
                <a:lnTo>
                  <a:pt x="275373" y="1604993"/>
                </a:lnTo>
                <a:lnTo>
                  <a:pt x="332102" y="1657314"/>
                </a:lnTo>
                <a:lnTo>
                  <a:pt x="391911" y="1704128"/>
                </a:lnTo>
                <a:lnTo>
                  <a:pt x="454457" y="1745434"/>
                </a:lnTo>
                <a:lnTo>
                  <a:pt x="519398" y="1781232"/>
                </a:lnTo>
                <a:lnTo>
                  <a:pt x="586392" y="1811523"/>
                </a:lnTo>
                <a:lnTo>
                  <a:pt x="655098" y="1836307"/>
                </a:lnTo>
                <a:lnTo>
                  <a:pt x="725172" y="1855583"/>
                </a:lnTo>
                <a:lnTo>
                  <a:pt x="796273" y="1869352"/>
                </a:lnTo>
                <a:lnTo>
                  <a:pt x="868058" y="1877613"/>
                </a:lnTo>
                <a:lnTo>
                  <a:pt x="940185" y="1880367"/>
                </a:lnTo>
                <a:lnTo>
                  <a:pt x="1012312" y="1877613"/>
                </a:lnTo>
                <a:lnTo>
                  <a:pt x="1084097" y="1869352"/>
                </a:lnTo>
                <a:lnTo>
                  <a:pt x="1155197" y="1855583"/>
                </a:lnTo>
                <a:lnTo>
                  <a:pt x="1225271" y="1836307"/>
                </a:lnTo>
                <a:lnTo>
                  <a:pt x="1293976" y="1811523"/>
                </a:lnTo>
                <a:lnTo>
                  <a:pt x="1360970" y="1781232"/>
                </a:lnTo>
                <a:lnTo>
                  <a:pt x="1425911" y="1745434"/>
                </a:lnTo>
                <a:lnTo>
                  <a:pt x="1488456" y="1704128"/>
                </a:lnTo>
                <a:lnTo>
                  <a:pt x="1548264" y="1657314"/>
                </a:lnTo>
                <a:lnTo>
                  <a:pt x="1604992" y="1604993"/>
                </a:lnTo>
                <a:lnTo>
                  <a:pt x="1657313" y="1548265"/>
                </a:lnTo>
                <a:lnTo>
                  <a:pt x="1704126" y="1488456"/>
                </a:lnTo>
                <a:lnTo>
                  <a:pt x="1745432" y="1425911"/>
                </a:lnTo>
                <a:lnTo>
                  <a:pt x="1781230" y="1360969"/>
                </a:lnTo>
                <a:lnTo>
                  <a:pt x="1811521" y="1293975"/>
                </a:lnTo>
                <a:lnTo>
                  <a:pt x="1836304" y="1225270"/>
                </a:lnTo>
                <a:lnTo>
                  <a:pt x="1855580" y="1155196"/>
                </a:lnTo>
                <a:lnTo>
                  <a:pt x="1869349" y="1084095"/>
                </a:lnTo>
                <a:lnTo>
                  <a:pt x="1877610" y="1012310"/>
                </a:lnTo>
                <a:lnTo>
                  <a:pt x="1880363" y="940183"/>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rgbClr val="0D356E"/>
          </a:solidFill>
        </p:spPr>
        <p:txBody>
          <a:bodyPr wrap="square" lIns="0" tIns="0" rIns="0" bIns="0" rtlCol="0">
            <a:noAutofit/>
          </a:bodyPr>
          <a:lstStyle/>
          <a:p>
            <a:pPr defTabSz="457200"/>
            <a:endParaRPr>
              <a:solidFill>
                <a:srgbClr val="000000"/>
              </a:solidFill>
            </a:endParaRPr>
          </a:p>
        </p:txBody>
      </p:sp>
      <p:sp>
        <p:nvSpPr>
          <p:cNvPr id="23" name="object 10"/>
          <p:cNvSpPr/>
          <p:nvPr userDrawn="1"/>
        </p:nvSpPr>
        <p:spPr>
          <a:xfrm>
            <a:off x="6380528" y="3046787"/>
            <a:ext cx="637328" cy="849771"/>
          </a:xfrm>
          <a:custGeom>
            <a:avLst/>
            <a:gdLst/>
            <a:ahLst/>
            <a:cxnLst/>
            <a:rect l="l" t="t" r="r" b="b"/>
            <a:pathLst>
              <a:path w="1390729" h="1390729">
                <a:moveTo>
                  <a:pt x="695364" y="0"/>
                </a:moveTo>
                <a:lnTo>
                  <a:pt x="642019" y="2036"/>
                </a:lnTo>
                <a:lnTo>
                  <a:pt x="588926" y="8146"/>
                </a:lnTo>
                <a:lnTo>
                  <a:pt x="536340" y="18330"/>
                </a:lnTo>
                <a:lnTo>
                  <a:pt x="484512" y="32586"/>
                </a:lnTo>
                <a:lnTo>
                  <a:pt x="433697" y="50916"/>
                </a:lnTo>
                <a:lnTo>
                  <a:pt x="384147" y="73320"/>
                </a:lnTo>
                <a:lnTo>
                  <a:pt x="336116" y="99796"/>
                </a:lnTo>
                <a:lnTo>
                  <a:pt x="289856" y="130346"/>
                </a:lnTo>
                <a:lnTo>
                  <a:pt x="245621" y="164970"/>
                </a:lnTo>
                <a:lnTo>
                  <a:pt x="203663" y="203667"/>
                </a:lnTo>
                <a:lnTo>
                  <a:pt x="164967" y="245623"/>
                </a:lnTo>
                <a:lnTo>
                  <a:pt x="130344" y="289858"/>
                </a:lnTo>
                <a:lnTo>
                  <a:pt x="99795" y="336117"/>
                </a:lnTo>
                <a:lnTo>
                  <a:pt x="73319" y="384148"/>
                </a:lnTo>
                <a:lnTo>
                  <a:pt x="50915" y="433698"/>
                </a:lnTo>
                <a:lnTo>
                  <a:pt x="32586" y="484512"/>
                </a:lnTo>
                <a:lnTo>
                  <a:pt x="18329" y="536339"/>
                </a:lnTo>
                <a:lnTo>
                  <a:pt x="8146" y="588926"/>
                </a:lnTo>
                <a:lnTo>
                  <a:pt x="2036" y="642018"/>
                </a:lnTo>
                <a:lnTo>
                  <a:pt x="0" y="695364"/>
                </a:lnTo>
                <a:lnTo>
                  <a:pt x="2036" y="748710"/>
                </a:lnTo>
                <a:lnTo>
                  <a:pt x="8146" y="801802"/>
                </a:lnTo>
                <a:lnTo>
                  <a:pt x="18329" y="854389"/>
                </a:lnTo>
                <a:lnTo>
                  <a:pt x="32586" y="906216"/>
                </a:lnTo>
                <a:lnTo>
                  <a:pt x="50915" y="957030"/>
                </a:lnTo>
                <a:lnTo>
                  <a:pt x="73319" y="1006580"/>
                </a:lnTo>
                <a:lnTo>
                  <a:pt x="99795" y="1054610"/>
                </a:lnTo>
                <a:lnTo>
                  <a:pt x="130344" y="1100870"/>
                </a:lnTo>
                <a:lnTo>
                  <a:pt x="164967" y="1145104"/>
                </a:lnTo>
                <a:lnTo>
                  <a:pt x="203663" y="1187061"/>
                </a:lnTo>
                <a:lnTo>
                  <a:pt x="245621" y="1225758"/>
                </a:lnTo>
                <a:lnTo>
                  <a:pt x="289856" y="1260381"/>
                </a:lnTo>
                <a:lnTo>
                  <a:pt x="336116" y="1290931"/>
                </a:lnTo>
                <a:lnTo>
                  <a:pt x="384147" y="1317408"/>
                </a:lnTo>
                <a:lnTo>
                  <a:pt x="433697" y="1339812"/>
                </a:lnTo>
                <a:lnTo>
                  <a:pt x="484512" y="1358142"/>
                </a:lnTo>
                <a:lnTo>
                  <a:pt x="536340" y="1372399"/>
                </a:lnTo>
                <a:lnTo>
                  <a:pt x="588926" y="1382582"/>
                </a:lnTo>
                <a:lnTo>
                  <a:pt x="642019" y="1388692"/>
                </a:lnTo>
                <a:lnTo>
                  <a:pt x="695364" y="1390729"/>
                </a:lnTo>
                <a:lnTo>
                  <a:pt x="748710" y="1388692"/>
                </a:lnTo>
                <a:lnTo>
                  <a:pt x="801802" y="1382582"/>
                </a:lnTo>
                <a:lnTo>
                  <a:pt x="854389" y="1372399"/>
                </a:lnTo>
                <a:lnTo>
                  <a:pt x="906215" y="1358142"/>
                </a:lnTo>
                <a:lnTo>
                  <a:pt x="957030" y="1339812"/>
                </a:lnTo>
                <a:lnTo>
                  <a:pt x="1006579" y="1317408"/>
                </a:lnTo>
                <a:lnTo>
                  <a:pt x="1054609" y="1290931"/>
                </a:lnTo>
                <a:lnTo>
                  <a:pt x="1100868" y="1260381"/>
                </a:lnTo>
                <a:lnTo>
                  <a:pt x="1145102" y="1225758"/>
                </a:lnTo>
                <a:lnTo>
                  <a:pt x="1187058" y="1187061"/>
                </a:lnTo>
                <a:lnTo>
                  <a:pt x="1225755" y="1145104"/>
                </a:lnTo>
                <a:lnTo>
                  <a:pt x="1260379" y="1100870"/>
                </a:lnTo>
                <a:lnTo>
                  <a:pt x="1290930" y="1054610"/>
                </a:lnTo>
                <a:lnTo>
                  <a:pt x="1317408" y="1006580"/>
                </a:lnTo>
                <a:lnTo>
                  <a:pt x="1339811" y="957030"/>
                </a:lnTo>
                <a:lnTo>
                  <a:pt x="1358142" y="906216"/>
                </a:lnTo>
                <a:lnTo>
                  <a:pt x="1372399" y="854389"/>
                </a:lnTo>
                <a:lnTo>
                  <a:pt x="1382583" y="801802"/>
                </a:lnTo>
                <a:lnTo>
                  <a:pt x="1388693" y="748710"/>
                </a:lnTo>
                <a:lnTo>
                  <a:pt x="1390729" y="695364"/>
                </a:lnTo>
                <a:lnTo>
                  <a:pt x="1388693" y="642018"/>
                </a:lnTo>
                <a:lnTo>
                  <a:pt x="1382583" y="588926"/>
                </a:lnTo>
                <a:lnTo>
                  <a:pt x="1372399" y="536339"/>
                </a:lnTo>
                <a:lnTo>
                  <a:pt x="1358142" y="484512"/>
                </a:lnTo>
                <a:lnTo>
                  <a:pt x="1339811" y="433698"/>
                </a:lnTo>
                <a:lnTo>
                  <a:pt x="1317408" y="384148"/>
                </a:lnTo>
                <a:lnTo>
                  <a:pt x="1290930" y="336117"/>
                </a:lnTo>
                <a:lnTo>
                  <a:pt x="1260379" y="289858"/>
                </a:lnTo>
                <a:lnTo>
                  <a:pt x="1225755" y="245623"/>
                </a:lnTo>
                <a:lnTo>
                  <a:pt x="1187058" y="203667"/>
                </a:lnTo>
                <a:lnTo>
                  <a:pt x="1145102" y="164970"/>
                </a:lnTo>
                <a:lnTo>
                  <a:pt x="1100868" y="130346"/>
                </a:lnTo>
                <a:lnTo>
                  <a:pt x="1054609" y="99796"/>
                </a:lnTo>
                <a:lnTo>
                  <a:pt x="1006579" y="73320"/>
                </a:lnTo>
                <a:lnTo>
                  <a:pt x="957030" y="50916"/>
                </a:lnTo>
                <a:lnTo>
                  <a:pt x="906215" y="32586"/>
                </a:lnTo>
                <a:lnTo>
                  <a:pt x="854389" y="18330"/>
                </a:lnTo>
                <a:lnTo>
                  <a:pt x="801802" y="8146"/>
                </a:lnTo>
                <a:lnTo>
                  <a:pt x="748710" y="2036"/>
                </a:lnTo>
                <a:lnTo>
                  <a:pt x="695364" y="0"/>
                </a:lnTo>
                <a:close/>
              </a:path>
            </a:pathLst>
          </a:custGeom>
          <a:solidFill>
            <a:srgbClr val="6DC24A"/>
          </a:solidFill>
        </p:spPr>
        <p:txBody>
          <a:bodyPr wrap="square" lIns="0" tIns="0" rIns="0" bIns="0" rtlCol="0">
            <a:noAutofit/>
          </a:bodyPr>
          <a:lstStyle/>
          <a:p>
            <a:pPr defTabSz="457200"/>
            <a:endParaRPr>
              <a:solidFill>
                <a:srgbClr val="000000"/>
              </a:solidFill>
            </a:endParaRPr>
          </a:p>
        </p:txBody>
      </p:sp>
      <p:sp>
        <p:nvSpPr>
          <p:cNvPr id="24" name="object 11"/>
          <p:cNvSpPr/>
          <p:nvPr userDrawn="1"/>
        </p:nvSpPr>
        <p:spPr>
          <a:xfrm>
            <a:off x="5949924" y="481976"/>
            <a:ext cx="579139" cy="772185"/>
          </a:xfrm>
          <a:custGeom>
            <a:avLst/>
            <a:gdLst/>
            <a:ahLst/>
            <a:cxnLst/>
            <a:rect l="l" t="t" r="r" b="b"/>
            <a:pathLst>
              <a:path w="1263752" h="1263753">
                <a:moveTo>
                  <a:pt x="631876" y="0"/>
                </a:moveTo>
                <a:lnTo>
                  <a:pt x="583400" y="1850"/>
                </a:lnTo>
                <a:lnTo>
                  <a:pt x="535155" y="7402"/>
                </a:lnTo>
                <a:lnTo>
                  <a:pt x="487369" y="16656"/>
                </a:lnTo>
                <a:lnTo>
                  <a:pt x="440274" y="29611"/>
                </a:lnTo>
                <a:lnTo>
                  <a:pt x="394098" y="46268"/>
                </a:lnTo>
                <a:lnTo>
                  <a:pt x="349072" y="66626"/>
                </a:lnTo>
                <a:lnTo>
                  <a:pt x="305426" y="90685"/>
                </a:lnTo>
                <a:lnTo>
                  <a:pt x="263390" y="118446"/>
                </a:lnTo>
                <a:lnTo>
                  <a:pt x="223194" y="149908"/>
                </a:lnTo>
                <a:lnTo>
                  <a:pt x="185067" y="185072"/>
                </a:lnTo>
                <a:lnTo>
                  <a:pt x="149904" y="223198"/>
                </a:lnTo>
                <a:lnTo>
                  <a:pt x="118443" y="263394"/>
                </a:lnTo>
                <a:lnTo>
                  <a:pt x="90683" y="305429"/>
                </a:lnTo>
                <a:lnTo>
                  <a:pt x="66624" y="349075"/>
                </a:lnTo>
                <a:lnTo>
                  <a:pt x="46266" y="394100"/>
                </a:lnTo>
                <a:lnTo>
                  <a:pt x="29610" y="440276"/>
                </a:lnTo>
                <a:lnTo>
                  <a:pt x="16656" y="487371"/>
                </a:lnTo>
                <a:lnTo>
                  <a:pt x="7402" y="535156"/>
                </a:lnTo>
                <a:lnTo>
                  <a:pt x="1850" y="583401"/>
                </a:lnTo>
                <a:lnTo>
                  <a:pt x="0" y="631876"/>
                </a:lnTo>
                <a:lnTo>
                  <a:pt x="1850" y="680351"/>
                </a:lnTo>
                <a:lnTo>
                  <a:pt x="7402" y="728596"/>
                </a:lnTo>
                <a:lnTo>
                  <a:pt x="16656" y="776381"/>
                </a:lnTo>
                <a:lnTo>
                  <a:pt x="29610" y="823477"/>
                </a:lnTo>
                <a:lnTo>
                  <a:pt x="46266" y="869652"/>
                </a:lnTo>
                <a:lnTo>
                  <a:pt x="66624" y="914677"/>
                </a:lnTo>
                <a:lnTo>
                  <a:pt x="90683" y="958323"/>
                </a:lnTo>
                <a:lnTo>
                  <a:pt x="118443" y="1000358"/>
                </a:lnTo>
                <a:lnTo>
                  <a:pt x="149904" y="1040554"/>
                </a:lnTo>
                <a:lnTo>
                  <a:pt x="185067" y="1078680"/>
                </a:lnTo>
                <a:lnTo>
                  <a:pt x="223194" y="1113844"/>
                </a:lnTo>
                <a:lnTo>
                  <a:pt x="263390" y="1145306"/>
                </a:lnTo>
                <a:lnTo>
                  <a:pt x="305426" y="1173067"/>
                </a:lnTo>
                <a:lnTo>
                  <a:pt x="349072" y="1197127"/>
                </a:lnTo>
                <a:lnTo>
                  <a:pt x="394098" y="1217485"/>
                </a:lnTo>
                <a:lnTo>
                  <a:pt x="440274" y="1234141"/>
                </a:lnTo>
                <a:lnTo>
                  <a:pt x="487369" y="1247096"/>
                </a:lnTo>
                <a:lnTo>
                  <a:pt x="535155" y="1256350"/>
                </a:lnTo>
                <a:lnTo>
                  <a:pt x="583400" y="1261902"/>
                </a:lnTo>
                <a:lnTo>
                  <a:pt x="631876" y="1263753"/>
                </a:lnTo>
                <a:lnTo>
                  <a:pt x="680351" y="1261902"/>
                </a:lnTo>
                <a:lnTo>
                  <a:pt x="728596" y="1256350"/>
                </a:lnTo>
                <a:lnTo>
                  <a:pt x="776382" y="1247096"/>
                </a:lnTo>
                <a:lnTo>
                  <a:pt x="823477" y="1234141"/>
                </a:lnTo>
                <a:lnTo>
                  <a:pt x="869653" y="1217485"/>
                </a:lnTo>
                <a:lnTo>
                  <a:pt x="914679" y="1197127"/>
                </a:lnTo>
                <a:lnTo>
                  <a:pt x="958325" y="1173067"/>
                </a:lnTo>
                <a:lnTo>
                  <a:pt x="1000361" y="1145306"/>
                </a:lnTo>
                <a:lnTo>
                  <a:pt x="1040557" y="1113844"/>
                </a:lnTo>
                <a:lnTo>
                  <a:pt x="1078684" y="1078680"/>
                </a:lnTo>
                <a:lnTo>
                  <a:pt x="1113847" y="1040554"/>
                </a:lnTo>
                <a:lnTo>
                  <a:pt x="1145308" y="1000358"/>
                </a:lnTo>
                <a:lnTo>
                  <a:pt x="1173068" y="958323"/>
                </a:lnTo>
                <a:lnTo>
                  <a:pt x="1197127" y="914677"/>
                </a:lnTo>
                <a:lnTo>
                  <a:pt x="1217485" y="869652"/>
                </a:lnTo>
                <a:lnTo>
                  <a:pt x="1234141" y="823477"/>
                </a:lnTo>
                <a:lnTo>
                  <a:pt x="1247096" y="776381"/>
                </a:lnTo>
                <a:lnTo>
                  <a:pt x="1256349" y="728596"/>
                </a:lnTo>
                <a:lnTo>
                  <a:pt x="1261901" y="680351"/>
                </a:lnTo>
                <a:lnTo>
                  <a:pt x="1263752" y="631876"/>
                </a:lnTo>
                <a:lnTo>
                  <a:pt x="1261901" y="583401"/>
                </a:lnTo>
                <a:lnTo>
                  <a:pt x="1256349" y="535156"/>
                </a:lnTo>
                <a:lnTo>
                  <a:pt x="1247096" y="487371"/>
                </a:lnTo>
                <a:lnTo>
                  <a:pt x="1234141" y="440276"/>
                </a:lnTo>
                <a:lnTo>
                  <a:pt x="1217485" y="394100"/>
                </a:lnTo>
                <a:lnTo>
                  <a:pt x="1197127" y="349075"/>
                </a:lnTo>
                <a:lnTo>
                  <a:pt x="1173068" y="305429"/>
                </a:lnTo>
                <a:lnTo>
                  <a:pt x="1145308" y="263394"/>
                </a:lnTo>
                <a:lnTo>
                  <a:pt x="1113847" y="223198"/>
                </a:lnTo>
                <a:lnTo>
                  <a:pt x="1078684" y="185072"/>
                </a:lnTo>
                <a:lnTo>
                  <a:pt x="1040557" y="149908"/>
                </a:lnTo>
                <a:lnTo>
                  <a:pt x="1000361" y="118446"/>
                </a:lnTo>
                <a:lnTo>
                  <a:pt x="958325" y="90685"/>
                </a:lnTo>
                <a:lnTo>
                  <a:pt x="914679" y="66626"/>
                </a:lnTo>
                <a:lnTo>
                  <a:pt x="869653" y="46268"/>
                </a:lnTo>
                <a:lnTo>
                  <a:pt x="823477" y="29611"/>
                </a:lnTo>
                <a:lnTo>
                  <a:pt x="776382" y="16656"/>
                </a:lnTo>
                <a:lnTo>
                  <a:pt x="728596" y="7402"/>
                </a:lnTo>
                <a:lnTo>
                  <a:pt x="680351" y="1850"/>
                </a:lnTo>
                <a:lnTo>
                  <a:pt x="631876" y="0"/>
                </a:lnTo>
                <a:close/>
              </a:path>
            </a:pathLst>
          </a:custGeom>
          <a:solidFill>
            <a:srgbClr val="EE3340"/>
          </a:solidFill>
        </p:spPr>
        <p:txBody>
          <a:bodyPr wrap="square" lIns="0" tIns="0" rIns="0" bIns="0" rtlCol="0">
            <a:noAutofit/>
          </a:bodyPr>
          <a:lstStyle/>
          <a:p>
            <a:pPr defTabSz="457200"/>
            <a:endParaRPr>
              <a:solidFill>
                <a:srgbClr val="000000"/>
              </a:solidFill>
            </a:endParaRPr>
          </a:p>
        </p:txBody>
      </p:sp>
      <p:cxnSp>
        <p:nvCxnSpPr>
          <p:cNvPr id="26"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28" name="Picture 2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704547" y="5125860"/>
            <a:ext cx="1306800" cy="1463147"/>
          </a:xfrm>
          <a:prstGeom prst="rect">
            <a:avLst/>
          </a:prstGeom>
        </p:spPr>
      </p:pic>
      <p:sp>
        <p:nvSpPr>
          <p:cNvPr id="16" name="Title 1"/>
          <p:cNvSpPr>
            <a:spLocks noGrp="1"/>
          </p:cNvSpPr>
          <p:nvPr>
            <p:ph type="ctrTitle" hasCustomPrompt="1"/>
          </p:nvPr>
        </p:nvSpPr>
        <p:spPr>
          <a:xfrm>
            <a:off x="713836" y="1219200"/>
            <a:ext cx="6946900" cy="1625600"/>
          </a:xfrm>
          <a:prstGeom prst="rect">
            <a:avLst/>
          </a:prstGeom>
        </p:spPr>
        <p:txBody>
          <a:bodyPr vert="horz" wrap="square" lIns="0" tIns="0" rIns="0" bIns="0" rtlCol="0">
            <a:noAutofit/>
          </a:bodyPr>
          <a:lstStyle>
            <a:lvl1pPr>
              <a:defRPr lang="en-US" sz="3600" spc="-55" dirty="0">
                <a:solidFill>
                  <a:srgbClr val="0D356E"/>
                </a:solidFill>
                <a:latin typeface="+mn-lt"/>
              </a:defRPr>
            </a:lvl1pPr>
          </a:lstStyle>
          <a:p>
            <a:pPr marL="15394"/>
            <a:r>
              <a:rPr lang="en-US" sz="3600" b="1" u="sng" spc="-55">
                <a:solidFill>
                  <a:srgbClr val="0D356E"/>
                </a:solidFill>
                <a:latin typeface="+mn-lt"/>
                <a:cs typeface="Arial"/>
              </a:rPr>
              <a:t>Headline placeholder</a:t>
            </a:r>
            <a:br>
              <a:rPr lang="en-US" sz="3600" b="1" u="sng" spc="-55">
                <a:solidFill>
                  <a:srgbClr val="0D356E"/>
                </a:solidFill>
                <a:latin typeface="+mn-lt"/>
                <a:cs typeface="Arial"/>
              </a:rPr>
            </a:br>
            <a:r>
              <a:rPr lang="en-US" sz="3600" b="1" u="sng" spc="-36">
                <a:solidFill>
                  <a:srgbClr val="0D356E"/>
                </a:solidFill>
                <a:latin typeface="+mn-lt"/>
                <a:cs typeface="Arial"/>
              </a:rPr>
              <a:t>i</a:t>
            </a:r>
            <a:r>
              <a:rPr lang="en-US" sz="3600" b="1" u="sng" spc="-67">
                <a:solidFill>
                  <a:srgbClr val="0D356E"/>
                </a:solidFill>
                <a:latin typeface="+mn-lt"/>
                <a:cs typeface="Arial"/>
              </a:rPr>
              <a:t>n</a:t>
            </a:r>
            <a:r>
              <a:rPr lang="en-US" sz="3600" b="1" u="sng" spc="-6">
                <a:solidFill>
                  <a:srgbClr val="0D356E"/>
                </a:solidFill>
                <a:latin typeface="+mn-lt"/>
                <a:cs typeface="Arial"/>
              </a:rPr>
              <a:t> t</a:t>
            </a:r>
            <a:r>
              <a:rPr lang="en-US" sz="3600" b="1" u="sng" spc="-85">
                <a:solidFill>
                  <a:srgbClr val="0D356E"/>
                </a:solidFill>
                <a:latin typeface="+mn-lt"/>
                <a:cs typeface="Arial"/>
              </a:rPr>
              <a:t>w</a:t>
            </a:r>
            <a:r>
              <a:rPr lang="en-US" sz="3600" b="1" u="sng" spc="-67">
                <a:solidFill>
                  <a:srgbClr val="0D356E"/>
                </a:solidFill>
                <a:latin typeface="+mn-lt"/>
                <a:cs typeface="Arial"/>
              </a:rPr>
              <a:t>o</a:t>
            </a:r>
            <a:r>
              <a:rPr lang="en-US" sz="3600" b="1" u="sng" spc="-6">
                <a:solidFill>
                  <a:srgbClr val="0D356E"/>
                </a:solidFill>
                <a:latin typeface="+mn-lt"/>
                <a:cs typeface="Arial"/>
              </a:rPr>
              <a:t> </a:t>
            </a:r>
            <a:r>
              <a:rPr lang="en-US" sz="3600" b="1" u="sng" spc="-36">
                <a:solidFill>
                  <a:srgbClr val="0D356E"/>
                </a:solidFill>
                <a:latin typeface="+mn-lt"/>
                <a:cs typeface="Arial"/>
              </a:rPr>
              <a:t>li</a:t>
            </a:r>
            <a:r>
              <a:rPr lang="en-US" sz="3600" b="1" u="sng" spc="-73">
                <a:solidFill>
                  <a:srgbClr val="0D356E"/>
                </a:solidFill>
                <a:latin typeface="+mn-lt"/>
                <a:cs typeface="Arial"/>
              </a:rPr>
              <a:t>n</a:t>
            </a:r>
            <a:r>
              <a:rPr lang="en-US" sz="3600" b="1" u="sng" spc="-61">
                <a:solidFill>
                  <a:srgbClr val="0D356E"/>
                </a:solidFill>
                <a:latin typeface="+mn-lt"/>
                <a:cs typeface="Arial"/>
              </a:rPr>
              <a:t>es</a:t>
            </a:r>
            <a:endParaRPr lang="en-US" sz="3600" u="sng">
              <a:latin typeface="+mn-lt"/>
              <a:cs typeface="Arial"/>
            </a:endParaRPr>
          </a:p>
        </p:txBody>
      </p:sp>
      <p:sp>
        <p:nvSpPr>
          <p:cNvPr id="27" name="Text Placeholder 2"/>
          <p:cNvSpPr>
            <a:spLocks noGrp="1"/>
          </p:cNvSpPr>
          <p:nvPr>
            <p:ph type="body" sz="quarter" idx="10" hasCustomPrompt="1"/>
          </p:nvPr>
        </p:nvSpPr>
        <p:spPr>
          <a:xfrm>
            <a:off x="70935" y="3088351"/>
            <a:ext cx="4314029" cy="278304"/>
          </a:xfrm>
        </p:spPr>
        <p:txBody>
          <a:bodyPr/>
          <a:lstStyle>
            <a:lvl1pPr marL="15394" indent="0" algn="ctr" defTabSz="457200" rtl="0" eaLnBrk="1" latinLnBrk="0" hangingPunct="1">
              <a:lnSpc>
                <a:spcPct val="90000"/>
              </a:lnSpc>
              <a:spcBef>
                <a:spcPts val="2000"/>
              </a:spcBef>
              <a:buFont typeface="Arial" panose="020B0604020202020204" pitchFamily="34" charset="0"/>
              <a:buNone/>
              <a:defRPr lang="en-US" sz="1050" b="1" kern="1200" dirty="0">
                <a:solidFill>
                  <a:srgbClr val="0D356E"/>
                </a:solidFill>
                <a:latin typeface="+mn-lt"/>
                <a:ea typeface="+mn-ea"/>
                <a:cs typeface="Arial"/>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marL="15394" algn="ctr"/>
            <a:r>
              <a:rPr lang="en-US" sz="1050" b="1" err="1">
                <a:solidFill>
                  <a:srgbClr val="0D356E"/>
                </a:solidFill>
                <a:latin typeface="+mn-lt"/>
                <a:cs typeface="Arial"/>
              </a:rPr>
              <a:t>Subheadline</a:t>
            </a:r>
            <a:r>
              <a:rPr lang="en-US" sz="1050" b="1" spc="6">
                <a:solidFill>
                  <a:srgbClr val="0D356E"/>
                </a:solidFill>
                <a:latin typeface="+mn-lt"/>
                <a:cs typeface="Arial"/>
              </a:rPr>
              <a:t> </a:t>
            </a:r>
            <a:r>
              <a:rPr lang="en-US" sz="1050" b="1">
                <a:solidFill>
                  <a:srgbClr val="0D356E"/>
                </a:solidFill>
                <a:latin typeface="+mn-lt"/>
                <a:cs typeface="Arial"/>
              </a:rPr>
              <a:t>or</a:t>
            </a:r>
            <a:r>
              <a:rPr lang="en-US" sz="1050" b="1" spc="6">
                <a:solidFill>
                  <a:srgbClr val="0D356E"/>
                </a:solidFill>
                <a:latin typeface="+mn-lt"/>
                <a:cs typeface="Arial"/>
              </a:rPr>
              <a:t> </a:t>
            </a:r>
            <a:r>
              <a:rPr lang="en-US" sz="1050" b="1">
                <a:solidFill>
                  <a:srgbClr val="0D356E"/>
                </a:solidFill>
                <a:latin typeface="+mn-lt"/>
                <a:cs typeface="Arial"/>
              </a:rPr>
              <a:t>supportive</a:t>
            </a:r>
            <a:r>
              <a:rPr lang="en-US" sz="1050" b="1" spc="6">
                <a:solidFill>
                  <a:srgbClr val="0D356E"/>
                </a:solidFill>
                <a:latin typeface="+mn-lt"/>
                <a:cs typeface="Arial"/>
              </a:rPr>
              <a:t> </a:t>
            </a:r>
            <a:r>
              <a:rPr lang="en-US" sz="1050" b="1">
                <a:solidFill>
                  <a:srgbClr val="0D356E"/>
                </a:solidFill>
                <a:latin typeface="+mn-lt"/>
                <a:cs typeface="Arial"/>
              </a:rPr>
              <a:t>text</a:t>
            </a:r>
          </a:p>
        </p:txBody>
      </p:sp>
      <p:sp>
        <p:nvSpPr>
          <p:cNvPr id="29" name="Text Placeholder 2"/>
          <p:cNvSpPr>
            <a:spLocks noGrp="1"/>
          </p:cNvSpPr>
          <p:nvPr>
            <p:ph type="body" sz="quarter" idx="11" hasCustomPrompt="1"/>
          </p:nvPr>
        </p:nvSpPr>
        <p:spPr>
          <a:xfrm>
            <a:off x="190500" y="3409760"/>
            <a:ext cx="4051300" cy="677333"/>
          </a:xfrm>
        </p:spPr>
        <p:txBody>
          <a:bodyPr/>
          <a:lstStyle>
            <a:lvl1pPr marL="15394" indent="0" algn="ctr" defTabSz="1828800" rtl="0" eaLnBrk="1" latinLnBrk="0" hangingPunct="1">
              <a:lnSpc>
                <a:spcPct val="100000"/>
              </a:lnSpc>
              <a:spcBef>
                <a:spcPts val="0"/>
              </a:spcBef>
              <a:buFont typeface="Arial" panose="020B0604020202020204" pitchFamily="34" charset="0"/>
              <a:buNone/>
              <a:defRPr lang="en-US" sz="1050" kern="1200" spc="6" dirty="0">
                <a:solidFill>
                  <a:srgbClr val="0D356E"/>
                </a:solidFill>
                <a:latin typeface="+mn-lt"/>
                <a:ea typeface="+mn-ea"/>
                <a:cs typeface="Arial"/>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marL="15394" algn="ctr"/>
            <a:r>
              <a:rPr lang="en-US" sz="1050">
                <a:solidFill>
                  <a:srgbClr val="0D356E"/>
                </a:solidFill>
                <a:latin typeface="+mn-lt"/>
                <a:cs typeface="Arial"/>
              </a:rPr>
              <a:t>Lorem</a:t>
            </a:r>
            <a:r>
              <a:rPr lang="en-US" sz="1050" spc="6">
                <a:solidFill>
                  <a:srgbClr val="0D356E"/>
                </a:solidFill>
                <a:latin typeface="+mn-lt"/>
                <a:cs typeface="Arial"/>
              </a:rPr>
              <a:t> ipsum </a:t>
            </a:r>
            <a:r>
              <a:rPr lang="en-US" sz="1050">
                <a:solidFill>
                  <a:srgbClr val="0D356E"/>
                </a:solidFill>
                <a:latin typeface="+mn-lt"/>
                <a:cs typeface="Arial"/>
              </a:rPr>
              <a:t>do</a:t>
            </a:r>
            <a:r>
              <a:rPr lang="en-US" sz="1050" spc="6">
                <a:solidFill>
                  <a:srgbClr val="0D356E"/>
                </a:solidFill>
                <a:latin typeface="+mn-lt"/>
                <a:cs typeface="Arial"/>
              </a:rPr>
              <a:t>lor </a:t>
            </a:r>
            <a:r>
              <a:rPr lang="en-US" sz="1050">
                <a:solidFill>
                  <a:srgbClr val="0D356E"/>
                </a:solidFill>
                <a:latin typeface="+mn-lt"/>
                <a:cs typeface="Arial"/>
              </a:rPr>
              <a:t>sit</a:t>
            </a:r>
            <a:r>
              <a:rPr lang="en-US" sz="1050" spc="6">
                <a:solidFill>
                  <a:srgbClr val="0D356E"/>
                </a:solidFill>
                <a:latin typeface="+mn-lt"/>
                <a:cs typeface="Arial"/>
              </a:rPr>
              <a:t> </a:t>
            </a:r>
            <a:r>
              <a:rPr lang="en-US" sz="1050" err="1">
                <a:solidFill>
                  <a:srgbClr val="0D356E"/>
                </a:solidFill>
                <a:latin typeface="+mn-lt"/>
                <a:cs typeface="Arial"/>
              </a:rPr>
              <a:t>amet</a:t>
            </a:r>
            <a:r>
              <a:rPr lang="en-US" sz="1050">
                <a:solidFill>
                  <a:srgbClr val="0D356E"/>
                </a:solidFill>
                <a:latin typeface="+mn-lt"/>
                <a:cs typeface="Arial"/>
              </a:rPr>
              <a:t>,</a:t>
            </a:r>
            <a:r>
              <a:rPr lang="en-US" sz="1050" spc="6">
                <a:solidFill>
                  <a:srgbClr val="0D356E"/>
                </a:solidFill>
                <a:latin typeface="+mn-lt"/>
                <a:cs typeface="Arial"/>
              </a:rPr>
              <a:t> </a:t>
            </a:r>
            <a:r>
              <a:rPr lang="en-US" sz="1050" err="1">
                <a:solidFill>
                  <a:srgbClr val="0D356E"/>
                </a:solidFill>
                <a:latin typeface="+mn-lt"/>
                <a:cs typeface="Arial"/>
              </a:rPr>
              <a:t>consectetur</a:t>
            </a:r>
            <a:r>
              <a:rPr lang="en-US" sz="1050" spc="6">
                <a:solidFill>
                  <a:srgbClr val="0D356E"/>
                </a:solidFill>
                <a:latin typeface="+mn-lt"/>
                <a:cs typeface="Arial"/>
              </a:rPr>
              <a:t> </a:t>
            </a:r>
            <a:r>
              <a:rPr lang="en-US" sz="1050" err="1">
                <a:solidFill>
                  <a:srgbClr val="0D356E"/>
                </a:solidFill>
                <a:latin typeface="+mn-lt"/>
                <a:cs typeface="Arial"/>
              </a:rPr>
              <a:t>ad</a:t>
            </a:r>
            <a:r>
              <a:rPr lang="en-US" sz="1050" spc="6" err="1">
                <a:solidFill>
                  <a:srgbClr val="0D356E"/>
                </a:solidFill>
                <a:latin typeface="+mn-lt"/>
                <a:cs typeface="Arial"/>
              </a:rPr>
              <a:t>ipiscing</a:t>
            </a:r>
            <a:r>
              <a:rPr lang="en-US" sz="1050" spc="6">
                <a:solidFill>
                  <a:srgbClr val="0D356E"/>
                </a:solidFill>
                <a:latin typeface="+mn-lt"/>
                <a:cs typeface="Arial"/>
              </a:rPr>
              <a:t> </a:t>
            </a:r>
            <a:r>
              <a:rPr lang="en-US" sz="1050" err="1">
                <a:solidFill>
                  <a:srgbClr val="0D356E"/>
                </a:solidFill>
                <a:latin typeface="+mn-lt"/>
                <a:cs typeface="Arial"/>
              </a:rPr>
              <a:t>e</a:t>
            </a:r>
            <a:r>
              <a:rPr lang="en-US" sz="1050" spc="6" err="1">
                <a:solidFill>
                  <a:srgbClr val="0D356E"/>
                </a:solidFill>
                <a:latin typeface="+mn-lt"/>
                <a:cs typeface="Arial"/>
              </a:rPr>
              <a:t>lit</a:t>
            </a:r>
            <a:r>
              <a:rPr lang="en-US" sz="1050" spc="6">
                <a:solidFill>
                  <a:srgbClr val="0D356E"/>
                </a:solidFill>
                <a:latin typeface="+mn-lt"/>
                <a:cs typeface="Arial"/>
              </a:rPr>
              <a:t>. </a:t>
            </a:r>
            <a:br>
              <a:rPr lang="en-US" sz="1050" spc="6">
                <a:solidFill>
                  <a:srgbClr val="0D356E"/>
                </a:solidFill>
                <a:latin typeface="+mn-lt"/>
                <a:cs typeface="Arial"/>
              </a:rPr>
            </a:br>
            <a:r>
              <a:rPr lang="en-US" sz="1050" spc="6" err="1">
                <a:solidFill>
                  <a:srgbClr val="0D356E"/>
                </a:solidFill>
                <a:latin typeface="+mn-lt"/>
                <a:cs typeface="Arial"/>
              </a:rPr>
              <a:t>Morbi</a:t>
            </a:r>
            <a:r>
              <a:rPr lang="en-US" sz="1050" spc="6">
                <a:solidFill>
                  <a:srgbClr val="0D356E"/>
                </a:solidFill>
                <a:latin typeface="+mn-lt"/>
                <a:cs typeface="Arial"/>
              </a:rPr>
              <a:t> </a:t>
            </a:r>
            <a:r>
              <a:rPr lang="en-US" sz="1050">
                <a:solidFill>
                  <a:srgbClr val="0D356E"/>
                </a:solidFill>
                <a:latin typeface="+mn-lt"/>
                <a:cs typeface="Arial"/>
              </a:rPr>
              <a:t>at</a:t>
            </a:r>
            <a:r>
              <a:rPr lang="en-US" sz="1050" spc="6">
                <a:solidFill>
                  <a:srgbClr val="0D356E"/>
                </a:solidFill>
                <a:latin typeface="+mn-lt"/>
                <a:cs typeface="Arial"/>
              </a:rPr>
              <a:t> </a:t>
            </a:r>
            <a:r>
              <a:rPr lang="en-US" sz="1050">
                <a:solidFill>
                  <a:srgbClr val="0D356E"/>
                </a:solidFill>
                <a:latin typeface="+mn-lt"/>
                <a:cs typeface="Arial"/>
              </a:rPr>
              <a:t>mi</a:t>
            </a:r>
            <a:r>
              <a:rPr lang="en-US" sz="1050" spc="6">
                <a:solidFill>
                  <a:srgbClr val="0D356E"/>
                </a:solidFill>
                <a:latin typeface="+mn-lt"/>
                <a:cs typeface="Arial"/>
              </a:rPr>
              <a:t> </a:t>
            </a:r>
            <a:r>
              <a:rPr lang="en-US" sz="1050" err="1">
                <a:solidFill>
                  <a:srgbClr val="0D356E"/>
                </a:solidFill>
                <a:latin typeface="+mn-lt"/>
                <a:cs typeface="Arial"/>
              </a:rPr>
              <a:t>suscip</a:t>
            </a:r>
            <a:r>
              <a:rPr lang="en-US" sz="1050" spc="6" err="1">
                <a:solidFill>
                  <a:srgbClr val="0D356E"/>
                </a:solidFill>
                <a:latin typeface="+mn-lt"/>
                <a:cs typeface="Arial"/>
              </a:rPr>
              <a:t>it</a:t>
            </a:r>
            <a:r>
              <a:rPr lang="en-US" sz="1050" spc="6">
                <a:solidFill>
                  <a:srgbClr val="0D356E"/>
                </a:solidFill>
                <a:latin typeface="+mn-lt"/>
                <a:cs typeface="Arial"/>
              </a:rPr>
              <a:t>, </a:t>
            </a:r>
            <a:r>
              <a:rPr lang="en-US" sz="1050" err="1">
                <a:solidFill>
                  <a:srgbClr val="0D356E"/>
                </a:solidFill>
                <a:latin typeface="+mn-lt"/>
                <a:cs typeface="Arial"/>
              </a:rPr>
              <a:t>dap</a:t>
            </a:r>
            <a:r>
              <a:rPr lang="en-US" sz="1050" spc="6" err="1">
                <a:solidFill>
                  <a:srgbClr val="0D356E"/>
                </a:solidFill>
                <a:latin typeface="+mn-lt"/>
                <a:cs typeface="Arial"/>
              </a:rPr>
              <a:t>ibus</a:t>
            </a:r>
            <a:r>
              <a:rPr lang="en-US" sz="1050" spc="6">
                <a:solidFill>
                  <a:srgbClr val="0D356E"/>
                </a:solidFill>
                <a:latin typeface="+mn-lt"/>
                <a:cs typeface="Arial"/>
              </a:rPr>
              <a:t> </a:t>
            </a:r>
            <a:r>
              <a:rPr lang="en-US" sz="1050" err="1">
                <a:solidFill>
                  <a:srgbClr val="0D356E"/>
                </a:solidFill>
                <a:latin typeface="+mn-lt"/>
                <a:cs typeface="Arial"/>
              </a:rPr>
              <a:t>nu</a:t>
            </a:r>
            <a:r>
              <a:rPr lang="en-US" sz="1050" spc="6" err="1">
                <a:solidFill>
                  <a:srgbClr val="0D356E"/>
                </a:solidFill>
                <a:latin typeface="+mn-lt"/>
                <a:cs typeface="Arial"/>
              </a:rPr>
              <a:t>lla</a:t>
            </a:r>
            <a:r>
              <a:rPr lang="en-US" sz="1050" spc="6">
                <a:solidFill>
                  <a:srgbClr val="0D356E"/>
                </a:solidFill>
                <a:latin typeface="+mn-lt"/>
                <a:cs typeface="Arial"/>
              </a:rPr>
              <a:t> </a:t>
            </a:r>
            <a:r>
              <a:rPr lang="en-US" sz="1050" err="1">
                <a:solidFill>
                  <a:srgbClr val="0D356E"/>
                </a:solidFill>
                <a:latin typeface="+mn-lt"/>
                <a:cs typeface="Arial"/>
              </a:rPr>
              <a:t>eu</a:t>
            </a:r>
            <a:r>
              <a:rPr lang="en-US" sz="1050">
                <a:solidFill>
                  <a:srgbClr val="0D356E"/>
                </a:solidFill>
                <a:latin typeface="+mn-lt"/>
                <a:cs typeface="Arial"/>
              </a:rPr>
              <a:t>,</a:t>
            </a:r>
            <a:r>
              <a:rPr lang="en-US" sz="1050" spc="6">
                <a:solidFill>
                  <a:srgbClr val="0D356E"/>
                </a:solidFill>
                <a:latin typeface="+mn-lt"/>
                <a:cs typeface="Arial"/>
              </a:rPr>
              <a:t> </a:t>
            </a:r>
            <a:r>
              <a:rPr lang="en-US" sz="1050" err="1">
                <a:solidFill>
                  <a:srgbClr val="0D356E"/>
                </a:solidFill>
                <a:latin typeface="+mn-lt"/>
                <a:cs typeface="Arial"/>
              </a:rPr>
              <a:t>mo</a:t>
            </a:r>
            <a:r>
              <a:rPr lang="en-US" sz="1050" spc="6" err="1">
                <a:solidFill>
                  <a:srgbClr val="0D356E"/>
                </a:solidFill>
                <a:latin typeface="+mn-lt"/>
                <a:cs typeface="Arial"/>
              </a:rPr>
              <a:t>lestie</a:t>
            </a:r>
            <a:r>
              <a:rPr lang="en-US" sz="1050" spc="6">
                <a:solidFill>
                  <a:srgbClr val="0D356E"/>
                </a:solidFill>
                <a:latin typeface="+mn-lt"/>
                <a:cs typeface="Arial"/>
              </a:rPr>
              <a:t> </a:t>
            </a:r>
            <a:r>
              <a:rPr lang="en-US" sz="1050" err="1">
                <a:solidFill>
                  <a:srgbClr val="0D356E"/>
                </a:solidFill>
                <a:latin typeface="+mn-lt"/>
                <a:cs typeface="Arial"/>
              </a:rPr>
              <a:t>quam</a:t>
            </a:r>
            <a:r>
              <a:rPr lang="en-US" sz="1050">
                <a:solidFill>
                  <a:srgbClr val="0D356E"/>
                </a:solidFill>
                <a:latin typeface="+mn-lt"/>
                <a:cs typeface="Arial"/>
              </a:rPr>
              <a:t>.</a:t>
            </a:r>
            <a:endParaRPr lang="en-US" sz="1050">
              <a:latin typeface="+mn-lt"/>
              <a:cs typeface="Arial"/>
            </a:endParaRPr>
          </a:p>
        </p:txBody>
      </p:sp>
    </p:spTree>
    <p:extLst>
      <p:ext uri="{BB962C8B-B14F-4D97-AF65-F5344CB8AC3E}">
        <p14:creationId xmlns:p14="http://schemas.microsoft.com/office/powerpoint/2010/main" val="2586043982"/>
      </p:ext>
    </p:extLst>
  </p:cSld>
  <p:clrMapOvr>
    <a:masterClrMapping/>
  </p:clrMapOvr>
  <p:extLst mod="1">
    <p:ext uri="{DCECCB84-F9BA-43D5-87BE-67443E8EF086}">
      <p15:sldGuideLst xmlns:p15="http://schemas.microsoft.com/office/powerpoint/2012/main">
        <p15:guide id="1" pos="1656">
          <p15:clr>
            <a:srgbClr val="FBAE40"/>
          </p15:clr>
        </p15:guide>
        <p15:guide id="2" orient="horz" pos="1620">
          <p15:clr>
            <a:srgbClr val="FBAE40"/>
          </p15:clr>
        </p15:guide>
        <p15:guide id="3" orient="horz" pos="2969">
          <p15:clr>
            <a:srgbClr val="FBAE4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7_Content slide">
    <p:spTree>
      <p:nvGrpSpPr>
        <p:cNvPr id="1" name=""/>
        <p:cNvGrpSpPr/>
        <p:nvPr/>
      </p:nvGrpSpPr>
      <p:grpSpPr>
        <a:xfrm>
          <a:off x="0" y="0"/>
          <a:ext cx="0" cy="0"/>
          <a:chOff x="0" y="0"/>
          <a:chExt cx="0" cy="0"/>
        </a:xfrm>
      </p:grpSpPr>
      <p:sp>
        <p:nvSpPr>
          <p:cNvPr id="47" name="Title 1"/>
          <p:cNvSpPr>
            <a:spLocks noGrp="1"/>
          </p:cNvSpPr>
          <p:nvPr>
            <p:ph type="ctrTitle" hasCustomPrompt="1"/>
          </p:nvPr>
        </p:nvSpPr>
        <p:spPr>
          <a:xfrm>
            <a:off x="0" y="345077"/>
            <a:ext cx="3200400" cy="1212791"/>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Click to add title</a:t>
            </a:r>
            <a:br>
              <a:rPr lang="en-US"/>
            </a:br>
            <a:r>
              <a:rPr lang="en-US"/>
              <a:t>in two lines</a:t>
            </a:r>
          </a:p>
        </p:txBody>
      </p:sp>
      <p:sp>
        <p:nvSpPr>
          <p:cNvPr id="8"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49"/>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3" name="Text Placeholder 2"/>
          <p:cNvSpPr>
            <a:spLocks noGrp="1"/>
          </p:cNvSpPr>
          <p:nvPr>
            <p:ph type="body" sz="quarter" idx="10" hasCustomPrompt="1"/>
          </p:nvPr>
        </p:nvSpPr>
        <p:spPr>
          <a:xfrm>
            <a:off x="203200" y="1727199"/>
            <a:ext cx="8681088" cy="338668"/>
          </a:xfrm>
        </p:spPr>
        <p:txBody>
          <a:bodyPr/>
          <a:lstStyle>
            <a:lvl1pPr marL="0" indent="0" algn="l" defTabSz="1828800" rtl="0" eaLnBrk="1" latinLnBrk="0" hangingPunct="1">
              <a:lnSpc>
                <a:spcPct val="90000"/>
              </a:lnSpc>
              <a:spcBef>
                <a:spcPts val="2000"/>
              </a:spcBef>
              <a:buFont typeface="Arial" panose="020B0604020202020204" pitchFamily="34" charset="0"/>
              <a:buNone/>
              <a:defRPr lang="en-US" sz="14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Heading</a:t>
            </a:r>
          </a:p>
        </p:txBody>
      </p:sp>
      <p:sp>
        <p:nvSpPr>
          <p:cNvPr id="15" name="Text Placeholder 2"/>
          <p:cNvSpPr>
            <a:spLocks noGrp="1"/>
          </p:cNvSpPr>
          <p:nvPr>
            <p:ph type="body" sz="quarter" idx="11" hasCustomPrompt="1"/>
          </p:nvPr>
        </p:nvSpPr>
        <p:spPr>
          <a:xfrm>
            <a:off x="203200" y="2232779"/>
            <a:ext cx="8681088" cy="4113468"/>
          </a:xfrm>
        </p:spPr>
        <p:txBody>
          <a:bodyPr/>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err="1"/>
              <a:t>Aenean</a:t>
            </a:r>
            <a:r>
              <a:rPr lang="en-US"/>
              <a:t> </a:t>
            </a:r>
            <a:r>
              <a:rPr lang="en-US" err="1"/>
              <a:t>lacus</a:t>
            </a:r>
            <a:r>
              <a:rPr lang="en-US"/>
              <a:t> </a:t>
            </a:r>
            <a:r>
              <a:rPr lang="en-US" err="1"/>
              <a:t>arcu</a:t>
            </a:r>
            <a:r>
              <a:rPr lang="en-US"/>
              <a: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a:p>
            <a:pPr lvl="0"/>
            <a:r>
              <a:rPr lang="en-US" err="1"/>
              <a:t>Pellentesque</a:t>
            </a:r>
            <a:r>
              <a:rPr lang="en-US"/>
              <a:t> </a:t>
            </a:r>
            <a:r>
              <a:rPr lang="en-US" err="1"/>
              <a:t>sodales</a:t>
            </a:r>
            <a:r>
              <a:rPr lang="en-US"/>
              <a:t> </a:t>
            </a:r>
            <a:r>
              <a:rPr lang="en-US" err="1"/>
              <a:t>purus</a:t>
            </a:r>
            <a:r>
              <a:rPr lang="en-US"/>
              <a:t> et dui convallis, </a:t>
            </a:r>
            <a:r>
              <a:rPr lang="en-US" err="1"/>
              <a:t>sed</a:t>
            </a:r>
            <a:r>
              <a:rPr lang="en-US"/>
              <a:t> </a:t>
            </a:r>
            <a:r>
              <a:rPr lang="en-US" err="1"/>
              <a:t>facilisis</a:t>
            </a:r>
            <a:r>
              <a:rPr lang="en-US"/>
              <a:t> lorem </a:t>
            </a:r>
            <a:r>
              <a:rPr lang="en-US" err="1"/>
              <a:t>volutpat</a:t>
            </a:r>
            <a:r>
              <a:rPr lang="en-US"/>
              <a:t>. Integer non </a:t>
            </a:r>
            <a:r>
              <a:rPr lang="en-US" err="1"/>
              <a:t>elit</a:t>
            </a:r>
            <a:r>
              <a:rPr lang="en-US"/>
              <a:t> </a:t>
            </a:r>
            <a:r>
              <a:rPr lang="en-US" err="1"/>
              <a:t>lacinia</a:t>
            </a:r>
            <a:r>
              <a:rPr lang="en-US"/>
              <a:t> </a:t>
            </a:r>
            <a:r>
              <a:rPr lang="en-US" err="1"/>
              <a:t>diam</a:t>
            </a:r>
            <a:r>
              <a:rPr lang="en-US"/>
              <a:t> </a:t>
            </a:r>
            <a:r>
              <a:rPr lang="en-US" err="1"/>
              <a:t>venenatis</a:t>
            </a:r>
            <a:r>
              <a:rPr lang="en-US"/>
              <a:t> </a:t>
            </a:r>
            <a:r>
              <a:rPr lang="en-US" err="1"/>
              <a:t>consequat</a:t>
            </a:r>
            <a:r>
              <a:rPr lang="en-US"/>
              <a:t>. </a:t>
            </a:r>
          </a:p>
          <a:p>
            <a:pPr lvl="0"/>
            <a:r>
              <a:rPr lang="en-US" err="1"/>
              <a:t>Donec</a:t>
            </a:r>
            <a:r>
              <a:rPr lang="en-US"/>
              <a:t> maximus pharetra </a:t>
            </a:r>
            <a:r>
              <a:rPr lang="en-US" err="1"/>
              <a:t>sapien</a:t>
            </a:r>
            <a:r>
              <a:rPr lang="en-US"/>
              <a:t> sit </a:t>
            </a:r>
            <a:r>
              <a:rPr lang="en-US" err="1"/>
              <a:t>amet</a:t>
            </a:r>
            <a:r>
              <a:rPr lang="en-US"/>
              <a:t> </a:t>
            </a:r>
            <a:r>
              <a:rPr lang="en-US" err="1"/>
              <a:t>rhoncus</a:t>
            </a:r>
            <a:r>
              <a:rPr lang="en-US"/>
              <a:t>. </a:t>
            </a:r>
            <a:r>
              <a:rPr lang="en-US" err="1"/>
              <a:t>Vestibulum</a:t>
            </a:r>
            <a:r>
              <a:rPr lang="en-US"/>
              <a:t> </a:t>
            </a:r>
            <a:r>
              <a:rPr lang="en-US" err="1"/>
              <a:t>consequat</a:t>
            </a:r>
            <a:r>
              <a:rPr lang="en-US"/>
              <a:t> ligula </a:t>
            </a:r>
            <a:r>
              <a:rPr lang="en-US" err="1"/>
              <a:t>nunc</a:t>
            </a:r>
            <a:r>
              <a:rPr lang="en-US"/>
              <a:t>, ac </a:t>
            </a:r>
            <a:r>
              <a:rPr lang="en-US" err="1"/>
              <a:t>auctor</a:t>
            </a:r>
            <a:r>
              <a:rPr lang="en-US"/>
              <a:t> </a:t>
            </a:r>
            <a:r>
              <a:rPr lang="en-US" err="1"/>
              <a:t>massa</a:t>
            </a:r>
            <a:r>
              <a:rPr lang="en-US"/>
              <a:t> </a:t>
            </a:r>
            <a:r>
              <a:rPr lang="en-US" err="1"/>
              <a:t>luctus</a:t>
            </a:r>
            <a:r>
              <a:rPr lang="en-US"/>
              <a:t> a. </a:t>
            </a:r>
            <a:r>
              <a:rPr lang="en-US" err="1"/>
              <a:t>Suspendisse</a:t>
            </a:r>
            <a:r>
              <a:rPr lang="en-US"/>
              <a:t> ex mi, </a:t>
            </a:r>
            <a:r>
              <a:rPr lang="en-US" err="1"/>
              <a:t>imperdiet</a:t>
            </a:r>
            <a:r>
              <a:rPr lang="en-US"/>
              <a:t> et </a:t>
            </a:r>
            <a:r>
              <a:rPr lang="en-US" err="1"/>
              <a:t>risus</a:t>
            </a:r>
            <a:r>
              <a:rPr lang="en-US"/>
              <a:t> </a:t>
            </a:r>
            <a:r>
              <a:rPr lang="en-US" err="1"/>
              <a:t>tincidunt</a:t>
            </a:r>
            <a:r>
              <a:rPr lang="en-US"/>
              <a:t>, </a:t>
            </a:r>
            <a:r>
              <a:rPr lang="en-US" err="1"/>
              <a:t>varius</a:t>
            </a:r>
            <a:r>
              <a:rPr lang="en-US"/>
              <a:t> </a:t>
            </a:r>
            <a:r>
              <a:rPr lang="en-US" err="1"/>
              <a:t>viverra</a:t>
            </a:r>
            <a:r>
              <a:rPr lang="en-US"/>
              <a:t> lorem.</a:t>
            </a:r>
          </a:p>
          <a:p>
            <a:pPr lvl="0"/>
            <a:r>
              <a:rPr lang="en-US"/>
              <a:t>Description text in Dark Grey and 24pt size. </a:t>
            </a:r>
            <a:r>
              <a:rPr lang="en-US" err="1"/>
              <a:t>Aenean</a:t>
            </a:r>
            <a:r>
              <a:rPr lang="en-US"/>
              <a:t> </a:t>
            </a:r>
            <a:r>
              <a:rPr lang="en-US" err="1"/>
              <a:t>lacus</a:t>
            </a:r>
            <a:r>
              <a:rPr lang="en-US"/>
              <a:t> </a:t>
            </a:r>
            <a:r>
              <a:rPr lang="en-US" err="1"/>
              <a:t>arcu</a:t>
            </a:r>
            <a:r>
              <a:rPr lang="en-US"/>
              <a: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a:p>
            <a:pPr lvl="0"/>
            <a:r>
              <a:rPr lang="en-US" err="1"/>
              <a:t>Pellentesque</a:t>
            </a:r>
            <a:r>
              <a:rPr lang="en-US"/>
              <a:t> </a:t>
            </a:r>
            <a:r>
              <a:rPr lang="en-US" err="1"/>
              <a:t>sodales</a:t>
            </a:r>
            <a:r>
              <a:rPr lang="en-US"/>
              <a:t> </a:t>
            </a:r>
            <a:r>
              <a:rPr lang="en-US" err="1"/>
              <a:t>purus</a:t>
            </a:r>
            <a:r>
              <a:rPr lang="en-US"/>
              <a:t> et dui convallis, </a:t>
            </a:r>
            <a:r>
              <a:rPr lang="en-US" err="1"/>
              <a:t>sed</a:t>
            </a:r>
            <a:r>
              <a:rPr lang="en-US"/>
              <a:t> </a:t>
            </a:r>
            <a:r>
              <a:rPr lang="en-US" err="1"/>
              <a:t>facilisis</a:t>
            </a:r>
            <a:r>
              <a:rPr lang="en-US"/>
              <a:t> lorem </a:t>
            </a:r>
            <a:r>
              <a:rPr lang="en-US" err="1"/>
              <a:t>volutpat</a:t>
            </a:r>
            <a:r>
              <a:rPr lang="en-US"/>
              <a:t>. Integer non </a:t>
            </a:r>
            <a:r>
              <a:rPr lang="en-US" err="1"/>
              <a:t>elit</a:t>
            </a:r>
            <a:r>
              <a:rPr lang="en-US"/>
              <a:t> </a:t>
            </a:r>
            <a:r>
              <a:rPr lang="en-US" err="1"/>
              <a:t>lacinia</a:t>
            </a:r>
            <a:r>
              <a:rPr lang="en-US"/>
              <a:t> </a:t>
            </a:r>
            <a:r>
              <a:rPr lang="en-US" err="1"/>
              <a:t>diam</a:t>
            </a:r>
            <a:r>
              <a:rPr lang="en-US"/>
              <a:t> </a:t>
            </a:r>
            <a:r>
              <a:rPr lang="en-US" err="1"/>
              <a:t>venenatis</a:t>
            </a:r>
            <a:r>
              <a:rPr lang="en-US"/>
              <a:t> </a:t>
            </a:r>
            <a:r>
              <a:rPr lang="en-US" err="1"/>
              <a:t>consequat</a:t>
            </a:r>
            <a:r>
              <a:rPr lang="en-US"/>
              <a:t>. </a:t>
            </a:r>
          </a:p>
          <a:p>
            <a:pPr lvl="0"/>
            <a:r>
              <a:rPr lang="en-US" err="1"/>
              <a:t>Donec</a:t>
            </a:r>
            <a:r>
              <a:rPr lang="en-US"/>
              <a:t> maximus pharetra </a:t>
            </a:r>
            <a:r>
              <a:rPr lang="en-US" err="1"/>
              <a:t>sapien</a:t>
            </a:r>
            <a:r>
              <a:rPr lang="en-US"/>
              <a:t> sit </a:t>
            </a:r>
            <a:r>
              <a:rPr lang="en-US" err="1"/>
              <a:t>amet</a:t>
            </a:r>
            <a:r>
              <a:rPr lang="en-US"/>
              <a:t> </a:t>
            </a:r>
            <a:r>
              <a:rPr lang="en-US" err="1"/>
              <a:t>rhoncus</a:t>
            </a:r>
            <a:r>
              <a:rPr lang="en-US"/>
              <a:t>. </a:t>
            </a:r>
            <a:r>
              <a:rPr lang="en-US" err="1"/>
              <a:t>Vestibulum</a:t>
            </a:r>
            <a:r>
              <a:rPr lang="en-US"/>
              <a:t> </a:t>
            </a:r>
            <a:r>
              <a:rPr lang="en-US" err="1"/>
              <a:t>consequat</a:t>
            </a:r>
            <a:r>
              <a:rPr lang="en-US"/>
              <a:t> ligula </a:t>
            </a:r>
            <a:r>
              <a:rPr lang="en-US" err="1"/>
              <a:t>nunc</a:t>
            </a:r>
            <a:r>
              <a:rPr lang="en-US"/>
              <a:t>, ac </a:t>
            </a:r>
            <a:r>
              <a:rPr lang="en-US" err="1"/>
              <a:t>auctor</a:t>
            </a:r>
            <a:r>
              <a:rPr lang="en-US"/>
              <a:t> </a:t>
            </a:r>
            <a:r>
              <a:rPr lang="en-US" err="1"/>
              <a:t>massa</a:t>
            </a:r>
            <a:r>
              <a:rPr lang="en-US"/>
              <a:t> </a:t>
            </a:r>
            <a:r>
              <a:rPr lang="en-US" err="1"/>
              <a:t>luctus</a:t>
            </a:r>
            <a:r>
              <a:rPr lang="en-US"/>
              <a:t> a. </a:t>
            </a:r>
            <a:r>
              <a:rPr lang="en-US" err="1"/>
              <a:t>Suspendisse</a:t>
            </a:r>
            <a:r>
              <a:rPr lang="en-US"/>
              <a:t> ex mi, </a:t>
            </a:r>
            <a:r>
              <a:rPr lang="en-US" err="1"/>
              <a:t>imperdiet</a:t>
            </a:r>
            <a:r>
              <a:rPr lang="en-US"/>
              <a:t> et </a:t>
            </a:r>
            <a:r>
              <a:rPr lang="en-US" err="1"/>
              <a:t>risus</a:t>
            </a:r>
            <a:r>
              <a:rPr lang="en-US"/>
              <a:t> </a:t>
            </a:r>
            <a:r>
              <a:rPr lang="en-US" err="1"/>
              <a:t>tincidunt</a:t>
            </a:r>
            <a:r>
              <a:rPr lang="en-US"/>
              <a:t>, </a:t>
            </a:r>
            <a:r>
              <a:rPr lang="en-US" err="1"/>
              <a:t>varius</a:t>
            </a:r>
            <a:r>
              <a:rPr lang="en-US"/>
              <a:t> </a:t>
            </a:r>
            <a:r>
              <a:rPr lang="en-US" err="1"/>
              <a:t>viverra</a:t>
            </a:r>
            <a:r>
              <a:rPr lang="en-US"/>
              <a:t> lorem.</a:t>
            </a:r>
          </a:p>
          <a:p>
            <a:pPr lvl="0"/>
            <a:r>
              <a:rPr lang="en-US" err="1"/>
              <a:t>Aenean</a:t>
            </a:r>
            <a:r>
              <a:rPr lang="en-US"/>
              <a:t> </a:t>
            </a:r>
            <a:r>
              <a:rPr lang="en-US" err="1"/>
              <a:t>lacus</a:t>
            </a:r>
            <a:r>
              <a:rPr lang="en-US"/>
              <a:t> </a:t>
            </a:r>
            <a:r>
              <a:rPr lang="en-US" err="1"/>
              <a:t>arcu</a:t>
            </a:r>
            <a:r>
              <a:rPr lang="en-US"/>
              <a: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a:p>
            <a:pPr lvl="0"/>
            <a:r>
              <a:rPr lang="en-US" err="1"/>
              <a:t>Pellentesque</a:t>
            </a:r>
            <a:r>
              <a:rPr lang="en-US"/>
              <a:t> </a:t>
            </a:r>
            <a:r>
              <a:rPr lang="en-US" err="1"/>
              <a:t>sodales</a:t>
            </a:r>
            <a:r>
              <a:rPr lang="en-US"/>
              <a:t> </a:t>
            </a:r>
            <a:r>
              <a:rPr lang="en-US" err="1"/>
              <a:t>purus</a:t>
            </a:r>
            <a:r>
              <a:rPr lang="en-US"/>
              <a:t> et dui convallis, </a:t>
            </a:r>
            <a:r>
              <a:rPr lang="en-US" err="1"/>
              <a:t>sed</a:t>
            </a:r>
            <a:r>
              <a:rPr lang="en-US"/>
              <a:t> </a:t>
            </a:r>
            <a:r>
              <a:rPr lang="en-US" err="1"/>
              <a:t>facilisis</a:t>
            </a:r>
            <a:r>
              <a:rPr lang="en-US"/>
              <a:t> lorem </a:t>
            </a:r>
            <a:r>
              <a:rPr lang="en-US" err="1"/>
              <a:t>volutpat</a:t>
            </a:r>
            <a:r>
              <a:rPr lang="en-US"/>
              <a:t>. Integer non </a:t>
            </a:r>
            <a:r>
              <a:rPr lang="en-US" err="1"/>
              <a:t>elit</a:t>
            </a:r>
            <a:r>
              <a:rPr lang="en-US"/>
              <a:t> </a:t>
            </a:r>
            <a:r>
              <a:rPr lang="en-US" err="1"/>
              <a:t>lacinia</a:t>
            </a:r>
            <a:r>
              <a:rPr lang="en-US"/>
              <a:t> </a:t>
            </a:r>
            <a:r>
              <a:rPr lang="en-US" err="1"/>
              <a:t>diam</a:t>
            </a:r>
            <a:r>
              <a:rPr lang="en-US"/>
              <a:t> </a:t>
            </a:r>
            <a:r>
              <a:rPr lang="en-US" err="1"/>
              <a:t>venenatis</a:t>
            </a:r>
            <a:r>
              <a:rPr lang="en-US"/>
              <a:t> </a:t>
            </a:r>
            <a:r>
              <a:rPr lang="en-US" err="1"/>
              <a:t>consequat</a:t>
            </a:r>
            <a:r>
              <a:rPr lang="en-US"/>
              <a:t>. </a:t>
            </a:r>
          </a:p>
          <a:p>
            <a:pPr lvl="0"/>
            <a:r>
              <a:rPr lang="en-US" err="1"/>
              <a:t>Donec</a:t>
            </a:r>
            <a:r>
              <a:rPr lang="en-US"/>
              <a:t> maximus pharetra </a:t>
            </a:r>
            <a:r>
              <a:rPr lang="en-US" err="1"/>
              <a:t>sapien</a:t>
            </a:r>
            <a:r>
              <a:rPr lang="en-US"/>
              <a:t> sit </a:t>
            </a:r>
            <a:r>
              <a:rPr lang="en-US" err="1"/>
              <a:t>amet</a:t>
            </a:r>
            <a:r>
              <a:rPr lang="en-US"/>
              <a:t> </a:t>
            </a:r>
            <a:r>
              <a:rPr lang="en-US" err="1"/>
              <a:t>rhoncus</a:t>
            </a:r>
            <a:r>
              <a:rPr lang="en-US"/>
              <a:t>. </a:t>
            </a:r>
            <a:r>
              <a:rPr lang="en-US" err="1"/>
              <a:t>Vestibulum</a:t>
            </a:r>
            <a:r>
              <a:rPr lang="en-US"/>
              <a:t> </a:t>
            </a:r>
            <a:r>
              <a:rPr lang="en-US" err="1"/>
              <a:t>consequat</a:t>
            </a:r>
            <a:r>
              <a:rPr lang="en-US"/>
              <a:t> ligula </a:t>
            </a:r>
            <a:r>
              <a:rPr lang="en-US" err="1"/>
              <a:t>nunc</a:t>
            </a:r>
            <a:r>
              <a:rPr lang="en-US"/>
              <a:t>, ac </a:t>
            </a:r>
            <a:r>
              <a:rPr lang="en-US" err="1"/>
              <a:t>auctor</a:t>
            </a:r>
            <a:r>
              <a:rPr lang="en-US"/>
              <a:t> </a:t>
            </a:r>
            <a:r>
              <a:rPr lang="en-US" err="1"/>
              <a:t>massa</a:t>
            </a:r>
            <a:r>
              <a:rPr lang="en-US"/>
              <a:t> </a:t>
            </a:r>
            <a:r>
              <a:rPr lang="en-US" err="1"/>
              <a:t>luctus</a:t>
            </a:r>
            <a:r>
              <a:rPr lang="en-US"/>
              <a:t> a. </a:t>
            </a:r>
            <a:r>
              <a:rPr lang="en-US" err="1"/>
              <a:t>Suspendisse</a:t>
            </a:r>
            <a:r>
              <a:rPr lang="en-US"/>
              <a:t> ex mi, </a:t>
            </a:r>
            <a:r>
              <a:rPr lang="en-US" err="1"/>
              <a:t>imperdiet</a:t>
            </a:r>
            <a:r>
              <a:rPr lang="en-US"/>
              <a:t> et </a:t>
            </a:r>
            <a:r>
              <a:rPr lang="en-US" err="1"/>
              <a:t>risus</a:t>
            </a:r>
            <a:r>
              <a:rPr lang="en-US"/>
              <a:t> </a:t>
            </a:r>
            <a:r>
              <a:rPr lang="en-US" err="1"/>
              <a:t>tincidunt</a:t>
            </a:r>
            <a:r>
              <a:rPr lang="en-US"/>
              <a:t>, </a:t>
            </a:r>
            <a:r>
              <a:rPr lang="en-US" err="1"/>
              <a:t>varius</a:t>
            </a:r>
            <a:r>
              <a:rPr lang="en-US"/>
              <a:t> </a:t>
            </a:r>
            <a:r>
              <a:rPr lang="en-US" err="1"/>
              <a:t>viverra</a:t>
            </a:r>
            <a:r>
              <a:rPr lang="en-US"/>
              <a:t> lorem.</a:t>
            </a:r>
          </a:p>
          <a:p>
            <a:pPr lvl="0"/>
            <a:endParaRPr lang="en-US"/>
          </a:p>
        </p:txBody>
      </p:sp>
      <p:sp>
        <p:nvSpPr>
          <p:cNvPr id="16" name="Text Placeholder 2"/>
          <p:cNvSpPr>
            <a:spLocks noGrp="1"/>
          </p:cNvSpPr>
          <p:nvPr>
            <p:ph type="body" sz="quarter" idx="12" hasCustomPrompt="1"/>
          </p:nvPr>
        </p:nvSpPr>
        <p:spPr>
          <a:xfrm>
            <a:off x="203201"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cxnSp>
        <p:nvCxnSpPr>
          <p:cNvPr id="18"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9"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Tree>
    <p:extLst>
      <p:ext uri="{BB962C8B-B14F-4D97-AF65-F5344CB8AC3E}">
        <p14:creationId xmlns:p14="http://schemas.microsoft.com/office/powerpoint/2010/main" val="337220008"/>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8_Content slide ">
    <p:bg>
      <p:bgPr>
        <a:solidFill>
          <a:schemeClr val="bg1"/>
        </a:solidFill>
        <a:effectLst/>
      </p:bgPr>
    </p:bg>
    <p:spTree>
      <p:nvGrpSpPr>
        <p:cNvPr id="1" name=""/>
        <p:cNvGrpSpPr/>
        <p:nvPr/>
      </p:nvGrpSpPr>
      <p:grpSpPr>
        <a:xfrm>
          <a:off x="0" y="0"/>
          <a:ext cx="0" cy="0"/>
          <a:chOff x="0" y="0"/>
          <a:chExt cx="0" cy="0"/>
        </a:xfrm>
      </p:grpSpPr>
      <p:sp>
        <p:nvSpPr>
          <p:cNvPr id="47" name="Title 1"/>
          <p:cNvSpPr>
            <a:spLocks noGrp="1"/>
          </p:cNvSpPr>
          <p:nvPr>
            <p:ph type="ctrTitle" hasCustomPrompt="1"/>
          </p:nvPr>
        </p:nvSpPr>
        <p:spPr>
          <a:xfrm>
            <a:off x="0" y="345077"/>
            <a:ext cx="3200400" cy="1212791"/>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Click to add title</a:t>
            </a:r>
            <a:br>
              <a:rPr lang="en-US"/>
            </a:br>
            <a:r>
              <a:rPr lang="en-US"/>
              <a:t>in two lines</a:t>
            </a:r>
          </a:p>
        </p:txBody>
      </p:sp>
      <p:sp>
        <p:nvSpPr>
          <p:cNvPr id="8"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49"/>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16" name="Text Placeholder 2"/>
          <p:cNvSpPr>
            <a:spLocks noGrp="1"/>
          </p:cNvSpPr>
          <p:nvPr>
            <p:ph type="body" sz="quarter" idx="12" hasCustomPrompt="1"/>
          </p:nvPr>
        </p:nvSpPr>
        <p:spPr>
          <a:xfrm>
            <a:off x="203201"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cxnSp>
        <p:nvCxnSpPr>
          <p:cNvPr id="17"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8"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Tree>
    <p:extLst>
      <p:ext uri="{BB962C8B-B14F-4D97-AF65-F5344CB8AC3E}">
        <p14:creationId xmlns:p14="http://schemas.microsoft.com/office/powerpoint/2010/main" val="2151409617"/>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6_Content with Circular colored image">
    <p:spTree>
      <p:nvGrpSpPr>
        <p:cNvPr id="1" name=""/>
        <p:cNvGrpSpPr/>
        <p:nvPr/>
      </p:nvGrpSpPr>
      <p:grpSpPr>
        <a:xfrm>
          <a:off x="0" y="0"/>
          <a:ext cx="0" cy="0"/>
          <a:chOff x="0" y="0"/>
          <a:chExt cx="0" cy="0"/>
        </a:xfrm>
      </p:grpSpPr>
      <p:sp>
        <p:nvSpPr>
          <p:cNvPr id="27" name="Oval 26"/>
          <p:cNvSpPr/>
          <p:nvPr userDrawn="1"/>
        </p:nvSpPr>
        <p:spPr>
          <a:xfrm>
            <a:off x="3886688" y="3497599"/>
            <a:ext cx="2231136" cy="2974848"/>
          </a:xfrm>
          <a:prstGeom prst="ellipse">
            <a:avLst/>
          </a:prstGeom>
          <a:solidFill>
            <a:schemeClr val="accent4">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a:solidFill>
                <a:srgbClr val="FFFFFF"/>
              </a:solidFill>
            </a:endParaRPr>
          </a:p>
        </p:txBody>
      </p:sp>
      <p:sp>
        <p:nvSpPr>
          <p:cNvPr id="47" name="Title 1"/>
          <p:cNvSpPr>
            <a:spLocks noGrp="1"/>
          </p:cNvSpPr>
          <p:nvPr userDrawn="1">
            <p:ph type="ctrTitle" hasCustomPrompt="1"/>
          </p:nvPr>
        </p:nvSpPr>
        <p:spPr>
          <a:xfrm>
            <a:off x="0" y="345077"/>
            <a:ext cx="3200400" cy="1212791"/>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Click to add title</a:t>
            </a:r>
            <a:br>
              <a:rPr lang="en-US"/>
            </a:br>
            <a:r>
              <a:rPr lang="en-US"/>
              <a:t>in two lines</a:t>
            </a:r>
          </a:p>
        </p:txBody>
      </p:sp>
      <p:sp>
        <p:nvSpPr>
          <p:cNvPr id="8"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49"/>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3" name="Text Placeholder 2"/>
          <p:cNvSpPr>
            <a:spLocks noGrp="1"/>
          </p:cNvSpPr>
          <p:nvPr userDrawn="1">
            <p:ph type="body" sz="quarter" idx="10" hasCustomPrompt="1"/>
          </p:nvPr>
        </p:nvSpPr>
        <p:spPr>
          <a:xfrm>
            <a:off x="203200" y="1727199"/>
            <a:ext cx="2260600" cy="338668"/>
          </a:xfrm>
        </p:spPr>
        <p:txBody>
          <a:bodyPr/>
          <a:lstStyle>
            <a:lvl1pPr marL="0" indent="0" algn="l" defTabSz="1828800" rtl="0" eaLnBrk="1" latinLnBrk="0" hangingPunct="1">
              <a:lnSpc>
                <a:spcPct val="90000"/>
              </a:lnSpc>
              <a:spcBef>
                <a:spcPts val="2000"/>
              </a:spcBef>
              <a:buFont typeface="Arial" panose="020B0604020202020204" pitchFamily="34" charset="0"/>
              <a:buNone/>
              <a:defRPr lang="en-US" sz="14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Heading</a:t>
            </a:r>
          </a:p>
        </p:txBody>
      </p:sp>
      <p:sp>
        <p:nvSpPr>
          <p:cNvPr id="15" name="Text Placeholder 2"/>
          <p:cNvSpPr>
            <a:spLocks noGrp="1"/>
          </p:cNvSpPr>
          <p:nvPr userDrawn="1">
            <p:ph type="body" sz="quarter" idx="11" hasCustomPrompt="1"/>
          </p:nvPr>
        </p:nvSpPr>
        <p:spPr>
          <a:xfrm>
            <a:off x="203200" y="2232779"/>
            <a:ext cx="2260600" cy="4113468"/>
          </a:xfrm>
        </p:spPr>
        <p:txBody>
          <a:bodyPr/>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Body copy in 30pt.Tempus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a:p>
            <a:pPr lvl="0"/>
            <a:r>
              <a:rPr lang="en-US" err="1"/>
              <a:t>Pellentesque</a:t>
            </a:r>
            <a:r>
              <a:rPr lang="en-US"/>
              <a:t> </a:t>
            </a:r>
            <a:r>
              <a:rPr lang="en-US" err="1"/>
              <a:t>sodales</a:t>
            </a:r>
            <a:r>
              <a:rPr lang="en-US"/>
              <a:t> </a:t>
            </a:r>
            <a:r>
              <a:rPr lang="en-US" err="1"/>
              <a:t>purus</a:t>
            </a:r>
            <a:r>
              <a:rPr lang="en-US"/>
              <a:t> et dui convallis, </a:t>
            </a:r>
            <a:r>
              <a:rPr lang="en-US" err="1"/>
              <a:t>sed</a:t>
            </a:r>
            <a:r>
              <a:rPr lang="en-US"/>
              <a:t> </a:t>
            </a:r>
            <a:r>
              <a:rPr lang="en-US" err="1"/>
              <a:t>facilisis</a:t>
            </a:r>
            <a:r>
              <a:rPr lang="en-US"/>
              <a:t> lorem </a:t>
            </a:r>
            <a:r>
              <a:rPr lang="en-US" err="1"/>
              <a:t>volutpat</a:t>
            </a:r>
            <a:r>
              <a:rPr lang="en-US"/>
              <a:t>. Integer non </a:t>
            </a:r>
            <a:r>
              <a:rPr lang="en-US" err="1"/>
              <a:t>elit</a:t>
            </a:r>
            <a:r>
              <a:rPr lang="en-US"/>
              <a:t> </a:t>
            </a:r>
            <a:r>
              <a:rPr lang="en-US" err="1"/>
              <a:t>lacinia</a:t>
            </a:r>
            <a:r>
              <a:rPr lang="en-US"/>
              <a:t> </a:t>
            </a:r>
            <a:r>
              <a:rPr lang="en-US" err="1"/>
              <a:t>diam</a:t>
            </a:r>
            <a:r>
              <a:rPr lang="en-US"/>
              <a:t> </a:t>
            </a:r>
            <a:r>
              <a:rPr lang="en-US" err="1"/>
              <a:t>venenatis</a:t>
            </a:r>
            <a:r>
              <a:rPr lang="en-US"/>
              <a:t> </a:t>
            </a:r>
            <a:r>
              <a:rPr lang="en-US" err="1"/>
              <a:t>consequat</a:t>
            </a:r>
            <a:r>
              <a:rPr lang="en-US"/>
              <a:t>.</a:t>
            </a:r>
          </a:p>
          <a:p>
            <a:pPr lvl="0"/>
            <a:endParaRPr lang="en-US"/>
          </a:p>
        </p:txBody>
      </p:sp>
      <p:sp>
        <p:nvSpPr>
          <p:cNvPr id="16" name="Text Placeholder 2"/>
          <p:cNvSpPr>
            <a:spLocks noGrp="1"/>
          </p:cNvSpPr>
          <p:nvPr userDrawn="1">
            <p:ph type="body" sz="quarter" idx="12" hasCustomPrompt="1"/>
          </p:nvPr>
        </p:nvSpPr>
        <p:spPr>
          <a:xfrm>
            <a:off x="203201"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cxnSp>
        <p:nvCxnSpPr>
          <p:cNvPr id="17"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8"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
        <p:nvSpPr>
          <p:cNvPr id="14" name="Picture Placeholder 9"/>
          <p:cNvSpPr>
            <a:spLocks noGrp="1"/>
          </p:cNvSpPr>
          <p:nvPr>
            <p:ph type="pic" sz="quarter" idx="14" hasCustomPrompt="1"/>
          </p:nvPr>
        </p:nvSpPr>
        <p:spPr>
          <a:xfrm>
            <a:off x="4928633" y="778933"/>
            <a:ext cx="4064000" cy="5418667"/>
          </a:xfrm>
          <a:prstGeom prst="ellipse">
            <a:avLst/>
          </a:prstGeom>
        </p:spPr>
        <p:txBody>
          <a:bodyPr>
            <a:noAutofit/>
          </a:bodyPr>
          <a:lstStyle>
            <a:lvl1pPr marL="0" indent="0" algn="ctr">
              <a:buNone/>
              <a:defRPr sz="1600" baseline="0">
                <a:solidFill>
                  <a:schemeClr val="accent2"/>
                </a:solidFill>
                <a:latin typeface="+mn-lt"/>
              </a:defRPr>
            </a:lvl1pPr>
          </a:lstStyle>
          <a:p>
            <a:r>
              <a:rPr lang="en-US"/>
              <a:t>Click icon to add color picture</a:t>
            </a:r>
          </a:p>
        </p:txBody>
      </p:sp>
    </p:spTree>
    <p:extLst>
      <p:ext uri="{BB962C8B-B14F-4D97-AF65-F5344CB8AC3E}">
        <p14:creationId xmlns:p14="http://schemas.microsoft.com/office/powerpoint/2010/main" val="921217785"/>
      </p:ext>
    </p:extLst>
  </p:cSld>
  <p:clrMapOvr>
    <a:masterClrMapping/>
  </p:clrMapOvr>
  <p:extLst mod="1">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6_Content with Square B/W image">
    <p:spTree>
      <p:nvGrpSpPr>
        <p:cNvPr id="1" name=""/>
        <p:cNvGrpSpPr/>
        <p:nvPr/>
      </p:nvGrpSpPr>
      <p:grpSpPr>
        <a:xfrm>
          <a:off x="0" y="0"/>
          <a:ext cx="0" cy="0"/>
          <a:chOff x="0" y="0"/>
          <a:chExt cx="0" cy="0"/>
        </a:xfrm>
      </p:grpSpPr>
      <p:sp>
        <p:nvSpPr>
          <p:cNvPr id="14" name="Picture Placeholder 9"/>
          <p:cNvSpPr>
            <a:spLocks noGrp="1"/>
          </p:cNvSpPr>
          <p:nvPr>
            <p:ph type="pic" sz="quarter" idx="14" hasCustomPrompt="1"/>
          </p:nvPr>
        </p:nvSpPr>
        <p:spPr>
          <a:xfrm>
            <a:off x="3492565" y="0"/>
            <a:ext cx="5638800" cy="5875867"/>
          </a:xfrm>
          <a:prstGeom prst="rect">
            <a:avLst/>
          </a:prstGeom>
        </p:spPr>
        <p:txBody>
          <a:bodyPr>
            <a:noAutofit/>
          </a:bodyPr>
          <a:lstStyle>
            <a:lvl1pPr marL="0" indent="0" algn="ctr">
              <a:buNone/>
              <a:defRPr sz="1600" baseline="0">
                <a:solidFill>
                  <a:schemeClr val="accent2"/>
                </a:solidFill>
                <a:latin typeface="+mn-lt"/>
              </a:defRPr>
            </a:lvl1pPr>
          </a:lstStyle>
          <a:p>
            <a:r>
              <a:rPr lang="en-US"/>
              <a:t>Click icon to add black &amp; white image</a:t>
            </a:r>
          </a:p>
        </p:txBody>
      </p:sp>
      <p:sp>
        <p:nvSpPr>
          <p:cNvPr id="47" name="Title 1"/>
          <p:cNvSpPr>
            <a:spLocks noGrp="1"/>
          </p:cNvSpPr>
          <p:nvPr userDrawn="1">
            <p:ph type="ctrTitle" hasCustomPrompt="1"/>
          </p:nvPr>
        </p:nvSpPr>
        <p:spPr>
          <a:xfrm>
            <a:off x="0" y="345077"/>
            <a:ext cx="3200400" cy="1212791"/>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Click to add title</a:t>
            </a:r>
            <a:br>
              <a:rPr lang="en-US"/>
            </a:br>
            <a:r>
              <a:rPr lang="en-US"/>
              <a:t>in two lines</a:t>
            </a:r>
          </a:p>
        </p:txBody>
      </p:sp>
      <p:sp>
        <p:nvSpPr>
          <p:cNvPr id="8"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49"/>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3" name="Text Placeholder 2"/>
          <p:cNvSpPr>
            <a:spLocks noGrp="1"/>
          </p:cNvSpPr>
          <p:nvPr userDrawn="1">
            <p:ph type="body" sz="quarter" idx="10" hasCustomPrompt="1"/>
          </p:nvPr>
        </p:nvSpPr>
        <p:spPr>
          <a:xfrm>
            <a:off x="203200" y="1727199"/>
            <a:ext cx="2260600" cy="338668"/>
          </a:xfrm>
        </p:spPr>
        <p:txBody>
          <a:bodyPr/>
          <a:lstStyle>
            <a:lvl1pPr marL="0" indent="0" algn="l" defTabSz="1828800" rtl="0" eaLnBrk="1" latinLnBrk="0" hangingPunct="1">
              <a:lnSpc>
                <a:spcPct val="90000"/>
              </a:lnSpc>
              <a:spcBef>
                <a:spcPts val="2000"/>
              </a:spcBef>
              <a:buFont typeface="Arial" panose="020B0604020202020204" pitchFamily="34" charset="0"/>
              <a:buNone/>
              <a:defRPr lang="en-US" sz="14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Heading</a:t>
            </a:r>
          </a:p>
        </p:txBody>
      </p:sp>
      <p:sp>
        <p:nvSpPr>
          <p:cNvPr id="15" name="Text Placeholder 2"/>
          <p:cNvSpPr>
            <a:spLocks noGrp="1"/>
          </p:cNvSpPr>
          <p:nvPr userDrawn="1">
            <p:ph type="body" sz="quarter" idx="11" hasCustomPrompt="1"/>
          </p:nvPr>
        </p:nvSpPr>
        <p:spPr>
          <a:xfrm>
            <a:off x="203200" y="2232779"/>
            <a:ext cx="2260600" cy="4113468"/>
          </a:xfrm>
        </p:spPr>
        <p:txBody>
          <a:bodyPr/>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Body copy in 30pt.Tempus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a:p>
            <a:pPr lvl="0"/>
            <a:r>
              <a:rPr lang="en-US" err="1"/>
              <a:t>Pellentesque</a:t>
            </a:r>
            <a:r>
              <a:rPr lang="en-US"/>
              <a:t> </a:t>
            </a:r>
            <a:r>
              <a:rPr lang="en-US" err="1"/>
              <a:t>sodales</a:t>
            </a:r>
            <a:r>
              <a:rPr lang="en-US"/>
              <a:t> </a:t>
            </a:r>
            <a:r>
              <a:rPr lang="en-US" err="1"/>
              <a:t>purus</a:t>
            </a:r>
            <a:r>
              <a:rPr lang="en-US"/>
              <a:t> et dui convallis, </a:t>
            </a:r>
            <a:r>
              <a:rPr lang="en-US" err="1"/>
              <a:t>sed</a:t>
            </a:r>
            <a:r>
              <a:rPr lang="en-US"/>
              <a:t> </a:t>
            </a:r>
            <a:r>
              <a:rPr lang="en-US" err="1"/>
              <a:t>facilisis</a:t>
            </a:r>
            <a:r>
              <a:rPr lang="en-US"/>
              <a:t> lorem </a:t>
            </a:r>
            <a:r>
              <a:rPr lang="en-US" err="1"/>
              <a:t>volutpat</a:t>
            </a:r>
            <a:r>
              <a:rPr lang="en-US"/>
              <a:t>. Integer non </a:t>
            </a:r>
            <a:r>
              <a:rPr lang="en-US" err="1"/>
              <a:t>elit</a:t>
            </a:r>
            <a:r>
              <a:rPr lang="en-US"/>
              <a:t> </a:t>
            </a:r>
            <a:r>
              <a:rPr lang="en-US" err="1"/>
              <a:t>lacinia</a:t>
            </a:r>
            <a:r>
              <a:rPr lang="en-US"/>
              <a:t> </a:t>
            </a:r>
            <a:r>
              <a:rPr lang="en-US" err="1"/>
              <a:t>diam</a:t>
            </a:r>
            <a:r>
              <a:rPr lang="en-US"/>
              <a:t> </a:t>
            </a:r>
            <a:r>
              <a:rPr lang="en-US" err="1"/>
              <a:t>venenatis</a:t>
            </a:r>
            <a:r>
              <a:rPr lang="en-US"/>
              <a:t> </a:t>
            </a:r>
            <a:r>
              <a:rPr lang="en-US" err="1"/>
              <a:t>consequat</a:t>
            </a:r>
            <a:r>
              <a:rPr lang="en-US"/>
              <a:t>.</a:t>
            </a:r>
          </a:p>
          <a:p>
            <a:pPr lvl="0"/>
            <a:endParaRPr lang="en-US"/>
          </a:p>
        </p:txBody>
      </p:sp>
      <p:sp>
        <p:nvSpPr>
          <p:cNvPr id="16" name="Text Placeholder 2"/>
          <p:cNvSpPr>
            <a:spLocks noGrp="1"/>
          </p:cNvSpPr>
          <p:nvPr userDrawn="1">
            <p:ph type="body" sz="quarter" idx="12" hasCustomPrompt="1"/>
          </p:nvPr>
        </p:nvSpPr>
        <p:spPr>
          <a:xfrm>
            <a:off x="203201"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cxnSp>
        <p:nvCxnSpPr>
          <p:cNvPr id="17"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8"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Tree>
    <p:extLst>
      <p:ext uri="{BB962C8B-B14F-4D97-AF65-F5344CB8AC3E}">
        <p14:creationId xmlns:p14="http://schemas.microsoft.com/office/powerpoint/2010/main" val="2116675841"/>
      </p:ext>
    </p:extLst>
  </p:cSld>
  <p:clrMapOvr>
    <a:masterClrMapping/>
  </p:clrMapOvr>
  <p:extLst mod="1">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6_3 Column content with B/W background image ">
    <p:spTree>
      <p:nvGrpSpPr>
        <p:cNvPr id="1" name=""/>
        <p:cNvGrpSpPr/>
        <p:nvPr/>
      </p:nvGrpSpPr>
      <p:grpSpPr>
        <a:xfrm>
          <a:off x="0" y="0"/>
          <a:ext cx="0" cy="0"/>
          <a:chOff x="0" y="0"/>
          <a:chExt cx="0" cy="0"/>
        </a:xfrm>
      </p:grpSpPr>
      <p:sp>
        <p:nvSpPr>
          <p:cNvPr id="14" name="Picture Placeholder 9"/>
          <p:cNvSpPr>
            <a:spLocks noGrp="1"/>
          </p:cNvSpPr>
          <p:nvPr>
            <p:ph type="pic" sz="quarter" idx="16" hasCustomPrompt="1"/>
          </p:nvPr>
        </p:nvSpPr>
        <p:spPr>
          <a:xfrm>
            <a:off x="0" y="0"/>
            <a:ext cx="9131300" cy="6536267"/>
          </a:xfrm>
          <a:prstGeom prst="rect">
            <a:avLst/>
          </a:prstGeom>
        </p:spPr>
        <p:txBody>
          <a:bodyPr>
            <a:noAutofit/>
          </a:bodyPr>
          <a:lstStyle>
            <a:lvl1pPr marL="0" indent="0" algn="ctr">
              <a:buFontTx/>
              <a:buNone/>
              <a:defRPr sz="1600" baseline="0">
                <a:solidFill>
                  <a:schemeClr val="accent2"/>
                </a:solidFill>
                <a:latin typeface="+mn-lt"/>
              </a:defRPr>
            </a:lvl1pPr>
          </a:lstStyle>
          <a:p>
            <a:pPr marL="0" lvl="0" indent="0" algn="ctr">
              <a:buFontTx/>
              <a:buNone/>
            </a:pPr>
            <a:r>
              <a:rPr lang="en-US"/>
              <a:t>Click icon to add black &amp; white background image</a:t>
            </a:r>
          </a:p>
        </p:txBody>
      </p:sp>
      <p:sp>
        <p:nvSpPr>
          <p:cNvPr id="47" name="Title 1"/>
          <p:cNvSpPr>
            <a:spLocks noGrp="1"/>
          </p:cNvSpPr>
          <p:nvPr userDrawn="1">
            <p:ph type="ctrTitle" hasCustomPrompt="1"/>
          </p:nvPr>
        </p:nvSpPr>
        <p:spPr>
          <a:xfrm>
            <a:off x="0" y="345077"/>
            <a:ext cx="3200400" cy="1212791"/>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Click to add title</a:t>
            </a:r>
            <a:br>
              <a:rPr lang="en-US"/>
            </a:br>
            <a:r>
              <a:rPr lang="en-US"/>
              <a:t>in two lines</a:t>
            </a:r>
          </a:p>
        </p:txBody>
      </p:sp>
      <p:sp>
        <p:nvSpPr>
          <p:cNvPr id="8"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49"/>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15" name="Text Placeholder 2"/>
          <p:cNvSpPr>
            <a:spLocks noGrp="1"/>
          </p:cNvSpPr>
          <p:nvPr userDrawn="1">
            <p:ph type="body" sz="quarter" idx="11" hasCustomPrompt="1"/>
          </p:nvPr>
        </p:nvSpPr>
        <p:spPr>
          <a:xfrm>
            <a:off x="203198" y="1704110"/>
            <a:ext cx="2651760" cy="1330036"/>
          </a:xfrm>
        </p:spPr>
        <p:txBody>
          <a:bodyPr/>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Body copy in 10pt. </a:t>
            </a:r>
            <a:r>
              <a:rPr lang="en-US" err="1"/>
              <a:t>Aenean</a:t>
            </a:r>
            <a:r>
              <a:rPr lang="en-US"/>
              <a:t> </a:t>
            </a:r>
            <a:r>
              <a:rPr lang="en-US" err="1"/>
              <a:t>lacus</a:t>
            </a:r>
            <a:r>
              <a:rPr lang="en-US"/>
              <a:t> </a:t>
            </a:r>
            <a:r>
              <a:rPr lang="en-US" err="1"/>
              <a:t>arcu</a:t>
            </a:r>
            <a:r>
              <a:rPr lang="en-US"/>
              <a: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p:txBody>
      </p:sp>
      <p:sp>
        <p:nvSpPr>
          <p:cNvPr id="16" name="Text Placeholder 2"/>
          <p:cNvSpPr>
            <a:spLocks noGrp="1"/>
          </p:cNvSpPr>
          <p:nvPr userDrawn="1">
            <p:ph type="body" sz="quarter" idx="12" hasCustomPrompt="1"/>
          </p:nvPr>
        </p:nvSpPr>
        <p:spPr>
          <a:xfrm>
            <a:off x="203201"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sp>
        <p:nvSpPr>
          <p:cNvPr id="17" name="Text Placeholder 2"/>
          <p:cNvSpPr>
            <a:spLocks noGrp="1"/>
          </p:cNvSpPr>
          <p:nvPr>
            <p:ph type="body" sz="quarter" idx="13" hasCustomPrompt="1"/>
          </p:nvPr>
        </p:nvSpPr>
        <p:spPr>
          <a:xfrm>
            <a:off x="3188664" y="1704110"/>
            <a:ext cx="2651760" cy="1330036"/>
          </a:xfrm>
        </p:spPr>
        <p:txBody>
          <a:bodyPr/>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err="1"/>
              <a:t>Aenean</a:t>
            </a:r>
            <a:r>
              <a:rPr lang="en-US"/>
              <a:t> </a:t>
            </a:r>
            <a:r>
              <a:rPr lang="en-US" err="1"/>
              <a:t>lacus</a:t>
            </a:r>
            <a:r>
              <a:rPr lang="en-US"/>
              <a:t> </a:t>
            </a:r>
            <a:r>
              <a:rPr lang="en-US" err="1"/>
              <a:t>arcu</a:t>
            </a:r>
            <a:r>
              <a:rPr lang="en-US"/>
              <a: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p:txBody>
      </p:sp>
      <p:sp>
        <p:nvSpPr>
          <p:cNvPr id="18" name="Text Placeholder 2"/>
          <p:cNvSpPr>
            <a:spLocks noGrp="1"/>
          </p:cNvSpPr>
          <p:nvPr>
            <p:ph type="body" sz="quarter" idx="14" hasCustomPrompt="1"/>
          </p:nvPr>
        </p:nvSpPr>
        <p:spPr>
          <a:xfrm>
            <a:off x="6174130" y="1704110"/>
            <a:ext cx="2651760" cy="1330036"/>
          </a:xfrm>
        </p:spPr>
        <p:txBody>
          <a:bodyPr/>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err="1"/>
              <a:t>Aenean</a:t>
            </a:r>
            <a:r>
              <a:rPr lang="en-US"/>
              <a:t> </a:t>
            </a:r>
            <a:r>
              <a:rPr lang="en-US" err="1"/>
              <a:t>lacus</a:t>
            </a:r>
            <a:r>
              <a:rPr lang="en-US"/>
              <a:t> </a:t>
            </a:r>
            <a:r>
              <a:rPr lang="en-US" err="1"/>
              <a:t>arcu</a:t>
            </a:r>
            <a:r>
              <a:rPr lang="en-US"/>
              <a: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p:txBody>
      </p:sp>
      <p:cxnSp>
        <p:nvCxnSpPr>
          <p:cNvPr id="20"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21"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Tree>
    <p:extLst>
      <p:ext uri="{BB962C8B-B14F-4D97-AF65-F5344CB8AC3E}">
        <p14:creationId xmlns:p14="http://schemas.microsoft.com/office/powerpoint/2010/main" val="1332154"/>
      </p:ext>
    </p:extLst>
  </p:cSld>
  <p:clrMapOvr>
    <a:masterClrMapping/>
  </p:clrMapOvr>
  <p:extLst mod="1">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6_Content with Multiple colored images">
    <p:spTree>
      <p:nvGrpSpPr>
        <p:cNvPr id="1" name=""/>
        <p:cNvGrpSpPr/>
        <p:nvPr/>
      </p:nvGrpSpPr>
      <p:grpSpPr>
        <a:xfrm>
          <a:off x="0" y="0"/>
          <a:ext cx="0" cy="0"/>
          <a:chOff x="0" y="0"/>
          <a:chExt cx="0" cy="0"/>
        </a:xfrm>
      </p:grpSpPr>
      <p:sp>
        <p:nvSpPr>
          <p:cNvPr id="47" name="Title 1"/>
          <p:cNvSpPr>
            <a:spLocks noGrp="1"/>
          </p:cNvSpPr>
          <p:nvPr userDrawn="1">
            <p:ph type="ctrTitle" hasCustomPrompt="1"/>
          </p:nvPr>
        </p:nvSpPr>
        <p:spPr>
          <a:xfrm>
            <a:off x="0" y="345077"/>
            <a:ext cx="3200400" cy="1212791"/>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Click to add title</a:t>
            </a:r>
            <a:br>
              <a:rPr lang="en-US"/>
            </a:br>
            <a:r>
              <a:rPr lang="en-US"/>
              <a:t>in two lines</a:t>
            </a:r>
          </a:p>
        </p:txBody>
      </p:sp>
      <p:sp>
        <p:nvSpPr>
          <p:cNvPr id="8"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49"/>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15" name="Text Placeholder 2"/>
          <p:cNvSpPr>
            <a:spLocks noGrp="1"/>
          </p:cNvSpPr>
          <p:nvPr userDrawn="1">
            <p:ph type="body" sz="quarter" idx="11" hasCustomPrompt="1"/>
          </p:nvPr>
        </p:nvSpPr>
        <p:spPr>
          <a:xfrm>
            <a:off x="227234" y="5195319"/>
            <a:ext cx="2061471" cy="245533"/>
          </a:xfrm>
        </p:spPr>
        <p:txBody>
          <a:bodyPr anchor="ctr" anchorCtr="0"/>
          <a:lstStyle>
            <a:lvl1pPr marL="0" indent="0" algn="l" defTabSz="1828800" rtl="0" eaLnBrk="1" latinLnBrk="0" hangingPunct="1">
              <a:lnSpc>
                <a:spcPct val="100000"/>
              </a:lnSpc>
              <a:spcBef>
                <a:spcPts val="600"/>
              </a:spcBef>
              <a:buFont typeface="Arial" panose="020B0604020202020204" pitchFamily="34" charset="0"/>
              <a:buNone/>
              <a:defRPr lang="en-US" sz="12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Image title</a:t>
            </a:r>
          </a:p>
        </p:txBody>
      </p:sp>
      <p:sp>
        <p:nvSpPr>
          <p:cNvPr id="16" name="Text Placeholder 2"/>
          <p:cNvSpPr>
            <a:spLocks noGrp="1"/>
          </p:cNvSpPr>
          <p:nvPr userDrawn="1">
            <p:ph type="body" sz="quarter" idx="12" hasCustomPrompt="1"/>
          </p:nvPr>
        </p:nvSpPr>
        <p:spPr>
          <a:xfrm>
            <a:off x="203201"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sp>
        <p:nvSpPr>
          <p:cNvPr id="26" name="Text Placeholder 2"/>
          <p:cNvSpPr>
            <a:spLocks noGrp="1"/>
          </p:cNvSpPr>
          <p:nvPr>
            <p:ph type="body" sz="quarter" idx="13" hasCustomPrompt="1"/>
          </p:nvPr>
        </p:nvSpPr>
        <p:spPr>
          <a:xfrm>
            <a:off x="227234" y="5558545"/>
            <a:ext cx="2061471" cy="895087"/>
          </a:xfrm>
        </p:spPr>
        <p:txBody>
          <a:bodyPr tIns="0" bIns="0"/>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err="1"/>
              <a:t>Aenean</a:t>
            </a:r>
            <a:r>
              <a:rPr lang="en-US"/>
              <a:t> </a:t>
            </a:r>
            <a:r>
              <a:rPr lang="en-US" err="1"/>
              <a:t>lacus</a:t>
            </a:r>
            <a:r>
              <a:rPr lang="en-US"/>
              <a:t> </a:t>
            </a:r>
            <a:r>
              <a:rPr lang="en-US" err="1"/>
              <a:t>arcu</a:t>
            </a:r>
            <a:r>
              <a:rPr lang="en-US"/>
              <a: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a:t>
            </a:r>
          </a:p>
        </p:txBody>
      </p:sp>
      <p:sp>
        <p:nvSpPr>
          <p:cNvPr id="33" name="Text Placeholder 2"/>
          <p:cNvSpPr>
            <a:spLocks noGrp="1"/>
          </p:cNvSpPr>
          <p:nvPr>
            <p:ph type="body" sz="quarter" idx="14" hasCustomPrompt="1"/>
          </p:nvPr>
        </p:nvSpPr>
        <p:spPr>
          <a:xfrm>
            <a:off x="2432165" y="5195319"/>
            <a:ext cx="2061471" cy="245533"/>
          </a:xfrm>
        </p:spPr>
        <p:txBody>
          <a:bodyPr anchor="ctr" anchorCtr="0"/>
          <a:lstStyle>
            <a:lvl1pPr marL="0" indent="0" algn="l" defTabSz="1828800" rtl="0" eaLnBrk="1" latinLnBrk="0" hangingPunct="1">
              <a:lnSpc>
                <a:spcPct val="100000"/>
              </a:lnSpc>
              <a:spcBef>
                <a:spcPts val="600"/>
              </a:spcBef>
              <a:buFont typeface="Arial" panose="020B0604020202020204" pitchFamily="34" charset="0"/>
              <a:buNone/>
              <a:defRPr lang="en-US" sz="12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Image title</a:t>
            </a:r>
          </a:p>
        </p:txBody>
      </p:sp>
      <p:sp>
        <p:nvSpPr>
          <p:cNvPr id="34" name="Text Placeholder 2"/>
          <p:cNvSpPr>
            <a:spLocks noGrp="1"/>
          </p:cNvSpPr>
          <p:nvPr>
            <p:ph type="body" sz="quarter" idx="15" hasCustomPrompt="1"/>
          </p:nvPr>
        </p:nvSpPr>
        <p:spPr>
          <a:xfrm>
            <a:off x="2432165" y="5558545"/>
            <a:ext cx="2061471" cy="895087"/>
          </a:xfrm>
        </p:spPr>
        <p:txBody>
          <a:bodyPr tIns="0" bIns="0"/>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err="1"/>
              <a:t>Aenean</a:t>
            </a:r>
            <a:r>
              <a:rPr lang="en-US"/>
              <a:t> </a:t>
            </a:r>
            <a:r>
              <a:rPr lang="en-US" err="1"/>
              <a:t>lacus</a:t>
            </a:r>
            <a:r>
              <a:rPr lang="en-US"/>
              <a:t> </a:t>
            </a:r>
            <a:r>
              <a:rPr lang="en-US" err="1"/>
              <a:t>arcu</a:t>
            </a:r>
            <a:r>
              <a:rPr lang="en-US"/>
              <a: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a:t>
            </a:r>
          </a:p>
        </p:txBody>
      </p:sp>
      <p:sp>
        <p:nvSpPr>
          <p:cNvPr id="35" name="Text Placeholder 2"/>
          <p:cNvSpPr>
            <a:spLocks noGrp="1"/>
          </p:cNvSpPr>
          <p:nvPr>
            <p:ph type="body" sz="quarter" idx="16" hasCustomPrompt="1"/>
          </p:nvPr>
        </p:nvSpPr>
        <p:spPr>
          <a:xfrm>
            <a:off x="4637096" y="5195319"/>
            <a:ext cx="2061471" cy="245533"/>
          </a:xfrm>
        </p:spPr>
        <p:txBody>
          <a:bodyPr anchor="ctr" anchorCtr="0"/>
          <a:lstStyle>
            <a:lvl1pPr marL="0" indent="0" algn="l" defTabSz="1828800" rtl="0" eaLnBrk="1" latinLnBrk="0" hangingPunct="1">
              <a:lnSpc>
                <a:spcPct val="100000"/>
              </a:lnSpc>
              <a:spcBef>
                <a:spcPts val="600"/>
              </a:spcBef>
              <a:buFont typeface="Arial" panose="020B0604020202020204" pitchFamily="34" charset="0"/>
              <a:buNone/>
              <a:defRPr lang="en-US" sz="12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Image title</a:t>
            </a:r>
          </a:p>
        </p:txBody>
      </p:sp>
      <p:sp>
        <p:nvSpPr>
          <p:cNvPr id="36" name="Text Placeholder 2"/>
          <p:cNvSpPr>
            <a:spLocks noGrp="1"/>
          </p:cNvSpPr>
          <p:nvPr>
            <p:ph type="body" sz="quarter" idx="17" hasCustomPrompt="1"/>
          </p:nvPr>
        </p:nvSpPr>
        <p:spPr>
          <a:xfrm>
            <a:off x="4637096" y="5558545"/>
            <a:ext cx="2061471" cy="895087"/>
          </a:xfrm>
        </p:spPr>
        <p:txBody>
          <a:bodyPr tIns="0" bIns="0"/>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err="1"/>
              <a:t>Aenean</a:t>
            </a:r>
            <a:r>
              <a:rPr lang="en-US"/>
              <a:t> </a:t>
            </a:r>
            <a:r>
              <a:rPr lang="en-US" err="1"/>
              <a:t>lacus</a:t>
            </a:r>
            <a:r>
              <a:rPr lang="en-US"/>
              <a:t> </a:t>
            </a:r>
            <a:r>
              <a:rPr lang="en-US" err="1"/>
              <a:t>arcu</a:t>
            </a:r>
            <a:r>
              <a:rPr lang="en-US"/>
              <a: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a:t>
            </a:r>
          </a:p>
        </p:txBody>
      </p:sp>
      <p:sp>
        <p:nvSpPr>
          <p:cNvPr id="37" name="Text Placeholder 2"/>
          <p:cNvSpPr>
            <a:spLocks noGrp="1"/>
          </p:cNvSpPr>
          <p:nvPr>
            <p:ph type="body" sz="quarter" idx="18" hasCustomPrompt="1"/>
          </p:nvPr>
        </p:nvSpPr>
        <p:spPr>
          <a:xfrm>
            <a:off x="6842026" y="5195319"/>
            <a:ext cx="2061471" cy="245533"/>
          </a:xfrm>
        </p:spPr>
        <p:txBody>
          <a:bodyPr anchor="ctr" anchorCtr="0"/>
          <a:lstStyle>
            <a:lvl1pPr marL="0" indent="0" algn="l" defTabSz="1828800" rtl="0" eaLnBrk="1" latinLnBrk="0" hangingPunct="1">
              <a:lnSpc>
                <a:spcPct val="100000"/>
              </a:lnSpc>
              <a:spcBef>
                <a:spcPts val="600"/>
              </a:spcBef>
              <a:buFont typeface="Arial" panose="020B0604020202020204" pitchFamily="34" charset="0"/>
              <a:buNone/>
              <a:defRPr lang="en-US" sz="12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Image title</a:t>
            </a:r>
          </a:p>
        </p:txBody>
      </p:sp>
      <p:sp>
        <p:nvSpPr>
          <p:cNvPr id="38" name="Text Placeholder 2"/>
          <p:cNvSpPr>
            <a:spLocks noGrp="1"/>
          </p:cNvSpPr>
          <p:nvPr>
            <p:ph type="body" sz="quarter" idx="19" hasCustomPrompt="1"/>
          </p:nvPr>
        </p:nvSpPr>
        <p:spPr>
          <a:xfrm>
            <a:off x="6842026" y="5558545"/>
            <a:ext cx="2061471" cy="895087"/>
          </a:xfrm>
        </p:spPr>
        <p:txBody>
          <a:bodyPr tIns="0" bIns="0"/>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err="1"/>
              <a:t>Aenean</a:t>
            </a:r>
            <a:r>
              <a:rPr lang="en-US"/>
              <a:t> </a:t>
            </a:r>
            <a:r>
              <a:rPr lang="en-US" err="1"/>
              <a:t>lacus</a:t>
            </a:r>
            <a:r>
              <a:rPr lang="en-US"/>
              <a:t> </a:t>
            </a:r>
            <a:r>
              <a:rPr lang="en-US" err="1"/>
              <a:t>arcu</a:t>
            </a:r>
            <a:r>
              <a:rPr lang="en-US"/>
              <a: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a:t>
            </a:r>
          </a:p>
        </p:txBody>
      </p:sp>
      <p:cxnSp>
        <p:nvCxnSpPr>
          <p:cNvPr id="23"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24"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
        <p:nvSpPr>
          <p:cNvPr id="25" name="Picture Placeholder 9"/>
          <p:cNvSpPr>
            <a:spLocks noGrp="1"/>
          </p:cNvSpPr>
          <p:nvPr>
            <p:ph type="pic" sz="quarter" idx="24" hasCustomPrompt="1"/>
          </p:nvPr>
        </p:nvSpPr>
        <p:spPr>
          <a:xfrm>
            <a:off x="237556" y="2269067"/>
            <a:ext cx="2057400" cy="2743200"/>
          </a:xfrm>
          <a:prstGeom prst="rect">
            <a:avLst/>
          </a:prstGeom>
        </p:spPr>
        <p:txBody>
          <a:bodyPr>
            <a:noAutofit/>
          </a:bodyPr>
          <a:lstStyle>
            <a:lvl1pPr marL="0" indent="0" algn="ctr">
              <a:buFontTx/>
              <a:buNone/>
              <a:defRPr sz="1600" baseline="0">
                <a:solidFill>
                  <a:schemeClr val="accent2"/>
                </a:solidFill>
                <a:latin typeface="+mn-lt"/>
              </a:defRPr>
            </a:lvl1pPr>
          </a:lstStyle>
          <a:p>
            <a:pPr marL="0" lvl="0" indent="0" algn="ctr">
              <a:buFontTx/>
              <a:buNone/>
            </a:pPr>
            <a:r>
              <a:rPr lang="en-US"/>
              <a:t>Click icon to add color image</a:t>
            </a:r>
          </a:p>
        </p:txBody>
      </p:sp>
      <p:sp>
        <p:nvSpPr>
          <p:cNvPr id="27" name="Picture Placeholder 9"/>
          <p:cNvSpPr>
            <a:spLocks noGrp="1"/>
          </p:cNvSpPr>
          <p:nvPr>
            <p:ph type="pic" sz="quarter" idx="25" hasCustomPrompt="1"/>
          </p:nvPr>
        </p:nvSpPr>
        <p:spPr>
          <a:xfrm>
            <a:off x="2442487" y="2269067"/>
            <a:ext cx="2057400" cy="2743200"/>
          </a:xfrm>
          <a:prstGeom prst="rect">
            <a:avLst/>
          </a:prstGeom>
        </p:spPr>
        <p:txBody>
          <a:bodyPr>
            <a:noAutofit/>
          </a:bodyPr>
          <a:lstStyle>
            <a:lvl1pPr marL="0" indent="0" algn="ctr">
              <a:buFontTx/>
              <a:buNone/>
              <a:defRPr sz="1600" baseline="0">
                <a:solidFill>
                  <a:schemeClr val="accent2"/>
                </a:solidFill>
                <a:latin typeface="+mn-lt"/>
              </a:defRPr>
            </a:lvl1pPr>
          </a:lstStyle>
          <a:p>
            <a:pPr marL="0" lvl="0" indent="0" algn="ctr">
              <a:buFontTx/>
              <a:buNone/>
            </a:pPr>
            <a:r>
              <a:rPr lang="en-US"/>
              <a:t>Click icon to add color image</a:t>
            </a:r>
          </a:p>
        </p:txBody>
      </p:sp>
      <p:sp>
        <p:nvSpPr>
          <p:cNvPr id="28" name="Picture Placeholder 9"/>
          <p:cNvSpPr>
            <a:spLocks noGrp="1"/>
          </p:cNvSpPr>
          <p:nvPr>
            <p:ph type="pic" sz="quarter" idx="26" hasCustomPrompt="1"/>
          </p:nvPr>
        </p:nvSpPr>
        <p:spPr>
          <a:xfrm>
            <a:off x="4647418" y="2269067"/>
            <a:ext cx="2057400" cy="2743200"/>
          </a:xfrm>
          <a:prstGeom prst="rect">
            <a:avLst/>
          </a:prstGeom>
        </p:spPr>
        <p:txBody>
          <a:bodyPr>
            <a:noAutofit/>
          </a:bodyPr>
          <a:lstStyle>
            <a:lvl1pPr marL="0" indent="0" algn="ctr">
              <a:buFontTx/>
              <a:buNone/>
              <a:defRPr sz="1600" baseline="0">
                <a:solidFill>
                  <a:schemeClr val="accent2"/>
                </a:solidFill>
                <a:latin typeface="+mn-lt"/>
              </a:defRPr>
            </a:lvl1pPr>
          </a:lstStyle>
          <a:p>
            <a:pPr marL="0" lvl="0" indent="0" algn="ctr">
              <a:buFontTx/>
              <a:buNone/>
            </a:pPr>
            <a:r>
              <a:rPr lang="en-US"/>
              <a:t>Click icon to add color image</a:t>
            </a:r>
          </a:p>
        </p:txBody>
      </p:sp>
      <p:sp>
        <p:nvSpPr>
          <p:cNvPr id="29" name="Picture Placeholder 9"/>
          <p:cNvSpPr>
            <a:spLocks noGrp="1"/>
          </p:cNvSpPr>
          <p:nvPr>
            <p:ph type="pic" sz="quarter" idx="27" hasCustomPrompt="1"/>
          </p:nvPr>
        </p:nvSpPr>
        <p:spPr>
          <a:xfrm>
            <a:off x="6852349" y="2269067"/>
            <a:ext cx="2057400" cy="2743200"/>
          </a:xfrm>
          <a:prstGeom prst="rect">
            <a:avLst/>
          </a:prstGeom>
        </p:spPr>
        <p:txBody>
          <a:bodyPr>
            <a:noAutofit/>
          </a:bodyPr>
          <a:lstStyle>
            <a:lvl1pPr marL="0" indent="0" algn="ctr">
              <a:buFontTx/>
              <a:buNone/>
              <a:defRPr sz="1600" baseline="0">
                <a:solidFill>
                  <a:schemeClr val="accent2"/>
                </a:solidFill>
                <a:latin typeface="+mn-lt"/>
              </a:defRPr>
            </a:lvl1pPr>
          </a:lstStyle>
          <a:p>
            <a:pPr marL="0" lvl="0" indent="0" algn="ctr">
              <a:buFontTx/>
              <a:buNone/>
            </a:pPr>
            <a:r>
              <a:rPr lang="en-US"/>
              <a:t>Click icon to add color image</a:t>
            </a:r>
          </a:p>
        </p:txBody>
      </p:sp>
    </p:spTree>
    <p:extLst>
      <p:ext uri="{BB962C8B-B14F-4D97-AF65-F5344CB8AC3E}">
        <p14:creationId xmlns:p14="http://schemas.microsoft.com/office/powerpoint/2010/main" val="2508420816"/>
      </p:ext>
    </p:extLst>
  </p:cSld>
  <p:clrMapOvr>
    <a:masterClrMapping/>
  </p:clrMapOvr>
  <p:extLst mod="1">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6_Content with Bullet points and colored image">
    <p:spTree>
      <p:nvGrpSpPr>
        <p:cNvPr id="1" name=""/>
        <p:cNvGrpSpPr/>
        <p:nvPr/>
      </p:nvGrpSpPr>
      <p:grpSpPr>
        <a:xfrm>
          <a:off x="0" y="0"/>
          <a:ext cx="0" cy="0"/>
          <a:chOff x="0" y="0"/>
          <a:chExt cx="0" cy="0"/>
        </a:xfrm>
      </p:grpSpPr>
      <p:sp>
        <p:nvSpPr>
          <p:cNvPr id="47" name="Title 1"/>
          <p:cNvSpPr>
            <a:spLocks noGrp="1"/>
          </p:cNvSpPr>
          <p:nvPr userDrawn="1">
            <p:ph type="ctrTitle" hasCustomPrompt="1"/>
          </p:nvPr>
        </p:nvSpPr>
        <p:spPr>
          <a:xfrm>
            <a:off x="0" y="345077"/>
            <a:ext cx="3200400" cy="1212791"/>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Click to add title</a:t>
            </a:r>
            <a:br>
              <a:rPr lang="en-US"/>
            </a:br>
            <a:r>
              <a:rPr lang="en-US"/>
              <a:t>in two lines</a:t>
            </a:r>
          </a:p>
        </p:txBody>
      </p:sp>
      <p:sp>
        <p:nvSpPr>
          <p:cNvPr id="8"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49"/>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16" name="Text Placeholder 2"/>
          <p:cNvSpPr>
            <a:spLocks noGrp="1"/>
          </p:cNvSpPr>
          <p:nvPr userDrawn="1">
            <p:ph type="body" sz="quarter" idx="12" hasCustomPrompt="1"/>
          </p:nvPr>
        </p:nvSpPr>
        <p:spPr>
          <a:xfrm>
            <a:off x="203201"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sp>
        <p:nvSpPr>
          <p:cNvPr id="24" name="Text Placeholder 38"/>
          <p:cNvSpPr>
            <a:spLocks noGrp="1"/>
          </p:cNvSpPr>
          <p:nvPr>
            <p:ph type="body" sz="quarter" idx="15" hasCustomPrompt="1"/>
          </p:nvPr>
        </p:nvSpPr>
        <p:spPr>
          <a:xfrm>
            <a:off x="203199" y="3741523"/>
            <a:ext cx="337820" cy="449240"/>
          </a:xfrm>
          <a:prstGeom prst="ellipse">
            <a:avLst/>
          </a:prstGeom>
          <a:solidFill>
            <a:schemeClr val="tx2"/>
          </a:solidFill>
        </p:spPr>
        <p:txBody>
          <a:bodyPr anchor="ctr">
            <a:noAutofit/>
          </a:bodyPr>
          <a:lstStyle>
            <a:lvl1pPr marL="0" indent="0" algn="ctr">
              <a:buFont typeface="Arial" pitchFamily="34" charset="0"/>
              <a:buNone/>
              <a:defRPr sz="1200" b="1">
                <a:solidFill>
                  <a:schemeClr val="bg1"/>
                </a:solidFill>
                <a:latin typeface="+mn-lt"/>
              </a:defRPr>
            </a:lvl1pPr>
            <a:lvl2pPr>
              <a:buNone/>
              <a:defRPr/>
            </a:lvl2pPr>
            <a:lvl3pPr>
              <a:buNone/>
              <a:defRPr/>
            </a:lvl3pPr>
            <a:lvl4pPr>
              <a:buNone/>
              <a:defRPr/>
            </a:lvl4pPr>
            <a:lvl5pPr>
              <a:buNone/>
              <a:defRPr/>
            </a:lvl5pPr>
          </a:lstStyle>
          <a:p>
            <a:pPr lvl="0"/>
            <a:r>
              <a:rPr lang="en-US"/>
              <a:t>1</a:t>
            </a:r>
          </a:p>
        </p:txBody>
      </p:sp>
      <p:sp>
        <p:nvSpPr>
          <p:cNvPr id="27" name="Text Placeholder 2"/>
          <p:cNvSpPr>
            <a:spLocks noGrp="1"/>
          </p:cNvSpPr>
          <p:nvPr>
            <p:ph type="body" sz="quarter" idx="11" hasCustomPrompt="1"/>
          </p:nvPr>
        </p:nvSpPr>
        <p:spPr>
          <a:xfrm>
            <a:off x="579282" y="3871086"/>
            <a:ext cx="2089075" cy="521191"/>
          </a:xfrm>
        </p:spPr>
        <p:txBody>
          <a:bodyPr tIns="0"/>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pt-BR"/>
              <a:t>Duis rutrum vestibulum ornare. Integer cursus eu elit mollis suscipit</a:t>
            </a:r>
          </a:p>
        </p:txBody>
      </p:sp>
      <p:sp>
        <p:nvSpPr>
          <p:cNvPr id="28" name="Text Placeholder 38"/>
          <p:cNvSpPr>
            <a:spLocks noGrp="1"/>
          </p:cNvSpPr>
          <p:nvPr>
            <p:ph type="body" sz="quarter" idx="16" hasCustomPrompt="1"/>
          </p:nvPr>
        </p:nvSpPr>
        <p:spPr>
          <a:xfrm>
            <a:off x="2794448" y="3741523"/>
            <a:ext cx="337820" cy="449240"/>
          </a:xfrm>
          <a:prstGeom prst="ellipse">
            <a:avLst/>
          </a:prstGeom>
          <a:solidFill>
            <a:schemeClr val="tx2"/>
          </a:solidFill>
        </p:spPr>
        <p:txBody>
          <a:bodyPr anchor="ctr">
            <a:noAutofit/>
          </a:bodyPr>
          <a:lstStyle>
            <a:lvl1pPr marL="0" indent="0" algn="ctr">
              <a:buFont typeface="Arial" pitchFamily="34" charset="0"/>
              <a:buNone/>
              <a:defRPr sz="1200" b="1">
                <a:solidFill>
                  <a:schemeClr val="bg1"/>
                </a:solidFill>
                <a:latin typeface="+mn-lt"/>
              </a:defRPr>
            </a:lvl1pPr>
            <a:lvl2pPr>
              <a:buNone/>
              <a:defRPr/>
            </a:lvl2pPr>
            <a:lvl3pPr>
              <a:buNone/>
              <a:defRPr/>
            </a:lvl3pPr>
            <a:lvl4pPr>
              <a:buNone/>
              <a:defRPr/>
            </a:lvl4pPr>
            <a:lvl5pPr>
              <a:buNone/>
              <a:defRPr/>
            </a:lvl5pPr>
          </a:lstStyle>
          <a:p>
            <a:pPr lvl="0"/>
            <a:r>
              <a:rPr lang="en-US"/>
              <a:t>3</a:t>
            </a:r>
          </a:p>
        </p:txBody>
      </p:sp>
      <p:sp>
        <p:nvSpPr>
          <p:cNvPr id="29" name="Text Placeholder 2"/>
          <p:cNvSpPr>
            <a:spLocks noGrp="1"/>
          </p:cNvSpPr>
          <p:nvPr>
            <p:ph type="body" sz="quarter" idx="17" hasCustomPrompt="1"/>
          </p:nvPr>
        </p:nvSpPr>
        <p:spPr>
          <a:xfrm>
            <a:off x="3170531" y="3583213"/>
            <a:ext cx="2089075" cy="243417"/>
          </a:xfrm>
        </p:spPr>
        <p:txBody>
          <a:bodyPr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12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Bullet point</a:t>
            </a:r>
          </a:p>
        </p:txBody>
      </p:sp>
      <p:sp>
        <p:nvSpPr>
          <p:cNvPr id="30" name="Text Placeholder 2"/>
          <p:cNvSpPr>
            <a:spLocks noGrp="1"/>
          </p:cNvSpPr>
          <p:nvPr>
            <p:ph type="body" sz="quarter" idx="18" hasCustomPrompt="1"/>
          </p:nvPr>
        </p:nvSpPr>
        <p:spPr>
          <a:xfrm>
            <a:off x="3170531" y="3871086"/>
            <a:ext cx="2089075" cy="521191"/>
          </a:xfrm>
        </p:spPr>
        <p:txBody>
          <a:bodyPr tIns="0"/>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pt-BR"/>
              <a:t>Duis rutrum vestibulum ornare. Integer cursus eu elit mollis suscipit</a:t>
            </a:r>
          </a:p>
        </p:txBody>
      </p:sp>
      <p:sp>
        <p:nvSpPr>
          <p:cNvPr id="31" name="Text Placeholder 38"/>
          <p:cNvSpPr>
            <a:spLocks noGrp="1"/>
          </p:cNvSpPr>
          <p:nvPr>
            <p:ph type="body" sz="quarter" idx="19" hasCustomPrompt="1"/>
          </p:nvPr>
        </p:nvSpPr>
        <p:spPr>
          <a:xfrm>
            <a:off x="203199" y="5186707"/>
            <a:ext cx="337820" cy="449240"/>
          </a:xfrm>
          <a:prstGeom prst="ellipse">
            <a:avLst/>
          </a:prstGeom>
          <a:solidFill>
            <a:schemeClr val="tx2"/>
          </a:solidFill>
        </p:spPr>
        <p:txBody>
          <a:bodyPr anchor="ctr">
            <a:noAutofit/>
          </a:bodyPr>
          <a:lstStyle>
            <a:lvl1pPr marL="0" indent="0" algn="ctr">
              <a:buFont typeface="Arial" pitchFamily="34" charset="0"/>
              <a:buNone/>
              <a:defRPr sz="1200" b="1">
                <a:solidFill>
                  <a:schemeClr val="bg1"/>
                </a:solidFill>
                <a:latin typeface="+mn-lt"/>
              </a:defRPr>
            </a:lvl1pPr>
            <a:lvl2pPr>
              <a:buNone/>
              <a:defRPr/>
            </a:lvl2pPr>
            <a:lvl3pPr>
              <a:buNone/>
              <a:defRPr/>
            </a:lvl3pPr>
            <a:lvl4pPr>
              <a:buNone/>
              <a:defRPr/>
            </a:lvl4pPr>
            <a:lvl5pPr>
              <a:buNone/>
              <a:defRPr/>
            </a:lvl5pPr>
          </a:lstStyle>
          <a:p>
            <a:pPr lvl="0"/>
            <a:r>
              <a:rPr lang="en-US"/>
              <a:t>2</a:t>
            </a:r>
          </a:p>
        </p:txBody>
      </p:sp>
      <p:sp>
        <p:nvSpPr>
          <p:cNvPr id="32" name="Text Placeholder 2"/>
          <p:cNvSpPr>
            <a:spLocks noGrp="1"/>
          </p:cNvSpPr>
          <p:nvPr>
            <p:ph type="body" sz="quarter" idx="20" hasCustomPrompt="1"/>
          </p:nvPr>
        </p:nvSpPr>
        <p:spPr>
          <a:xfrm>
            <a:off x="579282" y="5028397"/>
            <a:ext cx="2089075" cy="243417"/>
          </a:xfrm>
        </p:spPr>
        <p:txBody>
          <a:bodyPr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12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Bullet point</a:t>
            </a:r>
          </a:p>
        </p:txBody>
      </p:sp>
      <p:sp>
        <p:nvSpPr>
          <p:cNvPr id="43" name="Text Placeholder 2"/>
          <p:cNvSpPr>
            <a:spLocks noGrp="1"/>
          </p:cNvSpPr>
          <p:nvPr>
            <p:ph type="body" sz="quarter" idx="21" hasCustomPrompt="1"/>
          </p:nvPr>
        </p:nvSpPr>
        <p:spPr>
          <a:xfrm>
            <a:off x="579282" y="5316270"/>
            <a:ext cx="2089075" cy="521191"/>
          </a:xfrm>
        </p:spPr>
        <p:txBody>
          <a:bodyPr tIns="0"/>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pt-BR"/>
              <a:t>Duis rutrum vestibulum ornare. Integer cursus eu elit mollis suscipit</a:t>
            </a:r>
          </a:p>
        </p:txBody>
      </p:sp>
      <p:sp>
        <p:nvSpPr>
          <p:cNvPr id="44" name="Text Placeholder 38"/>
          <p:cNvSpPr>
            <a:spLocks noGrp="1"/>
          </p:cNvSpPr>
          <p:nvPr>
            <p:ph type="body" sz="quarter" idx="22" hasCustomPrompt="1"/>
          </p:nvPr>
        </p:nvSpPr>
        <p:spPr>
          <a:xfrm>
            <a:off x="2794448" y="5186707"/>
            <a:ext cx="337820" cy="449240"/>
          </a:xfrm>
          <a:prstGeom prst="ellipse">
            <a:avLst/>
          </a:prstGeom>
          <a:solidFill>
            <a:schemeClr val="tx2"/>
          </a:solidFill>
        </p:spPr>
        <p:txBody>
          <a:bodyPr anchor="ctr">
            <a:noAutofit/>
          </a:bodyPr>
          <a:lstStyle>
            <a:lvl1pPr marL="0" indent="0" algn="ctr">
              <a:buFont typeface="Arial" pitchFamily="34" charset="0"/>
              <a:buNone/>
              <a:defRPr sz="1200" b="1">
                <a:solidFill>
                  <a:schemeClr val="bg1"/>
                </a:solidFill>
                <a:latin typeface="+mn-lt"/>
              </a:defRPr>
            </a:lvl1pPr>
            <a:lvl2pPr>
              <a:buNone/>
              <a:defRPr/>
            </a:lvl2pPr>
            <a:lvl3pPr>
              <a:buNone/>
              <a:defRPr/>
            </a:lvl3pPr>
            <a:lvl4pPr>
              <a:buNone/>
              <a:defRPr/>
            </a:lvl4pPr>
            <a:lvl5pPr>
              <a:buNone/>
              <a:defRPr/>
            </a:lvl5pPr>
          </a:lstStyle>
          <a:p>
            <a:pPr lvl="0"/>
            <a:r>
              <a:rPr lang="en-US"/>
              <a:t>4</a:t>
            </a:r>
          </a:p>
        </p:txBody>
      </p:sp>
      <p:sp>
        <p:nvSpPr>
          <p:cNvPr id="45" name="Text Placeholder 2"/>
          <p:cNvSpPr>
            <a:spLocks noGrp="1"/>
          </p:cNvSpPr>
          <p:nvPr>
            <p:ph type="body" sz="quarter" idx="23" hasCustomPrompt="1"/>
          </p:nvPr>
        </p:nvSpPr>
        <p:spPr>
          <a:xfrm>
            <a:off x="3170531" y="5028397"/>
            <a:ext cx="2089075" cy="243417"/>
          </a:xfrm>
        </p:spPr>
        <p:txBody>
          <a:bodyPr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12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Bullet point</a:t>
            </a:r>
          </a:p>
        </p:txBody>
      </p:sp>
      <p:sp>
        <p:nvSpPr>
          <p:cNvPr id="46" name="Text Placeholder 2"/>
          <p:cNvSpPr>
            <a:spLocks noGrp="1"/>
          </p:cNvSpPr>
          <p:nvPr>
            <p:ph type="body" sz="quarter" idx="24" hasCustomPrompt="1"/>
          </p:nvPr>
        </p:nvSpPr>
        <p:spPr>
          <a:xfrm>
            <a:off x="3170531" y="5316270"/>
            <a:ext cx="2089075" cy="521191"/>
          </a:xfrm>
        </p:spPr>
        <p:txBody>
          <a:bodyPr tIns="0"/>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pt-BR"/>
              <a:t>Duis rutrum vestibulum ornare. Integer cursus eu elit mollis suscipit</a:t>
            </a:r>
          </a:p>
        </p:txBody>
      </p:sp>
      <p:sp>
        <p:nvSpPr>
          <p:cNvPr id="48" name="Text Placeholder 2"/>
          <p:cNvSpPr>
            <a:spLocks noGrp="1"/>
          </p:cNvSpPr>
          <p:nvPr>
            <p:ph type="body" sz="quarter" idx="10" hasCustomPrompt="1"/>
          </p:nvPr>
        </p:nvSpPr>
        <p:spPr>
          <a:xfrm>
            <a:off x="203199" y="1727200"/>
            <a:ext cx="5056406" cy="914401"/>
          </a:xfrm>
        </p:spPr>
        <p:txBody>
          <a:bodyPr/>
          <a:lstStyle>
            <a:lvl1pPr marL="0" indent="0" algn="l" defTabSz="1828800" rtl="0" eaLnBrk="1" latinLnBrk="0" hangingPunct="1">
              <a:lnSpc>
                <a:spcPct val="90000"/>
              </a:lnSpc>
              <a:spcBef>
                <a:spcPts val="2000"/>
              </a:spcBef>
              <a:buFont typeface="Arial" panose="020B0604020202020204" pitchFamily="34" charset="0"/>
              <a:buNone/>
              <a:defRPr lang="en-US" sz="12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a:t>
            </a:r>
          </a:p>
        </p:txBody>
      </p:sp>
      <p:sp>
        <p:nvSpPr>
          <p:cNvPr id="49" name="Text Placeholder 2"/>
          <p:cNvSpPr>
            <a:spLocks noGrp="1"/>
          </p:cNvSpPr>
          <p:nvPr>
            <p:ph type="body" sz="quarter" idx="25" hasCustomPrompt="1"/>
          </p:nvPr>
        </p:nvSpPr>
        <p:spPr>
          <a:xfrm>
            <a:off x="579282" y="3583213"/>
            <a:ext cx="2089075" cy="243417"/>
          </a:xfrm>
        </p:spPr>
        <p:txBody>
          <a:bodyPr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12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Bullet point</a:t>
            </a:r>
          </a:p>
        </p:txBody>
      </p:sp>
      <p:cxnSp>
        <p:nvCxnSpPr>
          <p:cNvPr id="25"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26"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
        <p:nvSpPr>
          <p:cNvPr id="33" name="Picture Placeholder 9"/>
          <p:cNvSpPr>
            <a:spLocks noGrp="1"/>
          </p:cNvSpPr>
          <p:nvPr>
            <p:ph type="pic" sz="quarter" idx="27" hasCustomPrompt="1"/>
          </p:nvPr>
        </p:nvSpPr>
        <p:spPr>
          <a:xfrm>
            <a:off x="5562600" y="338667"/>
            <a:ext cx="3568700" cy="6096000"/>
          </a:xfrm>
          <a:prstGeom prst="rect">
            <a:avLst/>
          </a:prstGeom>
        </p:spPr>
        <p:txBody>
          <a:bodyPr>
            <a:noAutofit/>
          </a:bodyPr>
          <a:lstStyle>
            <a:lvl1pPr marL="0" indent="0" algn="ctr">
              <a:buFontTx/>
              <a:buNone/>
              <a:defRPr sz="1600" baseline="0">
                <a:solidFill>
                  <a:schemeClr val="accent2"/>
                </a:solidFill>
                <a:latin typeface="+mn-lt"/>
              </a:defRPr>
            </a:lvl1pPr>
          </a:lstStyle>
          <a:p>
            <a:pPr marL="0" lvl="0" indent="0" algn="ctr">
              <a:buFontTx/>
              <a:buNone/>
            </a:pPr>
            <a:r>
              <a:rPr lang="en-US"/>
              <a:t>Click icon to add image</a:t>
            </a:r>
          </a:p>
        </p:txBody>
      </p:sp>
    </p:spTree>
    <p:extLst>
      <p:ext uri="{BB962C8B-B14F-4D97-AF65-F5344CB8AC3E}">
        <p14:creationId xmlns:p14="http://schemas.microsoft.com/office/powerpoint/2010/main" val="771166900"/>
      </p:ext>
    </p:extLst>
  </p:cSld>
  <p:clrMapOvr>
    <a:masterClrMapping/>
  </p:clrMapOvr>
  <p:extLst mod="1">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9"/>
          <p:cNvSpPr>
            <a:spLocks noGrp="1"/>
          </p:cNvSpPr>
          <p:nvPr>
            <p:ph type="dt" sz="half" idx="10"/>
          </p:nvPr>
        </p:nvSpPr>
        <p:spPr/>
        <p:txBody>
          <a:bodyPr/>
          <a:lstStyle>
            <a:lvl1pPr>
              <a:defRPr/>
            </a:lvl1pPr>
          </a:lstStyle>
          <a:p>
            <a:pPr>
              <a:defRPr/>
            </a:pPr>
            <a:endParaRPr lang="en-US">
              <a:solidFill>
                <a:srgbClr val="04617B">
                  <a:shade val="90000"/>
                </a:srgbClr>
              </a:solidFill>
            </a:endParaRPr>
          </a:p>
        </p:txBody>
      </p:sp>
      <p:sp>
        <p:nvSpPr>
          <p:cNvPr id="5" name="Footer Placeholder 21"/>
          <p:cNvSpPr>
            <a:spLocks noGrp="1"/>
          </p:cNvSpPr>
          <p:nvPr>
            <p:ph type="ftr" sz="quarter" idx="11"/>
          </p:nvPr>
        </p:nvSpPr>
        <p:spPr/>
        <p:txBody>
          <a:bodyPr/>
          <a:lstStyle>
            <a:lvl1pPr>
              <a:defRPr/>
            </a:lvl1pPr>
          </a:lstStyle>
          <a:p>
            <a:pPr>
              <a:defRPr/>
            </a:pPr>
            <a:endParaRPr lang="en-US">
              <a:solidFill>
                <a:srgbClr val="04617B">
                  <a:shade val="90000"/>
                </a:srgbClr>
              </a:solidFill>
            </a:endParaRPr>
          </a:p>
        </p:txBody>
      </p:sp>
      <p:sp>
        <p:nvSpPr>
          <p:cNvPr id="6" name="Slide Number Placeholder 17"/>
          <p:cNvSpPr>
            <a:spLocks noGrp="1"/>
          </p:cNvSpPr>
          <p:nvPr>
            <p:ph type="sldNum" sz="quarter" idx="12"/>
          </p:nvPr>
        </p:nvSpPr>
        <p:spPr/>
        <p:txBody>
          <a:bodyPr/>
          <a:lstStyle>
            <a:lvl1pPr>
              <a:defRPr/>
            </a:lvl1pPr>
          </a:lstStyle>
          <a:p>
            <a:pPr>
              <a:defRPr/>
            </a:pPr>
            <a:fld id="{74736D0F-E95A-49BA-90ED-085DAF93DC4C}" type="slidenum">
              <a:rPr lang="en-US" altLang="id-ID"/>
              <a:pPr>
                <a:defRPr/>
              </a:pPr>
              <a:t>‹#›</a:t>
            </a:fld>
            <a:endParaRPr lang="en-US" altLang="id-ID"/>
          </a:p>
        </p:txBody>
      </p:sp>
    </p:spTree>
    <p:extLst>
      <p:ext uri="{BB962C8B-B14F-4D97-AF65-F5344CB8AC3E}">
        <p14:creationId xmlns:p14="http://schemas.microsoft.com/office/powerpoint/2010/main" val="181913784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Content slide">
    <p:spTree>
      <p:nvGrpSpPr>
        <p:cNvPr id="1" name=""/>
        <p:cNvGrpSpPr/>
        <p:nvPr/>
      </p:nvGrpSpPr>
      <p:grpSpPr>
        <a:xfrm>
          <a:off x="0" y="0"/>
          <a:ext cx="0" cy="0"/>
          <a:chOff x="0" y="0"/>
          <a:chExt cx="0" cy="0"/>
        </a:xfrm>
      </p:grpSpPr>
      <p:sp>
        <p:nvSpPr>
          <p:cNvPr id="47" name="Title 1"/>
          <p:cNvSpPr>
            <a:spLocks noGrp="1"/>
          </p:cNvSpPr>
          <p:nvPr>
            <p:ph type="ctrTitle" hasCustomPrompt="1"/>
          </p:nvPr>
        </p:nvSpPr>
        <p:spPr>
          <a:xfrm>
            <a:off x="0" y="345079"/>
            <a:ext cx="3200400" cy="1212791"/>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Click to add title</a:t>
            </a:r>
            <a:br>
              <a:rPr lang="en-US"/>
            </a:br>
            <a:r>
              <a:rPr lang="en-US"/>
              <a:t>in two lines</a:t>
            </a:r>
          </a:p>
        </p:txBody>
      </p:sp>
      <p:sp>
        <p:nvSpPr>
          <p:cNvPr id="8" name="Footer Placeholder 4"/>
          <p:cNvSpPr txBox="1">
            <a:spLocks/>
          </p:cNvSpPr>
          <p:nvPr userDrawn="1"/>
        </p:nvSpPr>
        <p:spPr>
          <a:xfrm>
            <a:off x="7137104" y="6639317"/>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7"/>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7"/>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51"/>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3" name="Text Placeholder 2"/>
          <p:cNvSpPr>
            <a:spLocks noGrp="1"/>
          </p:cNvSpPr>
          <p:nvPr>
            <p:ph type="body" sz="quarter" idx="10" hasCustomPrompt="1"/>
          </p:nvPr>
        </p:nvSpPr>
        <p:spPr>
          <a:xfrm>
            <a:off x="203200" y="1727199"/>
            <a:ext cx="8681088" cy="338668"/>
          </a:xfrm>
        </p:spPr>
        <p:txBody>
          <a:bodyPr/>
          <a:lstStyle>
            <a:lvl1pPr marL="0" indent="0" algn="l" defTabSz="1828800" rtl="0" eaLnBrk="1" latinLnBrk="0" hangingPunct="1">
              <a:lnSpc>
                <a:spcPct val="90000"/>
              </a:lnSpc>
              <a:spcBef>
                <a:spcPts val="2000"/>
              </a:spcBef>
              <a:buFont typeface="Arial" panose="020B0604020202020204" pitchFamily="34" charset="0"/>
              <a:buNone/>
              <a:defRPr lang="en-US" sz="14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Heading</a:t>
            </a:r>
          </a:p>
        </p:txBody>
      </p:sp>
      <p:sp>
        <p:nvSpPr>
          <p:cNvPr id="15" name="Text Placeholder 2"/>
          <p:cNvSpPr>
            <a:spLocks noGrp="1"/>
          </p:cNvSpPr>
          <p:nvPr>
            <p:ph type="body" sz="quarter" idx="11" hasCustomPrompt="1"/>
          </p:nvPr>
        </p:nvSpPr>
        <p:spPr>
          <a:xfrm>
            <a:off x="203200" y="2232779"/>
            <a:ext cx="8681088" cy="4113468"/>
          </a:xfrm>
        </p:spPr>
        <p:txBody>
          <a:bodyPr/>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err="1"/>
              <a:t>Aenean</a:t>
            </a:r>
            <a:r>
              <a:rPr lang="en-US"/>
              <a:t> </a:t>
            </a:r>
            <a:r>
              <a:rPr lang="en-US" err="1"/>
              <a:t>lacus</a:t>
            </a:r>
            <a:r>
              <a:rPr lang="en-US"/>
              <a:t> </a:t>
            </a:r>
            <a:r>
              <a:rPr lang="en-US" err="1"/>
              <a:t>arcu</a:t>
            </a:r>
            <a:r>
              <a:rPr lang="en-US"/>
              <a: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a:p>
            <a:pPr lvl="0"/>
            <a:r>
              <a:rPr lang="en-US" err="1"/>
              <a:t>Pellentesque</a:t>
            </a:r>
            <a:r>
              <a:rPr lang="en-US"/>
              <a:t> </a:t>
            </a:r>
            <a:r>
              <a:rPr lang="en-US" err="1"/>
              <a:t>sodales</a:t>
            </a:r>
            <a:r>
              <a:rPr lang="en-US"/>
              <a:t> </a:t>
            </a:r>
            <a:r>
              <a:rPr lang="en-US" err="1"/>
              <a:t>purus</a:t>
            </a:r>
            <a:r>
              <a:rPr lang="en-US"/>
              <a:t> et dui convallis, </a:t>
            </a:r>
            <a:r>
              <a:rPr lang="en-US" err="1"/>
              <a:t>sed</a:t>
            </a:r>
            <a:r>
              <a:rPr lang="en-US"/>
              <a:t> </a:t>
            </a:r>
            <a:r>
              <a:rPr lang="en-US" err="1"/>
              <a:t>facilisis</a:t>
            </a:r>
            <a:r>
              <a:rPr lang="en-US"/>
              <a:t> lorem </a:t>
            </a:r>
            <a:r>
              <a:rPr lang="en-US" err="1"/>
              <a:t>volutpat</a:t>
            </a:r>
            <a:r>
              <a:rPr lang="en-US"/>
              <a:t>. Integer non </a:t>
            </a:r>
            <a:r>
              <a:rPr lang="en-US" err="1"/>
              <a:t>elit</a:t>
            </a:r>
            <a:r>
              <a:rPr lang="en-US"/>
              <a:t> </a:t>
            </a:r>
            <a:r>
              <a:rPr lang="en-US" err="1"/>
              <a:t>lacinia</a:t>
            </a:r>
            <a:r>
              <a:rPr lang="en-US"/>
              <a:t> </a:t>
            </a:r>
            <a:r>
              <a:rPr lang="en-US" err="1"/>
              <a:t>diam</a:t>
            </a:r>
            <a:r>
              <a:rPr lang="en-US"/>
              <a:t> </a:t>
            </a:r>
            <a:r>
              <a:rPr lang="en-US" err="1"/>
              <a:t>venenatis</a:t>
            </a:r>
            <a:r>
              <a:rPr lang="en-US"/>
              <a:t> </a:t>
            </a:r>
            <a:r>
              <a:rPr lang="en-US" err="1"/>
              <a:t>consequat</a:t>
            </a:r>
            <a:r>
              <a:rPr lang="en-US"/>
              <a:t>. </a:t>
            </a:r>
          </a:p>
          <a:p>
            <a:pPr lvl="0"/>
            <a:r>
              <a:rPr lang="en-US" err="1"/>
              <a:t>Donec</a:t>
            </a:r>
            <a:r>
              <a:rPr lang="en-US"/>
              <a:t> maximus pharetra </a:t>
            </a:r>
            <a:r>
              <a:rPr lang="en-US" err="1"/>
              <a:t>sapien</a:t>
            </a:r>
            <a:r>
              <a:rPr lang="en-US"/>
              <a:t> sit </a:t>
            </a:r>
            <a:r>
              <a:rPr lang="en-US" err="1"/>
              <a:t>amet</a:t>
            </a:r>
            <a:r>
              <a:rPr lang="en-US"/>
              <a:t> </a:t>
            </a:r>
            <a:r>
              <a:rPr lang="en-US" err="1"/>
              <a:t>rhoncus</a:t>
            </a:r>
            <a:r>
              <a:rPr lang="en-US"/>
              <a:t>. </a:t>
            </a:r>
            <a:r>
              <a:rPr lang="en-US" err="1"/>
              <a:t>Vestibulum</a:t>
            </a:r>
            <a:r>
              <a:rPr lang="en-US"/>
              <a:t> </a:t>
            </a:r>
            <a:r>
              <a:rPr lang="en-US" err="1"/>
              <a:t>consequat</a:t>
            </a:r>
            <a:r>
              <a:rPr lang="en-US"/>
              <a:t> ligula </a:t>
            </a:r>
            <a:r>
              <a:rPr lang="en-US" err="1"/>
              <a:t>nunc</a:t>
            </a:r>
            <a:r>
              <a:rPr lang="en-US"/>
              <a:t>, ac </a:t>
            </a:r>
            <a:r>
              <a:rPr lang="en-US" err="1"/>
              <a:t>auctor</a:t>
            </a:r>
            <a:r>
              <a:rPr lang="en-US"/>
              <a:t> </a:t>
            </a:r>
            <a:r>
              <a:rPr lang="en-US" err="1"/>
              <a:t>massa</a:t>
            </a:r>
            <a:r>
              <a:rPr lang="en-US"/>
              <a:t> </a:t>
            </a:r>
            <a:r>
              <a:rPr lang="en-US" err="1"/>
              <a:t>luctus</a:t>
            </a:r>
            <a:r>
              <a:rPr lang="en-US"/>
              <a:t> a. </a:t>
            </a:r>
            <a:r>
              <a:rPr lang="en-US" err="1"/>
              <a:t>Suspendisse</a:t>
            </a:r>
            <a:r>
              <a:rPr lang="en-US"/>
              <a:t> ex mi, </a:t>
            </a:r>
            <a:r>
              <a:rPr lang="en-US" err="1"/>
              <a:t>imperdiet</a:t>
            </a:r>
            <a:r>
              <a:rPr lang="en-US"/>
              <a:t> et </a:t>
            </a:r>
            <a:r>
              <a:rPr lang="en-US" err="1"/>
              <a:t>risus</a:t>
            </a:r>
            <a:r>
              <a:rPr lang="en-US"/>
              <a:t> </a:t>
            </a:r>
            <a:r>
              <a:rPr lang="en-US" err="1"/>
              <a:t>tincidunt</a:t>
            </a:r>
            <a:r>
              <a:rPr lang="en-US"/>
              <a:t>, </a:t>
            </a:r>
            <a:r>
              <a:rPr lang="en-US" err="1"/>
              <a:t>varius</a:t>
            </a:r>
            <a:r>
              <a:rPr lang="en-US"/>
              <a:t> </a:t>
            </a:r>
            <a:r>
              <a:rPr lang="en-US" err="1"/>
              <a:t>viverra</a:t>
            </a:r>
            <a:r>
              <a:rPr lang="en-US"/>
              <a:t> lorem.</a:t>
            </a:r>
          </a:p>
          <a:p>
            <a:pPr lvl="0"/>
            <a:r>
              <a:rPr lang="en-US"/>
              <a:t>Description text in Dark Grey and 24pt size. </a:t>
            </a:r>
            <a:r>
              <a:rPr lang="en-US" err="1"/>
              <a:t>Aenean</a:t>
            </a:r>
            <a:r>
              <a:rPr lang="en-US"/>
              <a:t> </a:t>
            </a:r>
            <a:r>
              <a:rPr lang="en-US" err="1"/>
              <a:t>lacus</a:t>
            </a:r>
            <a:r>
              <a:rPr lang="en-US"/>
              <a:t> </a:t>
            </a:r>
            <a:r>
              <a:rPr lang="en-US" err="1"/>
              <a:t>arcu</a:t>
            </a:r>
            <a:r>
              <a:rPr lang="en-US"/>
              <a: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a:p>
            <a:pPr lvl="0"/>
            <a:r>
              <a:rPr lang="en-US" err="1"/>
              <a:t>Pellentesque</a:t>
            </a:r>
            <a:r>
              <a:rPr lang="en-US"/>
              <a:t> </a:t>
            </a:r>
            <a:r>
              <a:rPr lang="en-US" err="1"/>
              <a:t>sodales</a:t>
            </a:r>
            <a:r>
              <a:rPr lang="en-US"/>
              <a:t> </a:t>
            </a:r>
            <a:r>
              <a:rPr lang="en-US" err="1"/>
              <a:t>purus</a:t>
            </a:r>
            <a:r>
              <a:rPr lang="en-US"/>
              <a:t> et dui convallis, </a:t>
            </a:r>
            <a:r>
              <a:rPr lang="en-US" err="1"/>
              <a:t>sed</a:t>
            </a:r>
            <a:r>
              <a:rPr lang="en-US"/>
              <a:t> </a:t>
            </a:r>
            <a:r>
              <a:rPr lang="en-US" err="1"/>
              <a:t>facilisis</a:t>
            </a:r>
            <a:r>
              <a:rPr lang="en-US"/>
              <a:t> lorem </a:t>
            </a:r>
            <a:r>
              <a:rPr lang="en-US" err="1"/>
              <a:t>volutpat</a:t>
            </a:r>
            <a:r>
              <a:rPr lang="en-US"/>
              <a:t>. Integer non </a:t>
            </a:r>
            <a:r>
              <a:rPr lang="en-US" err="1"/>
              <a:t>elit</a:t>
            </a:r>
            <a:r>
              <a:rPr lang="en-US"/>
              <a:t> </a:t>
            </a:r>
            <a:r>
              <a:rPr lang="en-US" err="1"/>
              <a:t>lacinia</a:t>
            </a:r>
            <a:r>
              <a:rPr lang="en-US"/>
              <a:t> </a:t>
            </a:r>
            <a:r>
              <a:rPr lang="en-US" err="1"/>
              <a:t>diam</a:t>
            </a:r>
            <a:r>
              <a:rPr lang="en-US"/>
              <a:t> </a:t>
            </a:r>
            <a:r>
              <a:rPr lang="en-US" err="1"/>
              <a:t>venenatis</a:t>
            </a:r>
            <a:r>
              <a:rPr lang="en-US"/>
              <a:t> </a:t>
            </a:r>
            <a:r>
              <a:rPr lang="en-US" err="1"/>
              <a:t>consequat</a:t>
            </a:r>
            <a:r>
              <a:rPr lang="en-US"/>
              <a:t>. </a:t>
            </a:r>
          </a:p>
          <a:p>
            <a:pPr lvl="0"/>
            <a:r>
              <a:rPr lang="en-US" err="1"/>
              <a:t>Donec</a:t>
            </a:r>
            <a:r>
              <a:rPr lang="en-US"/>
              <a:t> maximus pharetra </a:t>
            </a:r>
            <a:r>
              <a:rPr lang="en-US" err="1"/>
              <a:t>sapien</a:t>
            </a:r>
            <a:r>
              <a:rPr lang="en-US"/>
              <a:t> sit </a:t>
            </a:r>
            <a:r>
              <a:rPr lang="en-US" err="1"/>
              <a:t>amet</a:t>
            </a:r>
            <a:r>
              <a:rPr lang="en-US"/>
              <a:t> </a:t>
            </a:r>
            <a:r>
              <a:rPr lang="en-US" err="1"/>
              <a:t>rhoncus</a:t>
            </a:r>
            <a:r>
              <a:rPr lang="en-US"/>
              <a:t>. </a:t>
            </a:r>
            <a:r>
              <a:rPr lang="en-US" err="1"/>
              <a:t>Vestibulum</a:t>
            </a:r>
            <a:r>
              <a:rPr lang="en-US"/>
              <a:t> </a:t>
            </a:r>
            <a:r>
              <a:rPr lang="en-US" err="1"/>
              <a:t>consequat</a:t>
            </a:r>
            <a:r>
              <a:rPr lang="en-US"/>
              <a:t> ligula </a:t>
            </a:r>
            <a:r>
              <a:rPr lang="en-US" err="1"/>
              <a:t>nunc</a:t>
            </a:r>
            <a:r>
              <a:rPr lang="en-US"/>
              <a:t>, ac </a:t>
            </a:r>
            <a:r>
              <a:rPr lang="en-US" err="1"/>
              <a:t>auctor</a:t>
            </a:r>
            <a:r>
              <a:rPr lang="en-US"/>
              <a:t> </a:t>
            </a:r>
            <a:r>
              <a:rPr lang="en-US" err="1"/>
              <a:t>massa</a:t>
            </a:r>
            <a:r>
              <a:rPr lang="en-US"/>
              <a:t> </a:t>
            </a:r>
            <a:r>
              <a:rPr lang="en-US" err="1"/>
              <a:t>luctus</a:t>
            </a:r>
            <a:r>
              <a:rPr lang="en-US"/>
              <a:t> a. </a:t>
            </a:r>
            <a:r>
              <a:rPr lang="en-US" err="1"/>
              <a:t>Suspendisse</a:t>
            </a:r>
            <a:r>
              <a:rPr lang="en-US"/>
              <a:t> ex mi, </a:t>
            </a:r>
            <a:r>
              <a:rPr lang="en-US" err="1"/>
              <a:t>imperdiet</a:t>
            </a:r>
            <a:r>
              <a:rPr lang="en-US"/>
              <a:t> et </a:t>
            </a:r>
            <a:r>
              <a:rPr lang="en-US" err="1"/>
              <a:t>risus</a:t>
            </a:r>
            <a:r>
              <a:rPr lang="en-US"/>
              <a:t> </a:t>
            </a:r>
            <a:r>
              <a:rPr lang="en-US" err="1"/>
              <a:t>tincidunt</a:t>
            </a:r>
            <a:r>
              <a:rPr lang="en-US"/>
              <a:t>, </a:t>
            </a:r>
            <a:r>
              <a:rPr lang="en-US" err="1"/>
              <a:t>varius</a:t>
            </a:r>
            <a:r>
              <a:rPr lang="en-US"/>
              <a:t> </a:t>
            </a:r>
            <a:r>
              <a:rPr lang="en-US" err="1"/>
              <a:t>viverra</a:t>
            </a:r>
            <a:r>
              <a:rPr lang="en-US"/>
              <a:t> lorem.</a:t>
            </a:r>
          </a:p>
          <a:p>
            <a:pPr lvl="0"/>
            <a:r>
              <a:rPr lang="en-US" err="1"/>
              <a:t>Aenean</a:t>
            </a:r>
            <a:r>
              <a:rPr lang="en-US"/>
              <a:t> </a:t>
            </a:r>
            <a:r>
              <a:rPr lang="en-US" err="1"/>
              <a:t>lacus</a:t>
            </a:r>
            <a:r>
              <a:rPr lang="en-US"/>
              <a:t> </a:t>
            </a:r>
            <a:r>
              <a:rPr lang="en-US" err="1"/>
              <a:t>arcu</a:t>
            </a:r>
            <a:r>
              <a:rPr lang="en-US"/>
              <a: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a:p>
            <a:pPr lvl="0"/>
            <a:r>
              <a:rPr lang="en-US" err="1"/>
              <a:t>Pellentesque</a:t>
            </a:r>
            <a:r>
              <a:rPr lang="en-US"/>
              <a:t> </a:t>
            </a:r>
            <a:r>
              <a:rPr lang="en-US" err="1"/>
              <a:t>sodales</a:t>
            </a:r>
            <a:r>
              <a:rPr lang="en-US"/>
              <a:t> </a:t>
            </a:r>
            <a:r>
              <a:rPr lang="en-US" err="1"/>
              <a:t>purus</a:t>
            </a:r>
            <a:r>
              <a:rPr lang="en-US"/>
              <a:t> et dui convallis, </a:t>
            </a:r>
            <a:r>
              <a:rPr lang="en-US" err="1"/>
              <a:t>sed</a:t>
            </a:r>
            <a:r>
              <a:rPr lang="en-US"/>
              <a:t> </a:t>
            </a:r>
            <a:r>
              <a:rPr lang="en-US" err="1"/>
              <a:t>facilisis</a:t>
            </a:r>
            <a:r>
              <a:rPr lang="en-US"/>
              <a:t> lorem </a:t>
            </a:r>
            <a:r>
              <a:rPr lang="en-US" err="1"/>
              <a:t>volutpat</a:t>
            </a:r>
            <a:r>
              <a:rPr lang="en-US"/>
              <a:t>. Integer non </a:t>
            </a:r>
            <a:r>
              <a:rPr lang="en-US" err="1"/>
              <a:t>elit</a:t>
            </a:r>
            <a:r>
              <a:rPr lang="en-US"/>
              <a:t> </a:t>
            </a:r>
            <a:r>
              <a:rPr lang="en-US" err="1"/>
              <a:t>lacinia</a:t>
            </a:r>
            <a:r>
              <a:rPr lang="en-US"/>
              <a:t> </a:t>
            </a:r>
            <a:r>
              <a:rPr lang="en-US" err="1"/>
              <a:t>diam</a:t>
            </a:r>
            <a:r>
              <a:rPr lang="en-US"/>
              <a:t> </a:t>
            </a:r>
            <a:r>
              <a:rPr lang="en-US" err="1"/>
              <a:t>venenatis</a:t>
            </a:r>
            <a:r>
              <a:rPr lang="en-US"/>
              <a:t> </a:t>
            </a:r>
            <a:r>
              <a:rPr lang="en-US" err="1"/>
              <a:t>consequat</a:t>
            </a:r>
            <a:r>
              <a:rPr lang="en-US"/>
              <a:t>. </a:t>
            </a:r>
          </a:p>
          <a:p>
            <a:pPr lvl="0"/>
            <a:r>
              <a:rPr lang="en-US" err="1"/>
              <a:t>Donec</a:t>
            </a:r>
            <a:r>
              <a:rPr lang="en-US"/>
              <a:t> maximus pharetra </a:t>
            </a:r>
            <a:r>
              <a:rPr lang="en-US" err="1"/>
              <a:t>sapien</a:t>
            </a:r>
            <a:r>
              <a:rPr lang="en-US"/>
              <a:t> sit </a:t>
            </a:r>
            <a:r>
              <a:rPr lang="en-US" err="1"/>
              <a:t>amet</a:t>
            </a:r>
            <a:r>
              <a:rPr lang="en-US"/>
              <a:t> </a:t>
            </a:r>
            <a:r>
              <a:rPr lang="en-US" err="1"/>
              <a:t>rhoncus</a:t>
            </a:r>
            <a:r>
              <a:rPr lang="en-US"/>
              <a:t>. </a:t>
            </a:r>
            <a:r>
              <a:rPr lang="en-US" err="1"/>
              <a:t>Vestibulum</a:t>
            </a:r>
            <a:r>
              <a:rPr lang="en-US"/>
              <a:t> </a:t>
            </a:r>
            <a:r>
              <a:rPr lang="en-US" err="1"/>
              <a:t>consequat</a:t>
            </a:r>
            <a:r>
              <a:rPr lang="en-US"/>
              <a:t> ligula </a:t>
            </a:r>
            <a:r>
              <a:rPr lang="en-US" err="1"/>
              <a:t>nunc</a:t>
            </a:r>
            <a:r>
              <a:rPr lang="en-US"/>
              <a:t>, ac </a:t>
            </a:r>
            <a:r>
              <a:rPr lang="en-US" err="1"/>
              <a:t>auctor</a:t>
            </a:r>
            <a:r>
              <a:rPr lang="en-US"/>
              <a:t> </a:t>
            </a:r>
            <a:r>
              <a:rPr lang="en-US" err="1"/>
              <a:t>massa</a:t>
            </a:r>
            <a:r>
              <a:rPr lang="en-US"/>
              <a:t> </a:t>
            </a:r>
            <a:r>
              <a:rPr lang="en-US" err="1"/>
              <a:t>luctus</a:t>
            </a:r>
            <a:r>
              <a:rPr lang="en-US"/>
              <a:t> a. </a:t>
            </a:r>
            <a:r>
              <a:rPr lang="en-US" err="1"/>
              <a:t>Suspendisse</a:t>
            </a:r>
            <a:r>
              <a:rPr lang="en-US"/>
              <a:t> ex mi, </a:t>
            </a:r>
            <a:r>
              <a:rPr lang="en-US" err="1"/>
              <a:t>imperdiet</a:t>
            </a:r>
            <a:r>
              <a:rPr lang="en-US"/>
              <a:t> et </a:t>
            </a:r>
            <a:r>
              <a:rPr lang="en-US" err="1"/>
              <a:t>risus</a:t>
            </a:r>
            <a:r>
              <a:rPr lang="en-US"/>
              <a:t> </a:t>
            </a:r>
            <a:r>
              <a:rPr lang="en-US" err="1"/>
              <a:t>tincidunt</a:t>
            </a:r>
            <a:r>
              <a:rPr lang="en-US"/>
              <a:t>, </a:t>
            </a:r>
            <a:r>
              <a:rPr lang="en-US" err="1"/>
              <a:t>varius</a:t>
            </a:r>
            <a:r>
              <a:rPr lang="en-US"/>
              <a:t> </a:t>
            </a:r>
            <a:r>
              <a:rPr lang="en-US" err="1"/>
              <a:t>viverra</a:t>
            </a:r>
            <a:r>
              <a:rPr lang="en-US"/>
              <a:t> lorem.</a:t>
            </a:r>
          </a:p>
          <a:p>
            <a:pPr lvl="0"/>
            <a:endParaRPr lang="en-US"/>
          </a:p>
        </p:txBody>
      </p:sp>
      <p:sp>
        <p:nvSpPr>
          <p:cNvPr id="16" name="Text Placeholder 2"/>
          <p:cNvSpPr>
            <a:spLocks noGrp="1"/>
          </p:cNvSpPr>
          <p:nvPr>
            <p:ph type="body" sz="quarter" idx="12" hasCustomPrompt="1"/>
          </p:nvPr>
        </p:nvSpPr>
        <p:spPr>
          <a:xfrm>
            <a:off x="203205"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cxnSp>
        <p:nvCxnSpPr>
          <p:cNvPr id="18"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9" name="Shape 257"/>
          <p:cNvSpPr txBox="1">
            <a:spLocks/>
          </p:cNvSpPr>
          <p:nvPr userDrawn="1"/>
        </p:nvSpPr>
        <p:spPr>
          <a:xfrm>
            <a:off x="8884293" y="6583847"/>
            <a:ext cx="197169" cy="259900"/>
          </a:xfrm>
          <a:prstGeom prst="rect">
            <a:avLst/>
          </a:prstGeom>
          <a:noFill/>
          <a:extLst>
            <a:ext uri="{C572A759-6A51-4108-AA02-DFA0A04FC94B}">
              <ma14:wrappingTextBoxFlag xmlns:ma14="http://schemas.microsoft.com/office/mac/drawingml/2011/main" xmlns=""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Tree>
    <p:extLst>
      <p:ext uri="{BB962C8B-B14F-4D97-AF65-F5344CB8AC3E}">
        <p14:creationId xmlns:p14="http://schemas.microsoft.com/office/powerpoint/2010/main" val="2949458041"/>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6_Quote Slide">
    <p:spTree>
      <p:nvGrpSpPr>
        <p:cNvPr id="1" name=""/>
        <p:cNvGrpSpPr/>
        <p:nvPr/>
      </p:nvGrpSpPr>
      <p:grpSpPr>
        <a:xfrm>
          <a:off x="0" y="0"/>
          <a:ext cx="0" cy="0"/>
          <a:chOff x="0" y="0"/>
          <a:chExt cx="0" cy="0"/>
        </a:xfrm>
      </p:grpSpPr>
      <p:sp>
        <p:nvSpPr>
          <p:cNvPr id="33" name="Oval 32"/>
          <p:cNvSpPr/>
          <p:nvPr userDrawn="1"/>
        </p:nvSpPr>
        <p:spPr>
          <a:xfrm>
            <a:off x="-1305083" y="109145"/>
            <a:ext cx="4954598" cy="6606131"/>
          </a:xfrm>
          <a:prstGeom prst="ellipse">
            <a:avLst/>
          </a:prstGeom>
          <a:solidFill>
            <a:schemeClr val="accent4">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a:solidFill>
                <a:srgbClr val="FFFFFF"/>
              </a:solidFill>
            </a:endParaRPr>
          </a:p>
        </p:txBody>
      </p:sp>
      <p:sp>
        <p:nvSpPr>
          <p:cNvPr id="47" name="Title 1"/>
          <p:cNvSpPr>
            <a:spLocks noGrp="1"/>
          </p:cNvSpPr>
          <p:nvPr userDrawn="1">
            <p:ph type="ctrTitle" hasCustomPrompt="1"/>
          </p:nvPr>
        </p:nvSpPr>
        <p:spPr>
          <a:xfrm>
            <a:off x="0" y="345077"/>
            <a:ext cx="3200400" cy="1212791"/>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Click to add Quote</a:t>
            </a:r>
            <a:br>
              <a:rPr lang="en-US"/>
            </a:br>
            <a:r>
              <a:rPr lang="en-US"/>
              <a:t>in two lines</a:t>
            </a:r>
          </a:p>
        </p:txBody>
      </p:sp>
      <p:sp>
        <p:nvSpPr>
          <p:cNvPr id="8"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49"/>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48" name="Text Placeholder 2"/>
          <p:cNvSpPr>
            <a:spLocks noGrp="1"/>
          </p:cNvSpPr>
          <p:nvPr>
            <p:ph type="body" sz="quarter" idx="10" hasCustomPrompt="1"/>
          </p:nvPr>
        </p:nvSpPr>
        <p:spPr>
          <a:xfrm>
            <a:off x="203199" y="2912533"/>
            <a:ext cx="3794374" cy="1168401"/>
          </a:xfrm>
        </p:spPr>
        <p:txBody>
          <a:bodyPr/>
          <a:lstStyle>
            <a:lvl1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a:t>
            </a:r>
            <a:r>
              <a:rPr lang="en-US" err="1"/>
              <a:t>Pellentesque</a:t>
            </a:r>
            <a:r>
              <a:rPr lang="en-US"/>
              <a:t> </a:t>
            </a:r>
            <a:r>
              <a:rPr lang="en-US" err="1"/>
              <a:t>sodales</a:t>
            </a:r>
            <a:r>
              <a:rPr lang="en-US"/>
              <a:t> </a:t>
            </a:r>
            <a:r>
              <a:rPr lang="en-US" err="1"/>
              <a:t>purus</a:t>
            </a:r>
            <a:r>
              <a:rPr lang="en-US"/>
              <a:t> et dui convallis, </a:t>
            </a:r>
            <a:r>
              <a:rPr lang="en-US" err="1"/>
              <a:t>sed</a:t>
            </a:r>
            <a:r>
              <a:rPr lang="en-US"/>
              <a:t> </a:t>
            </a:r>
            <a:r>
              <a:rPr lang="en-US" err="1"/>
              <a:t>facilisis</a:t>
            </a:r>
            <a:r>
              <a:rPr lang="en-US"/>
              <a:t> lorem </a:t>
            </a:r>
            <a:r>
              <a:rPr lang="en-US" err="1"/>
              <a:t>volutpat</a:t>
            </a:r>
            <a:r>
              <a:rPr lang="en-US"/>
              <a:t>. Integer non </a:t>
            </a:r>
            <a:r>
              <a:rPr lang="en-US" err="1"/>
              <a:t>elit</a:t>
            </a:r>
            <a:r>
              <a:rPr lang="en-US"/>
              <a:t> </a:t>
            </a:r>
            <a:r>
              <a:rPr lang="en-US" err="1"/>
              <a:t>lacinia</a:t>
            </a:r>
            <a:r>
              <a:rPr lang="en-US"/>
              <a:t> </a:t>
            </a:r>
            <a:r>
              <a:rPr lang="en-US" err="1"/>
              <a:t>diam</a:t>
            </a:r>
            <a:r>
              <a:rPr lang="en-US"/>
              <a:t> </a:t>
            </a:r>
            <a:r>
              <a:rPr lang="en-US" err="1"/>
              <a:t>venenatis</a:t>
            </a:r>
            <a:r>
              <a:rPr lang="en-US"/>
              <a:t> </a:t>
            </a:r>
            <a:r>
              <a:rPr lang="en-US" err="1"/>
              <a:t>consequat</a:t>
            </a:r>
            <a:r>
              <a:rPr lang="en-US"/>
              <a:t>.”</a:t>
            </a:r>
          </a:p>
        </p:txBody>
      </p:sp>
      <p:sp>
        <p:nvSpPr>
          <p:cNvPr id="25" name="Text Placeholder 2"/>
          <p:cNvSpPr>
            <a:spLocks noGrp="1"/>
          </p:cNvSpPr>
          <p:nvPr>
            <p:ph type="body" sz="quarter" idx="11" hasCustomPrompt="1"/>
          </p:nvPr>
        </p:nvSpPr>
        <p:spPr>
          <a:xfrm>
            <a:off x="203199" y="4233332"/>
            <a:ext cx="3794374" cy="270936"/>
          </a:xfrm>
        </p:spPr>
        <p:txBody>
          <a:bodyPr/>
          <a:lstStyle>
            <a:lvl1pPr marL="0" indent="0" algn="l" defTabSz="1828800" rtl="0" eaLnBrk="1" latinLnBrk="0" hangingPunct="1">
              <a:lnSpc>
                <a:spcPct val="90000"/>
              </a:lnSpc>
              <a:spcBef>
                <a:spcPts val="2000"/>
              </a:spcBef>
              <a:buFont typeface="Arial" panose="020B0604020202020204" pitchFamily="34" charset="0"/>
              <a:buNone/>
              <a:defRPr lang="en-US" sz="9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Author name</a:t>
            </a:r>
          </a:p>
        </p:txBody>
      </p:sp>
      <p:sp>
        <p:nvSpPr>
          <p:cNvPr id="26" name="Text Placeholder 2"/>
          <p:cNvSpPr>
            <a:spLocks noGrp="1"/>
          </p:cNvSpPr>
          <p:nvPr>
            <p:ph type="body" sz="quarter" idx="12" hasCustomPrompt="1"/>
          </p:nvPr>
        </p:nvSpPr>
        <p:spPr>
          <a:xfrm>
            <a:off x="4455886" y="2912532"/>
            <a:ext cx="4428402" cy="2467429"/>
          </a:xfrm>
        </p:spPr>
        <p:txBody>
          <a:bodyPr/>
          <a:lstStyle>
            <a:lvl1pPr marL="0" indent="0" algn="l" defTabSz="1828800" rtl="0" eaLnBrk="1" latinLnBrk="0" hangingPunct="1">
              <a:lnSpc>
                <a:spcPct val="90000"/>
              </a:lnSpc>
              <a:spcBef>
                <a:spcPts val="2000"/>
              </a:spcBef>
              <a:buFont typeface="Arial" panose="020B0604020202020204" pitchFamily="34" charset="0"/>
              <a:buNone/>
              <a:defRPr lang="en-US" sz="11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err="1"/>
              <a:t>Aenean</a:t>
            </a:r>
            <a:r>
              <a:rPr lang="en-US"/>
              <a:t> </a:t>
            </a:r>
            <a:r>
              <a:rPr lang="en-US" err="1"/>
              <a:t>lacus</a:t>
            </a:r>
            <a:r>
              <a:rPr lang="en-US"/>
              <a:t> </a:t>
            </a:r>
            <a:r>
              <a:rPr lang="en-US" err="1"/>
              <a:t>arcu</a:t>
            </a:r>
            <a:r>
              <a:rPr lang="en-US"/>
              <a: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a:p>
            <a:pPr lvl="0"/>
            <a:r>
              <a:rPr lang="en-US" err="1"/>
              <a:t>Pellentesque</a:t>
            </a:r>
            <a:r>
              <a:rPr lang="en-US"/>
              <a:t> </a:t>
            </a:r>
            <a:r>
              <a:rPr lang="en-US" err="1"/>
              <a:t>sodales</a:t>
            </a:r>
            <a:r>
              <a:rPr lang="en-US"/>
              <a:t> </a:t>
            </a:r>
            <a:r>
              <a:rPr lang="en-US" err="1"/>
              <a:t>purus</a:t>
            </a:r>
            <a:r>
              <a:rPr lang="en-US"/>
              <a:t> et dui convallis, </a:t>
            </a:r>
            <a:r>
              <a:rPr lang="en-US" err="1"/>
              <a:t>sed</a:t>
            </a:r>
            <a:r>
              <a:rPr lang="en-US"/>
              <a:t> </a:t>
            </a:r>
            <a:r>
              <a:rPr lang="en-US" err="1"/>
              <a:t>facilisis</a:t>
            </a:r>
            <a:r>
              <a:rPr lang="en-US"/>
              <a:t> lorem </a:t>
            </a:r>
            <a:r>
              <a:rPr lang="en-US" err="1"/>
              <a:t>volutpat</a:t>
            </a:r>
            <a:r>
              <a:rPr lang="en-US"/>
              <a:t>. Integer non </a:t>
            </a:r>
            <a:r>
              <a:rPr lang="en-US" err="1"/>
              <a:t>elit</a:t>
            </a:r>
            <a:r>
              <a:rPr lang="en-US"/>
              <a:t> </a:t>
            </a:r>
            <a:r>
              <a:rPr lang="en-US" err="1"/>
              <a:t>lacinia</a:t>
            </a:r>
            <a:r>
              <a:rPr lang="en-US"/>
              <a:t> </a:t>
            </a:r>
            <a:r>
              <a:rPr lang="en-US" err="1"/>
              <a:t>diam</a:t>
            </a:r>
            <a:r>
              <a:rPr lang="en-US"/>
              <a:t> </a:t>
            </a:r>
            <a:r>
              <a:rPr lang="en-US" err="1"/>
              <a:t>venenatis</a:t>
            </a:r>
            <a:r>
              <a:rPr lang="en-US"/>
              <a:t> </a:t>
            </a:r>
            <a:r>
              <a:rPr lang="en-US" err="1"/>
              <a:t>consequat</a:t>
            </a:r>
            <a:r>
              <a:rPr lang="en-US"/>
              <a:t>. </a:t>
            </a:r>
          </a:p>
          <a:p>
            <a:pPr lvl="0"/>
            <a:r>
              <a:rPr lang="en-US" err="1"/>
              <a:t>Donec</a:t>
            </a:r>
            <a:r>
              <a:rPr lang="en-US"/>
              <a:t> maximus pharetra </a:t>
            </a:r>
            <a:r>
              <a:rPr lang="en-US" err="1"/>
              <a:t>sapien</a:t>
            </a:r>
            <a:r>
              <a:rPr lang="en-US"/>
              <a:t> sit </a:t>
            </a:r>
            <a:r>
              <a:rPr lang="en-US" err="1"/>
              <a:t>amet</a:t>
            </a:r>
            <a:r>
              <a:rPr lang="en-US"/>
              <a:t> </a:t>
            </a:r>
            <a:r>
              <a:rPr lang="en-US" err="1"/>
              <a:t>rhoncus</a:t>
            </a:r>
            <a:r>
              <a:rPr lang="en-US"/>
              <a:t>. </a:t>
            </a:r>
            <a:r>
              <a:rPr lang="en-US" err="1"/>
              <a:t>Vestibulum</a:t>
            </a:r>
            <a:r>
              <a:rPr lang="en-US"/>
              <a:t> </a:t>
            </a:r>
            <a:r>
              <a:rPr lang="en-US" err="1"/>
              <a:t>consequat</a:t>
            </a:r>
            <a:r>
              <a:rPr lang="en-US"/>
              <a:t> ligula </a:t>
            </a:r>
            <a:r>
              <a:rPr lang="en-US" err="1"/>
              <a:t>nunc</a:t>
            </a:r>
            <a:r>
              <a:rPr lang="en-US"/>
              <a:t>, ac </a:t>
            </a:r>
            <a:r>
              <a:rPr lang="en-US" err="1"/>
              <a:t>auctor</a:t>
            </a:r>
            <a:r>
              <a:rPr lang="en-US"/>
              <a:t> </a:t>
            </a:r>
            <a:r>
              <a:rPr lang="en-US" err="1"/>
              <a:t>massa</a:t>
            </a:r>
            <a:r>
              <a:rPr lang="en-US"/>
              <a:t> </a:t>
            </a:r>
            <a:r>
              <a:rPr lang="en-US" err="1"/>
              <a:t>luctus</a:t>
            </a:r>
            <a:r>
              <a:rPr lang="en-US"/>
              <a:t> a. </a:t>
            </a:r>
            <a:r>
              <a:rPr lang="en-US" err="1"/>
              <a:t>Suspendisse</a:t>
            </a:r>
            <a:r>
              <a:rPr lang="en-US"/>
              <a:t> ex mi, </a:t>
            </a:r>
            <a:r>
              <a:rPr lang="en-US" err="1"/>
              <a:t>imperdiet</a:t>
            </a:r>
            <a:r>
              <a:rPr lang="en-US"/>
              <a:t> et </a:t>
            </a:r>
            <a:r>
              <a:rPr lang="en-US" err="1"/>
              <a:t>risus</a:t>
            </a:r>
            <a:r>
              <a:rPr lang="en-US"/>
              <a:t> </a:t>
            </a:r>
            <a:r>
              <a:rPr lang="en-US" err="1"/>
              <a:t>tincidunt</a:t>
            </a:r>
            <a:r>
              <a:rPr lang="en-US"/>
              <a:t>, </a:t>
            </a:r>
            <a:r>
              <a:rPr lang="en-US" err="1"/>
              <a:t>varius</a:t>
            </a:r>
            <a:r>
              <a:rPr lang="en-US"/>
              <a:t> </a:t>
            </a:r>
            <a:r>
              <a:rPr lang="en-US" err="1"/>
              <a:t>viverra</a:t>
            </a:r>
            <a:r>
              <a:rPr lang="en-US"/>
              <a:t> lorem.</a:t>
            </a:r>
          </a:p>
        </p:txBody>
      </p:sp>
      <p:cxnSp>
        <p:nvCxnSpPr>
          <p:cNvPr id="15"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6"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Tree>
    <p:extLst>
      <p:ext uri="{BB962C8B-B14F-4D97-AF65-F5344CB8AC3E}">
        <p14:creationId xmlns:p14="http://schemas.microsoft.com/office/powerpoint/2010/main" val="819459077"/>
      </p:ext>
    </p:extLst>
  </p:cSld>
  <p:clrMapOvr>
    <a:masterClrMapping/>
  </p:clrMapOvr>
  <p:extLst mod="1">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6_Content with Table">
    <p:spTree>
      <p:nvGrpSpPr>
        <p:cNvPr id="1" name=""/>
        <p:cNvGrpSpPr/>
        <p:nvPr/>
      </p:nvGrpSpPr>
      <p:grpSpPr>
        <a:xfrm>
          <a:off x="0" y="0"/>
          <a:ext cx="0" cy="0"/>
          <a:chOff x="0" y="0"/>
          <a:chExt cx="0" cy="0"/>
        </a:xfrm>
      </p:grpSpPr>
      <p:sp>
        <p:nvSpPr>
          <p:cNvPr id="47" name="Title 1"/>
          <p:cNvSpPr>
            <a:spLocks noGrp="1"/>
          </p:cNvSpPr>
          <p:nvPr>
            <p:ph type="ctrTitle" hasCustomPrompt="1"/>
          </p:nvPr>
        </p:nvSpPr>
        <p:spPr>
          <a:xfrm>
            <a:off x="-1" y="345077"/>
            <a:ext cx="3759201" cy="1212791"/>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Click to add quote title</a:t>
            </a:r>
            <a:br>
              <a:rPr lang="en-US"/>
            </a:br>
            <a:r>
              <a:rPr lang="en-US"/>
              <a:t>in two lines</a:t>
            </a:r>
          </a:p>
        </p:txBody>
      </p:sp>
      <p:sp>
        <p:nvSpPr>
          <p:cNvPr id="8"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49"/>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3" name="Text Placeholder 2"/>
          <p:cNvSpPr>
            <a:spLocks noGrp="1"/>
          </p:cNvSpPr>
          <p:nvPr>
            <p:ph type="body" sz="quarter" idx="10" hasCustomPrompt="1"/>
          </p:nvPr>
        </p:nvSpPr>
        <p:spPr>
          <a:xfrm>
            <a:off x="203201" y="1727199"/>
            <a:ext cx="3556000" cy="633792"/>
          </a:xfrm>
        </p:spPr>
        <p:txBody>
          <a:bodyPr/>
          <a:lstStyle>
            <a:lvl1pPr marL="0" indent="0" algn="l" defTabSz="1828800" rtl="0" eaLnBrk="1" latinLnBrk="0" hangingPunct="1">
              <a:lnSpc>
                <a:spcPct val="90000"/>
              </a:lnSpc>
              <a:spcBef>
                <a:spcPts val="2000"/>
              </a:spcBef>
              <a:buFont typeface="Arial" panose="020B0604020202020204" pitchFamily="34" charset="0"/>
              <a:buNone/>
              <a:defRPr lang="en-US" sz="14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Small table with optional highlight column</a:t>
            </a:r>
          </a:p>
        </p:txBody>
      </p:sp>
      <p:sp>
        <p:nvSpPr>
          <p:cNvPr id="15" name="Text Placeholder 2"/>
          <p:cNvSpPr>
            <a:spLocks noGrp="1"/>
          </p:cNvSpPr>
          <p:nvPr>
            <p:ph type="body" sz="quarter" idx="11" hasCustomPrompt="1"/>
          </p:nvPr>
        </p:nvSpPr>
        <p:spPr>
          <a:xfrm>
            <a:off x="203201" y="2481530"/>
            <a:ext cx="3556000" cy="3768989"/>
          </a:xfrm>
        </p:spPr>
        <p:txBody>
          <a:bodyPr/>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a:p>
            <a:pPr lvl="0"/>
            <a:r>
              <a:rPr lang="en-US" err="1"/>
              <a:t>Pellentesque</a:t>
            </a:r>
            <a:r>
              <a:rPr lang="en-US"/>
              <a:t> </a:t>
            </a:r>
            <a:r>
              <a:rPr lang="en-US" err="1"/>
              <a:t>sodales</a:t>
            </a:r>
            <a:r>
              <a:rPr lang="en-US"/>
              <a:t> </a:t>
            </a:r>
            <a:r>
              <a:rPr lang="en-US" err="1"/>
              <a:t>purus</a:t>
            </a:r>
            <a:r>
              <a:rPr lang="en-US"/>
              <a:t> et dui convallis, </a:t>
            </a:r>
            <a:r>
              <a:rPr lang="en-US" err="1"/>
              <a:t>sed</a:t>
            </a:r>
            <a:r>
              <a:rPr lang="en-US"/>
              <a:t> </a:t>
            </a:r>
            <a:r>
              <a:rPr lang="en-US" err="1"/>
              <a:t>facilisis</a:t>
            </a:r>
            <a:r>
              <a:rPr lang="en-US"/>
              <a:t> lorem </a:t>
            </a:r>
            <a:r>
              <a:rPr lang="en-US" err="1"/>
              <a:t>volutpat</a:t>
            </a:r>
            <a:r>
              <a:rPr lang="en-US"/>
              <a:t>. Integer non </a:t>
            </a:r>
            <a:r>
              <a:rPr lang="en-US" err="1"/>
              <a:t>elit</a:t>
            </a:r>
            <a:r>
              <a:rPr lang="en-US"/>
              <a:t> </a:t>
            </a:r>
            <a:r>
              <a:rPr lang="en-US" err="1"/>
              <a:t>lacinia</a:t>
            </a:r>
            <a:r>
              <a:rPr lang="en-US"/>
              <a:t> </a:t>
            </a:r>
            <a:r>
              <a:rPr lang="en-US" err="1"/>
              <a:t>diam</a:t>
            </a:r>
            <a:r>
              <a:rPr lang="en-US"/>
              <a:t> </a:t>
            </a:r>
            <a:r>
              <a:rPr lang="en-US" err="1"/>
              <a:t>venenatis</a:t>
            </a:r>
            <a:r>
              <a:rPr lang="en-US"/>
              <a:t> </a:t>
            </a:r>
            <a:r>
              <a:rPr lang="en-US" err="1"/>
              <a:t>consequat</a:t>
            </a:r>
            <a:r>
              <a:rPr lang="en-US"/>
              <a:t>. </a:t>
            </a:r>
          </a:p>
          <a:p>
            <a:pPr lvl="0"/>
            <a:r>
              <a:rPr lang="en-US" err="1"/>
              <a:t>Donec</a:t>
            </a:r>
            <a:r>
              <a:rPr lang="en-US"/>
              <a:t> maximus pharetra </a:t>
            </a:r>
            <a:r>
              <a:rPr lang="en-US" err="1"/>
              <a:t>sapien</a:t>
            </a:r>
            <a:r>
              <a:rPr lang="en-US"/>
              <a:t> sit </a:t>
            </a:r>
            <a:r>
              <a:rPr lang="en-US" err="1"/>
              <a:t>amet</a:t>
            </a:r>
            <a:r>
              <a:rPr lang="en-US"/>
              <a:t> </a:t>
            </a:r>
            <a:r>
              <a:rPr lang="en-US" err="1"/>
              <a:t>rhoncus</a:t>
            </a:r>
            <a:r>
              <a:rPr lang="en-US"/>
              <a:t>. </a:t>
            </a:r>
            <a:r>
              <a:rPr lang="en-US" err="1"/>
              <a:t>Vestibulum</a:t>
            </a:r>
            <a:r>
              <a:rPr lang="en-US"/>
              <a:t> </a:t>
            </a:r>
            <a:r>
              <a:rPr lang="en-US" err="1"/>
              <a:t>consequat</a:t>
            </a:r>
            <a:r>
              <a:rPr lang="en-US"/>
              <a:t> ligula </a:t>
            </a:r>
            <a:r>
              <a:rPr lang="en-US" err="1"/>
              <a:t>nunc</a:t>
            </a:r>
            <a:r>
              <a:rPr lang="en-US"/>
              <a:t>, ac </a:t>
            </a:r>
            <a:r>
              <a:rPr lang="en-US" err="1"/>
              <a:t>auctor</a:t>
            </a:r>
            <a:r>
              <a:rPr lang="en-US"/>
              <a:t> </a:t>
            </a:r>
            <a:r>
              <a:rPr lang="en-US" err="1"/>
              <a:t>massa</a:t>
            </a:r>
            <a:r>
              <a:rPr lang="en-US"/>
              <a:t> </a:t>
            </a:r>
            <a:r>
              <a:rPr lang="en-US" err="1"/>
              <a:t>luctus</a:t>
            </a:r>
            <a:r>
              <a:rPr lang="en-US"/>
              <a:t> a. </a:t>
            </a:r>
            <a:r>
              <a:rPr lang="en-US" err="1"/>
              <a:t>Suspendisse</a:t>
            </a:r>
            <a:r>
              <a:rPr lang="en-US"/>
              <a:t> ex mi, </a:t>
            </a:r>
            <a:r>
              <a:rPr lang="en-US" err="1"/>
              <a:t>imperdiet</a:t>
            </a:r>
            <a:r>
              <a:rPr lang="en-US"/>
              <a:t> et </a:t>
            </a:r>
            <a:r>
              <a:rPr lang="en-US" err="1"/>
              <a:t>risus</a:t>
            </a:r>
            <a:r>
              <a:rPr lang="en-US"/>
              <a:t> </a:t>
            </a:r>
            <a:r>
              <a:rPr lang="en-US" err="1"/>
              <a:t>tincidunt</a:t>
            </a:r>
            <a:r>
              <a:rPr lang="en-US"/>
              <a:t>, </a:t>
            </a:r>
            <a:r>
              <a:rPr lang="en-US" err="1"/>
              <a:t>varius</a:t>
            </a:r>
            <a:r>
              <a:rPr lang="en-US"/>
              <a:t> </a:t>
            </a:r>
            <a:r>
              <a:rPr lang="en-US" err="1"/>
              <a:t>viverra</a:t>
            </a:r>
            <a:r>
              <a:rPr lang="en-US"/>
              <a:t> lorem.</a:t>
            </a:r>
          </a:p>
          <a:p>
            <a:pPr lvl="0"/>
            <a:endParaRPr lang="en-US"/>
          </a:p>
        </p:txBody>
      </p:sp>
      <p:sp>
        <p:nvSpPr>
          <p:cNvPr id="16" name="Text Placeholder 2"/>
          <p:cNvSpPr>
            <a:spLocks noGrp="1"/>
          </p:cNvSpPr>
          <p:nvPr>
            <p:ph type="body" sz="quarter" idx="12" hasCustomPrompt="1"/>
          </p:nvPr>
        </p:nvSpPr>
        <p:spPr>
          <a:xfrm>
            <a:off x="203201"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sp>
        <p:nvSpPr>
          <p:cNvPr id="4" name="Table Placeholder 3"/>
          <p:cNvSpPr>
            <a:spLocks noGrp="1"/>
          </p:cNvSpPr>
          <p:nvPr>
            <p:ph type="tbl" sz="quarter" idx="13" hasCustomPrompt="1"/>
          </p:nvPr>
        </p:nvSpPr>
        <p:spPr>
          <a:xfrm>
            <a:off x="4035425" y="1727200"/>
            <a:ext cx="4889500" cy="4523317"/>
          </a:xfrm>
        </p:spPr>
        <p:txBody>
          <a:bodyPr/>
          <a:lstStyle>
            <a:lvl1pPr marL="0" indent="0" algn="ctr">
              <a:buNone/>
              <a:defRPr sz="1400"/>
            </a:lvl1pPr>
          </a:lstStyle>
          <a:p>
            <a:r>
              <a:rPr lang="en-US"/>
              <a:t>Click to add table</a:t>
            </a:r>
          </a:p>
        </p:txBody>
      </p:sp>
      <p:cxnSp>
        <p:nvCxnSpPr>
          <p:cNvPr id="17"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8"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Tree>
    <p:extLst>
      <p:ext uri="{BB962C8B-B14F-4D97-AF65-F5344CB8AC3E}">
        <p14:creationId xmlns:p14="http://schemas.microsoft.com/office/powerpoint/2010/main" val="2213189963"/>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6_Content with Graph ">
    <p:bg>
      <p:bgPr>
        <a:solidFill>
          <a:schemeClr val="bg1"/>
        </a:solidFill>
        <a:effectLst/>
      </p:bgPr>
    </p:bg>
    <p:spTree>
      <p:nvGrpSpPr>
        <p:cNvPr id="1" name=""/>
        <p:cNvGrpSpPr/>
        <p:nvPr/>
      </p:nvGrpSpPr>
      <p:grpSpPr>
        <a:xfrm>
          <a:off x="0" y="0"/>
          <a:ext cx="0" cy="0"/>
          <a:chOff x="0" y="0"/>
          <a:chExt cx="0" cy="0"/>
        </a:xfrm>
      </p:grpSpPr>
      <p:sp>
        <p:nvSpPr>
          <p:cNvPr id="47" name="Title 1"/>
          <p:cNvSpPr>
            <a:spLocks noGrp="1"/>
          </p:cNvSpPr>
          <p:nvPr>
            <p:ph type="ctrTitle" hasCustomPrompt="1"/>
          </p:nvPr>
        </p:nvSpPr>
        <p:spPr>
          <a:xfrm>
            <a:off x="0" y="345077"/>
            <a:ext cx="3200400" cy="1212791"/>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Click to add title</a:t>
            </a:r>
            <a:br>
              <a:rPr lang="en-US"/>
            </a:br>
            <a:r>
              <a:rPr lang="en-US"/>
              <a:t>in two lines</a:t>
            </a:r>
          </a:p>
        </p:txBody>
      </p:sp>
      <p:sp>
        <p:nvSpPr>
          <p:cNvPr id="8"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49"/>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15" name="Text Placeholder 2"/>
          <p:cNvSpPr>
            <a:spLocks noGrp="1"/>
          </p:cNvSpPr>
          <p:nvPr>
            <p:ph type="body" sz="quarter" idx="11" hasCustomPrompt="1"/>
          </p:nvPr>
        </p:nvSpPr>
        <p:spPr>
          <a:xfrm>
            <a:off x="203201" y="1727201"/>
            <a:ext cx="3556000" cy="4523319"/>
          </a:xfrm>
        </p:spPr>
        <p:txBody>
          <a:bodyPr/>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Body copy in 24pt.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a:p>
            <a:pPr lvl="0"/>
            <a:r>
              <a:rPr lang="en-US" err="1"/>
              <a:t>Pellentesque</a:t>
            </a:r>
            <a:r>
              <a:rPr lang="en-US"/>
              <a:t> </a:t>
            </a:r>
            <a:r>
              <a:rPr lang="en-US" err="1"/>
              <a:t>sodales</a:t>
            </a:r>
            <a:r>
              <a:rPr lang="en-US"/>
              <a:t> </a:t>
            </a:r>
            <a:r>
              <a:rPr lang="en-US" err="1"/>
              <a:t>purus</a:t>
            </a:r>
            <a:r>
              <a:rPr lang="en-US"/>
              <a:t> et dui convallis, </a:t>
            </a:r>
            <a:r>
              <a:rPr lang="en-US" err="1"/>
              <a:t>sed</a:t>
            </a:r>
            <a:r>
              <a:rPr lang="en-US"/>
              <a:t> </a:t>
            </a:r>
            <a:r>
              <a:rPr lang="en-US" err="1"/>
              <a:t>facilisis</a:t>
            </a:r>
            <a:r>
              <a:rPr lang="en-US"/>
              <a:t> lorem </a:t>
            </a:r>
            <a:r>
              <a:rPr lang="en-US" err="1"/>
              <a:t>volutpat</a:t>
            </a:r>
            <a:r>
              <a:rPr lang="en-US"/>
              <a:t>. Integer non </a:t>
            </a:r>
            <a:r>
              <a:rPr lang="en-US" err="1"/>
              <a:t>elit</a:t>
            </a:r>
            <a:r>
              <a:rPr lang="en-US"/>
              <a:t> </a:t>
            </a:r>
            <a:r>
              <a:rPr lang="en-US" err="1"/>
              <a:t>lacinia</a:t>
            </a:r>
            <a:r>
              <a:rPr lang="en-US"/>
              <a:t> </a:t>
            </a:r>
            <a:r>
              <a:rPr lang="en-US" err="1"/>
              <a:t>diam</a:t>
            </a:r>
            <a:r>
              <a:rPr lang="en-US"/>
              <a:t> </a:t>
            </a:r>
            <a:r>
              <a:rPr lang="en-US" err="1"/>
              <a:t>venenatis</a:t>
            </a:r>
            <a:r>
              <a:rPr lang="en-US"/>
              <a:t> </a:t>
            </a:r>
            <a:r>
              <a:rPr lang="en-US" err="1"/>
              <a:t>consequat</a:t>
            </a:r>
            <a:endParaRPr lang="en-US"/>
          </a:p>
        </p:txBody>
      </p:sp>
      <p:sp>
        <p:nvSpPr>
          <p:cNvPr id="16" name="Text Placeholder 2"/>
          <p:cNvSpPr>
            <a:spLocks noGrp="1"/>
          </p:cNvSpPr>
          <p:nvPr>
            <p:ph type="body" sz="quarter" idx="12" hasCustomPrompt="1"/>
          </p:nvPr>
        </p:nvSpPr>
        <p:spPr>
          <a:xfrm>
            <a:off x="203201"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sp>
        <p:nvSpPr>
          <p:cNvPr id="17" name="Chart Placeholder 2"/>
          <p:cNvSpPr>
            <a:spLocks noGrp="1"/>
          </p:cNvSpPr>
          <p:nvPr>
            <p:ph type="chart" sz="quarter" idx="14" hasCustomPrompt="1"/>
          </p:nvPr>
        </p:nvSpPr>
        <p:spPr>
          <a:xfrm>
            <a:off x="4035425" y="1727200"/>
            <a:ext cx="4889500" cy="4523317"/>
          </a:xfrm>
        </p:spPr>
        <p:txBody>
          <a:bodyPr/>
          <a:lstStyle>
            <a:lvl1pPr marL="1714500" marR="0" indent="0" algn="ctr" defTabSz="457200" rtl="0" eaLnBrk="1" fontAlgn="auto" latinLnBrk="0" hangingPunct="1">
              <a:lnSpc>
                <a:spcPct val="100000"/>
              </a:lnSpc>
              <a:spcBef>
                <a:spcPts val="600"/>
              </a:spcBef>
              <a:spcAft>
                <a:spcPts val="0"/>
              </a:spcAft>
              <a:buClr>
                <a:srgbClr val="00B0F0"/>
              </a:buClr>
              <a:buSzTx/>
              <a:buFont typeface="Wingdings" pitchFamily="2" charset="2"/>
              <a:buNone/>
              <a:tabLst/>
              <a:defRPr sz="1400">
                <a:solidFill>
                  <a:schemeClr val="accent2"/>
                </a:solidFill>
              </a:defRPr>
            </a:lvl1pPr>
          </a:lstStyle>
          <a:p>
            <a:pPr marL="0" marR="0" lvl="0" indent="0" algn="l" defTabSz="457200" rtl="0" eaLnBrk="1" fontAlgn="auto" latinLnBrk="0" hangingPunct="1">
              <a:lnSpc>
                <a:spcPct val="100000"/>
              </a:lnSpc>
              <a:spcBef>
                <a:spcPts val="600"/>
              </a:spcBef>
              <a:spcAft>
                <a:spcPts val="0"/>
              </a:spcAft>
              <a:buClr>
                <a:srgbClr val="00B0F0"/>
              </a:buClr>
              <a:buSzTx/>
              <a:buFont typeface="Wingdings" pitchFamily="2" charset="2"/>
              <a:buNone/>
              <a:tabLst/>
              <a:defRPr/>
            </a:pPr>
            <a:r>
              <a:rPr lang="en-US"/>
              <a:t>Click to add chart/graph</a:t>
            </a:r>
          </a:p>
        </p:txBody>
      </p:sp>
      <p:cxnSp>
        <p:nvCxnSpPr>
          <p:cNvPr id="18"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9"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Tree>
    <p:extLst>
      <p:ext uri="{BB962C8B-B14F-4D97-AF65-F5344CB8AC3E}">
        <p14:creationId xmlns:p14="http://schemas.microsoft.com/office/powerpoint/2010/main" val="4212116704"/>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6_Content with SmartArt">
    <p:bg>
      <p:bgPr>
        <a:solidFill>
          <a:schemeClr val="bg1"/>
        </a:solidFill>
        <a:effectLst/>
      </p:bgPr>
    </p:bg>
    <p:spTree>
      <p:nvGrpSpPr>
        <p:cNvPr id="1" name=""/>
        <p:cNvGrpSpPr/>
        <p:nvPr/>
      </p:nvGrpSpPr>
      <p:grpSpPr>
        <a:xfrm>
          <a:off x="0" y="0"/>
          <a:ext cx="0" cy="0"/>
          <a:chOff x="0" y="0"/>
          <a:chExt cx="0" cy="0"/>
        </a:xfrm>
      </p:grpSpPr>
      <p:sp>
        <p:nvSpPr>
          <p:cNvPr id="47" name="Title 1"/>
          <p:cNvSpPr>
            <a:spLocks noGrp="1"/>
          </p:cNvSpPr>
          <p:nvPr>
            <p:ph type="ctrTitle" hasCustomPrompt="1"/>
          </p:nvPr>
        </p:nvSpPr>
        <p:spPr>
          <a:xfrm>
            <a:off x="0" y="345077"/>
            <a:ext cx="3200400" cy="1212791"/>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Click to add title</a:t>
            </a:r>
            <a:br>
              <a:rPr lang="en-US"/>
            </a:br>
            <a:r>
              <a:rPr lang="en-US"/>
              <a:t>in two lines</a:t>
            </a:r>
          </a:p>
        </p:txBody>
      </p:sp>
      <p:sp>
        <p:nvSpPr>
          <p:cNvPr id="8"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49"/>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15" name="Text Placeholder 2"/>
          <p:cNvSpPr>
            <a:spLocks noGrp="1"/>
          </p:cNvSpPr>
          <p:nvPr>
            <p:ph type="body" sz="quarter" idx="11" hasCustomPrompt="1"/>
          </p:nvPr>
        </p:nvSpPr>
        <p:spPr>
          <a:xfrm>
            <a:off x="203200" y="1727201"/>
            <a:ext cx="4673600" cy="4081928"/>
          </a:xfrm>
        </p:spPr>
        <p:txBody>
          <a:bodyPr numCol="2" spcCol="274320"/>
          <a:lstStyle>
            <a:lvl1pPr marL="0" indent="0" algn="l" defTabSz="1828800" rtl="0" eaLnBrk="1" latinLnBrk="0" hangingPunct="1">
              <a:lnSpc>
                <a:spcPct val="100000"/>
              </a:lnSpc>
              <a:spcBef>
                <a:spcPts val="600"/>
              </a:spcBef>
              <a:spcAft>
                <a:spcPts val="600"/>
              </a:spcAft>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Two column body copy in size 12pt or 10pt as minimum.</a:t>
            </a:r>
          </a:p>
          <a:p>
            <a:pPr lvl="0"/>
            <a:r>
              <a:rPr lang="en-US" err="1"/>
              <a:t>Aenean</a:t>
            </a:r>
            <a:r>
              <a:rPr lang="en-US"/>
              <a:t> </a:t>
            </a:r>
            <a:r>
              <a:rPr lang="en-US" err="1"/>
              <a:t>lacus</a:t>
            </a:r>
            <a:r>
              <a:rPr lang="en-US"/>
              <a:t> </a:t>
            </a:r>
            <a:r>
              <a:rPr lang="en-US" err="1"/>
              <a:t>arcu</a:t>
            </a:r>
            <a:r>
              <a:rPr lang="en-US"/>
              <a: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a:p>
            <a:pPr lvl="0"/>
            <a:r>
              <a:rPr lang="en-US" err="1"/>
              <a:t>Pellentesque</a:t>
            </a:r>
            <a:r>
              <a:rPr lang="en-US"/>
              <a:t> </a:t>
            </a:r>
            <a:r>
              <a:rPr lang="en-US" err="1"/>
              <a:t>sodales</a:t>
            </a:r>
            <a:r>
              <a:rPr lang="en-US"/>
              <a:t> </a:t>
            </a:r>
            <a:r>
              <a:rPr lang="en-US" err="1"/>
              <a:t>purus</a:t>
            </a:r>
            <a:r>
              <a:rPr lang="en-US"/>
              <a:t> et dui convallis, </a:t>
            </a:r>
            <a:r>
              <a:rPr lang="en-US" err="1"/>
              <a:t>sed</a:t>
            </a:r>
            <a:r>
              <a:rPr lang="en-US"/>
              <a:t> </a:t>
            </a:r>
            <a:r>
              <a:rPr lang="en-US" err="1"/>
              <a:t>facilisis</a:t>
            </a:r>
            <a:r>
              <a:rPr lang="en-US"/>
              <a:t> lorem </a:t>
            </a:r>
            <a:r>
              <a:rPr lang="en-US" err="1"/>
              <a:t>volutpat</a:t>
            </a:r>
            <a:r>
              <a:rPr lang="en-US"/>
              <a:t>. Integer non </a:t>
            </a:r>
            <a:r>
              <a:rPr lang="en-US" err="1"/>
              <a:t>elit</a:t>
            </a:r>
            <a:r>
              <a:rPr lang="en-US"/>
              <a:t> </a:t>
            </a:r>
            <a:r>
              <a:rPr lang="en-US" err="1"/>
              <a:t>lacinia</a:t>
            </a:r>
            <a:r>
              <a:rPr lang="en-US"/>
              <a:t> </a:t>
            </a:r>
            <a:r>
              <a:rPr lang="en-US" err="1"/>
              <a:t>diam</a:t>
            </a:r>
            <a:r>
              <a:rPr lang="en-US"/>
              <a:t> </a:t>
            </a:r>
            <a:r>
              <a:rPr lang="en-US" err="1"/>
              <a:t>venenatis</a:t>
            </a:r>
            <a:r>
              <a:rPr lang="en-US"/>
              <a:t> </a:t>
            </a:r>
            <a:r>
              <a:rPr lang="en-US" err="1"/>
              <a:t>consequat</a:t>
            </a:r>
            <a:r>
              <a:rPr lang="en-US"/>
              <a:t>. </a:t>
            </a:r>
          </a:p>
          <a:p>
            <a:pPr lvl="0"/>
            <a:r>
              <a:rPr lang="en-US" err="1"/>
              <a:t>Dnec</a:t>
            </a:r>
            <a:r>
              <a:rPr lang="en-US"/>
              <a:t> maximus pharetra </a:t>
            </a:r>
            <a:r>
              <a:rPr lang="en-US" err="1"/>
              <a:t>sapien</a:t>
            </a:r>
            <a:r>
              <a:rPr lang="en-US"/>
              <a:t> sit </a:t>
            </a:r>
            <a:r>
              <a:rPr lang="en-US" err="1"/>
              <a:t>amet</a:t>
            </a:r>
            <a:r>
              <a:rPr lang="en-US"/>
              <a:t> </a:t>
            </a:r>
            <a:r>
              <a:rPr lang="en-US" err="1"/>
              <a:t>rhoncus</a:t>
            </a:r>
            <a:r>
              <a:rPr lang="en-US"/>
              <a:t>. </a:t>
            </a:r>
            <a:r>
              <a:rPr lang="en-US" err="1"/>
              <a:t>Vestibulum</a:t>
            </a:r>
            <a:r>
              <a:rPr lang="en-US"/>
              <a:t> </a:t>
            </a:r>
            <a:r>
              <a:rPr lang="en-US" err="1"/>
              <a:t>consequat</a:t>
            </a:r>
            <a:r>
              <a:rPr lang="en-US"/>
              <a:t> ligula </a:t>
            </a:r>
            <a:r>
              <a:rPr lang="en-US" err="1"/>
              <a:t>nunc</a:t>
            </a:r>
            <a:r>
              <a:rPr lang="en-US"/>
              <a:t>, ac </a:t>
            </a:r>
            <a:r>
              <a:rPr lang="en-US" err="1"/>
              <a:t>auctor</a:t>
            </a:r>
            <a:r>
              <a:rPr lang="en-US"/>
              <a:t> </a:t>
            </a:r>
            <a:r>
              <a:rPr lang="en-US" err="1"/>
              <a:t>massa</a:t>
            </a:r>
            <a:r>
              <a:rPr lang="en-US"/>
              <a:t> </a:t>
            </a:r>
            <a:r>
              <a:rPr lang="en-US" err="1"/>
              <a:t>luctus</a:t>
            </a:r>
            <a:r>
              <a:rPr lang="en-US"/>
              <a:t> a. </a:t>
            </a:r>
            <a:r>
              <a:rPr lang="en-US" err="1"/>
              <a:t>Suspendisse</a:t>
            </a:r>
            <a:r>
              <a:rPr lang="en-US"/>
              <a:t> ex mi, </a:t>
            </a:r>
            <a:r>
              <a:rPr lang="en-US" err="1"/>
              <a:t>imperdiet</a:t>
            </a:r>
            <a:r>
              <a:rPr lang="en-US"/>
              <a:t> et </a:t>
            </a:r>
            <a:r>
              <a:rPr lang="en-US" err="1"/>
              <a:t>risus</a:t>
            </a:r>
            <a:r>
              <a:rPr lang="en-US"/>
              <a:t> </a:t>
            </a:r>
            <a:r>
              <a:rPr lang="en-US" err="1"/>
              <a:t>tincidunt</a:t>
            </a:r>
            <a:r>
              <a:rPr lang="en-US"/>
              <a:t>, </a:t>
            </a:r>
            <a:r>
              <a:rPr lang="en-US" err="1"/>
              <a:t>varius</a:t>
            </a:r>
            <a:r>
              <a:rPr lang="en-US"/>
              <a:t> </a:t>
            </a:r>
            <a:r>
              <a:rPr lang="en-US" err="1"/>
              <a:t>viverra</a:t>
            </a:r>
            <a:r>
              <a:rPr lang="en-US"/>
              <a:t> lorem.</a:t>
            </a:r>
          </a:p>
          <a:p>
            <a:pPr lvl="0"/>
            <a:r>
              <a:rPr lang="en-US" err="1"/>
              <a:t>Aenean</a:t>
            </a:r>
            <a:r>
              <a:rPr lang="en-US"/>
              <a:t> </a:t>
            </a:r>
            <a:r>
              <a:rPr lang="en-US" err="1"/>
              <a:t>lacus</a:t>
            </a:r>
            <a:r>
              <a:rPr lang="en-US"/>
              <a:t> </a:t>
            </a:r>
            <a:r>
              <a:rPr lang="en-US" err="1"/>
              <a:t>arcu</a:t>
            </a:r>
            <a:r>
              <a:rPr lang="en-US"/>
              <a: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a:p>
            <a:pPr lvl="0"/>
            <a:r>
              <a:rPr lang="en-US" err="1"/>
              <a:t>Pellentesque</a:t>
            </a:r>
            <a:r>
              <a:rPr lang="en-US"/>
              <a:t> </a:t>
            </a:r>
            <a:r>
              <a:rPr lang="en-US" err="1"/>
              <a:t>sodales</a:t>
            </a:r>
            <a:r>
              <a:rPr lang="en-US"/>
              <a:t> </a:t>
            </a:r>
            <a:r>
              <a:rPr lang="en-US" err="1"/>
              <a:t>purus</a:t>
            </a:r>
            <a:r>
              <a:rPr lang="en-US"/>
              <a:t> et dui convallis, </a:t>
            </a:r>
            <a:r>
              <a:rPr lang="en-US" err="1"/>
              <a:t>sed</a:t>
            </a:r>
            <a:r>
              <a:rPr lang="en-US"/>
              <a:t> </a:t>
            </a:r>
            <a:r>
              <a:rPr lang="en-US" err="1"/>
              <a:t>facilisis</a:t>
            </a:r>
            <a:r>
              <a:rPr lang="en-US"/>
              <a:t> lorem </a:t>
            </a:r>
            <a:r>
              <a:rPr lang="en-US" err="1"/>
              <a:t>volutpat</a:t>
            </a:r>
            <a:r>
              <a:rPr lang="en-US"/>
              <a:t>. Integer non </a:t>
            </a:r>
            <a:r>
              <a:rPr lang="en-US" err="1"/>
              <a:t>elit</a:t>
            </a:r>
            <a:r>
              <a:rPr lang="en-US"/>
              <a:t> </a:t>
            </a:r>
            <a:r>
              <a:rPr lang="en-US" err="1"/>
              <a:t>lacinia</a:t>
            </a:r>
            <a:r>
              <a:rPr lang="en-US"/>
              <a:t> </a:t>
            </a:r>
            <a:r>
              <a:rPr lang="en-US" err="1"/>
              <a:t>diam</a:t>
            </a:r>
            <a:r>
              <a:rPr lang="en-US"/>
              <a:t> </a:t>
            </a:r>
            <a:r>
              <a:rPr lang="en-US" err="1"/>
              <a:t>venenatis</a:t>
            </a:r>
            <a:r>
              <a:rPr lang="en-US"/>
              <a:t> </a:t>
            </a:r>
            <a:r>
              <a:rPr lang="en-US" err="1"/>
              <a:t>consequat</a:t>
            </a:r>
            <a:r>
              <a:rPr lang="en-US"/>
              <a:t>. </a:t>
            </a:r>
          </a:p>
          <a:p>
            <a:pPr lvl="0"/>
            <a:r>
              <a:rPr lang="en-US" err="1"/>
              <a:t>Donec</a:t>
            </a:r>
            <a:r>
              <a:rPr lang="en-US"/>
              <a:t> maximus pharetra </a:t>
            </a:r>
            <a:r>
              <a:rPr lang="en-US" err="1"/>
              <a:t>sapien</a:t>
            </a:r>
            <a:r>
              <a:rPr lang="en-US"/>
              <a:t> sit </a:t>
            </a:r>
            <a:r>
              <a:rPr lang="en-US" err="1"/>
              <a:t>amet</a:t>
            </a:r>
            <a:r>
              <a:rPr lang="en-US"/>
              <a:t> </a:t>
            </a:r>
            <a:r>
              <a:rPr lang="en-US" err="1"/>
              <a:t>rhoncus</a:t>
            </a:r>
            <a:r>
              <a:rPr lang="en-US"/>
              <a:t>. </a:t>
            </a:r>
            <a:r>
              <a:rPr lang="en-US" err="1"/>
              <a:t>Vestibulum</a:t>
            </a:r>
            <a:r>
              <a:rPr lang="en-US"/>
              <a:t> </a:t>
            </a:r>
            <a:r>
              <a:rPr lang="en-US" err="1"/>
              <a:t>consequat</a:t>
            </a:r>
            <a:r>
              <a:rPr lang="en-US"/>
              <a:t> ligula </a:t>
            </a:r>
            <a:r>
              <a:rPr lang="en-US" err="1"/>
              <a:t>nunc</a:t>
            </a:r>
            <a:r>
              <a:rPr lang="en-US"/>
              <a:t>, ac </a:t>
            </a:r>
            <a:r>
              <a:rPr lang="en-US" err="1"/>
              <a:t>auctor</a:t>
            </a:r>
            <a:r>
              <a:rPr lang="en-US"/>
              <a:t> </a:t>
            </a:r>
            <a:r>
              <a:rPr lang="en-US" err="1"/>
              <a:t>massa</a:t>
            </a:r>
            <a:r>
              <a:rPr lang="en-US"/>
              <a:t> </a:t>
            </a:r>
            <a:r>
              <a:rPr lang="en-US" err="1"/>
              <a:t>luctus</a:t>
            </a:r>
            <a:r>
              <a:rPr lang="en-US"/>
              <a:t> a. </a:t>
            </a:r>
            <a:r>
              <a:rPr lang="en-US" err="1"/>
              <a:t>Suspendisse</a:t>
            </a:r>
            <a:r>
              <a:rPr lang="en-US"/>
              <a:t> ex mi, </a:t>
            </a:r>
            <a:r>
              <a:rPr lang="en-US" err="1"/>
              <a:t>imperdiet</a:t>
            </a:r>
            <a:r>
              <a:rPr lang="en-US"/>
              <a:t> et </a:t>
            </a:r>
            <a:r>
              <a:rPr lang="en-US" err="1"/>
              <a:t>risus</a:t>
            </a:r>
            <a:r>
              <a:rPr lang="en-US"/>
              <a:t> </a:t>
            </a:r>
            <a:r>
              <a:rPr lang="en-US" err="1"/>
              <a:t>tincidunt</a:t>
            </a:r>
            <a:r>
              <a:rPr lang="en-US"/>
              <a:t>, </a:t>
            </a:r>
            <a:r>
              <a:rPr lang="en-US" err="1"/>
              <a:t>varius</a:t>
            </a:r>
            <a:r>
              <a:rPr lang="en-US"/>
              <a:t> </a:t>
            </a:r>
            <a:r>
              <a:rPr lang="en-US" err="1"/>
              <a:t>viverra</a:t>
            </a:r>
            <a:r>
              <a:rPr lang="en-US"/>
              <a:t> lorem.</a:t>
            </a:r>
          </a:p>
        </p:txBody>
      </p:sp>
      <p:sp>
        <p:nvSpPr>
          <p:cNvPr id="16" name="Text Placeholder 2"/>
          <p:cNvSpPr>
            <a:spLocks noGrp="1"/>
          </p:cNvSpPr>
          <p:nvPr>
            <p:ph type="body" sz="quarter" idx="12" hasCustomPrompt="1"/>
          </p:nvPr>
        </p:nvSpPr>
        <p:spPr>
          <a:xfrm>
            <a:off x="203201"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sp>
        <p:nvSpPr>
          <p:cNvPr id="3" name="SmartArt Placeholder 2"/>
          <p:cNvSpPr>
            <a:spLocks noGrp="1"/>
          </p:cNvSpPr>
          <p:nvPr>
            <p:ph type="dgm" sz="quarter" idx="13" hasCustomPrompt="1"/>
          </p:nvPr>
        </p:nvSpPr>
        <p:spPr>
          <a:xfrm>
            <a:off x="5225143" y="929218"/>
            <a:ext cx="3699782" cy="5245100"/>
          </a:xfrm>
        </p:spPr>
        <p:txBody>
          <a:bodyPr/>
          <a:lstStyle>
            <a:lvl1pPr marL="0" indent="0" algn="ctr">
              <a:buNone/>
              <a:defRPr sz="1400"/>
            </a:lvl1pPr>
          </a:lstStyle>
          <a:p>
            <a:r>
              <a:rPr lang="en-US"/>
              <a:t>Click to add Infographics/SmartArt</a:t>
            </a:r>
          </a:p>
        </p:txBody>
      </p:sp>
      <p:cxnSp>
        <p:nvCxnSpPr>
          <p:cNvPr id="17"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8"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Tree>
    <p:extLst>
      <p:ext uri="{BB962C8B-B14F-4D97-AF65-F5344CB8AC3E}">
        <p14:creationId xmlns:p14="http://schemas.microsoft.com/office/powerpoint/2010/main" val="1113560175"/>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6_Content with Map">
    <p:spTree>
      <p:nvGrpSpPr>
        <p:cNvPr id="1" name=""/>
        <p:cNvGrpSpPr/>
        <p:nvPr/>
      </p:nvGrpSpPr>
      <p:grpSpPr>
        <a:xfrm>
          <a:off x="0" y="0"/>
          <a:ext cx="0" cy="0"/>
          <a:chOff x="0" y="0"/>
          <a:chExt cx="0" cy="0"/>
        </a:xfrm>
      </p:grpSpPr>
      <p:sp>
        <p:nvSpPr>
          <p:cNvPr id="47" name="Title 1"/>
          <p:cNvSpPr>
            <a:spLocks noGrp="1"/>
          </p:cNvSpPr>
          <p:nvPr userDrawn="1">
            <p:ph type="ctrTitle" hasCustomPrompt="1"/>
          </p:nvPr>
        </p:nvSpPr>
        <p:spPr>
          <a:xfrm>
            <a:off x="0" y="345077"/>
            <a:ext cx="3200400" cy="621363"/>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Map</a:t>
            </a:r>
          </a:p>
        </p:txBody>
      </p:sp>
      <p:sp>
        <p:nvSpPr>
          <p:cNvPr id="8"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49"/>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15" name="Text Placeholder 2"/>
          <p:cNvSpPr>
            <a:spLocks noGrp="1"/>
          </p:cNvSpPr>
          <p:nvPr userDrawn="1">
            <p:ph type="body" sz="quarter" idx="11" hasCustomPrompt="1"/>
          </p:nvPr>
        </p:nvSpPr>
        <p:spPr>
          <a:xfrm>
            <a:off x="116115" y="1165980"/>
            <a:ext cx="4025901" cy="1257552"/>
          </a:xfrm>
        </p:spPr>
        <p:txBody>
          <a:bodyPr/>
          <a:lstStyle>
            <a:lvl1pPr marL="0" indent="0" algn="l" defTabSz="1828800" rtl="0" eaLnBrk="1" latinLnBrk="0" hangingPunct="1">
              <a:lnSpc>
                <a:spcPct val="100000"/>
              </a:lnSpc>
              <a:spcBef>
                <a:spcPts val="600"/>
              </a:spcBef>
              <a:buFont typeface="Arial" panose="020B0604020202020204" pitchFamily="34" charset="0"/>
              <a:buNone/>
              <a:defRPr lang="en-US" sz="12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Body copy in 30pt.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p:txBody>
      </p:sp>
      <p:sp>
        <p:nvSpPr>
          <p:cNvPr id="16" name="Text Placeholder 2"/>
          <p:cNvSpPr>
            <a:spLocks noGrp="1"/>
          </p:cNvSpPr>
          <p:nvPr userDrawn="1">
            <p:ph type="body" sz="quarter" idx="12" hasCustomPrompt="1"/>
          </p:nvPr>
        </p:nvSpPr>
        <p:spPr>
          <a:xfrm>
            <a:off x="203201"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pic>
        <p:nvPicPr>
          <p:cNvPr id="17" name="Map.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346905" y="723168"/>
            <a:ext cx="4720038" cy="4153633"/>
          </a:xfrm>
          <a:prstGeom prst="rect">
            <a:avLst/>
          </a:prstGeom>
          <a:ln w="12700">
            <a:miter lim="400000"/>
          </a:ln>
        </p:spPr>
      </p:pic>
      <p:sp>
        <p:nvSpPr>
          <p:cNvPr id="4" name="Text Placeholder 3"/>
          <p:cNvSpPr>
            <a:spLocks noGrp="1"/>
          </p:cNvSpPr>
          <p:nvPr>
            <p:ph type="body" sz="quarter" idx="27" hasCustomPrompt="1"/>
          </p:nvPr>
        </p:nvSpPr>
        <p:spPr>
          <a:xfrm>
            <a:off x="4541202" y="5077702"/>
            <a:ext cx="1392568" cy="164148"/>
          </a:xfrm>
        </p:spPr>
        <p:txBody>
          <a:bodyPr wrap="square" lIns="0" tIns="0" rIns="0" bIns="0">
            <a:noAutofit/>
          </a:bodyPr>
          <a:lstStyle>
            <a:lvl1pPr marL="0" indent="0">
              <a:spcBef>
                <a:spcPts val="0"/>
              </a:spcBef>
              <a:buClr>
                <a:schemeClr val="tx2"/>
              </a:buClr>
              <a:buFont typeface="Arial" panose="020B0604020202020204" pitchFamily="34" charset="0"/>
              <a:buNone/>
              <a:defRPr sz="800" b="1"/>
            </a:lvl1pPr>
          </a:lstStyle>
          <a:p>
            <a:pPr lvl="0"/>
            <a:r>
              <a:rPr lang="en-US"/>
              <a:t>Country</a:t>
            </a:r>
          </a:p>
        </p:txBody>
      </p:sp>
      <p:sp>
        <p:nvSpPr>
          <p:cNvPr id="23" name="Text Placeholder 3"/>
          <p:cNvSpPr>
            <a:spLocks noGrp="1"/>
          </p:cNvSpPr>
          <p:nvPr>
            <p:ph type="body" sz="quarter" idx="28" hasCustomPrompt="1"/>
          </p:nvPr>
        </p:nvSpPr>
        <p:spPr>
          <a:xfrm>
            <a:off x="4572000" y="5268202"/>
            <a:ext cx="1361770" cy="164148"/>
          </a:xfrm>
        </p:spPr>
        <p:txBody>
          <a:bodyPr wrap="square" lIns="0" tIns="0" rIns="0" bIns="0">
            <a:noAutofit/>
          </a:bodyPr>
          <a:lstStyle>
            <a:lvl1pPr marL="0" indent="0">
              <a:spcBef>
                <a:spcPts val="0"/>
              </a:spcBef>
              <a:buClr>
                <a:schemeClr val="tx2"/>
              </a:buClr>
              <a:buFont typeface="Arial" panose="020B0604020202020204" pitchFamily="34" charset="0"/>
              <a:buNone/>
              <a:defRPr sz="800" b="0"/>
            </a:lvl1pPr>
          </a:lstStyle>
          <a:p>
            <a:pPr lvl="0"/>
            <a:r>
              <a:rPr lang="en-US"/>
              <a:t>Tempus </a:t>
            </a:r>
            <a:r>
              <a:rPr lang="en-US" err="1"/>
              <a:t>eu</a:t>
            </a:r>
            <a:r>
              <a:rPr lang="en-US"/>
              <a:t> </a:t>
            </a:r>
            <a:r>
              <a:rPr lang="en-US" err="1"/>
              <a:t>orci</a:t>
            </a:r>
            <a:r>
              <a:rPr lang="en-US"/>
              <a:t> in.</a:t>
            </a:r>
          </a:p>
        </p:txBody>
      </p:sp>
      <p:sp>
        <p:nvSpPr>
          <p:cNvPr id="25" name="Text Placeholder 3"/>
          <p:cNvSpPr>
            <a:spLocks noGrp="1"/>
          </p:cNvSpPr>
          <p:nvPr>
            <p:ph type="body" sz="quarter" idx="29" hasCustomPrompt="1"/>
          </p:nvPr>
        </p:nvSpPr>
        <p:spPr>
          <a:xfrm>
            <a:off x="6008052" y="5077702"/>
            <a:ext cx="1392568" cy="164148"/>
          </a:xfrm>
        </p:spPr>
        <p:txBody>
          <a:bodyPr wrap="square" lIns="0" tIns="0" rIns="0" bIns="0">
            <a:noAutofit/>
          </a:bodyPr>
          <a:lstStyle>
            <a:lvl1pPr marL="0" indent="0">
              <a:spcBef>
                <a:spcPts val="0"/>
              </a:spcBef>
              <a:buClr>
                <a:schemeClr val="tx2"/>
              </a:buClr>
              <a:buFont typeface="Arial" panose="020B0604020202020204" pitchFamily="34" charset="0"/>
              <a:buNone/>
              <a:defRPr sz="800" b="1"/>
            </a:lvl1pPr>
          </a:lstStyle>
          <a:p>
            <a:pPr lvl="0"/>
            <a:r>
              <a:rPr lang="en-US"/>
              <a:t>Country</a:t>
            </a:r>
          </a:p>
        </p:txBody>
      </p:sp>
      <p:sp>
        <p:nvSpPr>
          <p:cNvPr id="26" name="Text Placeholder 3"/>
          <p:cNvSpPr>
            <a:spLocks noGrp="1"/>
          </p:cNvSpPr>
          <p:nvPr>
            <p:ph type="body" sz="quarter" idx="30" hasCustomPrompt="1"/>
          </p:nvPr>
        </p:nvSpPr>
        <p:spPr>
          <a:xfrm>
            <a:off x="6038850" y="5268202"/>
            <a:ext cx="1361770" cy="164148"/>
          </a:xfrm>
        </p:spPr>
        <p:txBody>
          <a:bodyPr wrap="square" lIns="0" tIns="0" rIns="0" bIns="0">
            <a:noAutofit/>
          </a:bodyPr>
          <a:lstStyle>
            <a:lvl1pPr marL="0" indent="0">
              <a:spcBef>
                <a:spcPts val="0"/>
              </a:spcBef>
              <a:buClr>
                <a:schemeClr val="tx2"/>
              </a:buClr>
              <a:buFont typeface="Arial" panose="020B0604020202020204" pitchFamily="34" charset="0"/>
              <a:buNone/>
              <a:defRPr sz="800" b="0"/>
            </a:lvl1pPr>
          </a:lstStyle>
          <a:p>
            <a:pPr lvl="0"/>
            <a:r>
              <a:rPr lang="en-US"/>
              <a:t>Tempus </a:t>
            </a:r>
            <a:r>
              <a:rPr lang="en-US" err="1"/>
              <a:t>eu</a:t>
            </a:r>
            <a:r>
              <a:rPr lang="en-US"/>
              <a:t> </a:t>
            </a:r>
            <a:r>
              <a:rPr lang="en-US" err="1"/>
              <a:t>orci</a:t>
            </a:r>
            <a:r>
              <a:rPr lang="en-US"/>
              <a:t> in.</a:t>
            </a:r>
          </a:p>
        </p:txBody>
      </p:sp>
      <p:sp>
        <p:nvSpPr>
          <p:cNvPr id="27" name="Text Placeholder 3"/>
          <p:cNvSpPr>
            <a:spLocks noGrp="1"/>
          </p:cNvSpPr>
          <p:nvPr>
            <p:ph type="body" sz="quarter" idx="31" hasCustomPrompt="1"/>
          </p:nvPr>
        </p:nvSpPr>
        <p:spPr>
          <a:xfrm>
            <a:off x="7493952" y="5077702"/>
            <a:ext cx="1392568" cy="164148"/>
          </a:xfrm>
        </p:spPr>
        <p:txBody>
          <a:bodyPr wrap="square" lIns="0" tIns="0" rIns="0" bIns="0">
            <a:noAutofit/>
          </a:bodyPr>
          <a:lstStyle>
            <a:lvl1pPr marL="0" indent="0">
              <a:spcBef>
                <a:spcPts val="0"/>
              </a:spcBef>
              <a:buClr>
                <a:schemeClr val="tx2"/>
              </a:buClr>
              <a:buFont typeface="Arial" panose="020B0604020202020204" pitchFamily="34" charset="0"/>
              <a:buNone/>
              <a:defRPr sz="800" b="1"/>
            </a:lvl1pPr>
          </a:lstStyle>
          <a:p>
            <a:pPr lvl="0"/>
            <a:r>
              <a:rPr lang="en-US"/>
              <a:t>Country</a:t>
            </a:r>
          </a:p>
        </p:txBody>
      </p:sp>
      <p:sp>
        <p:nvSpPr>
          <p:cNvPr id="28" name="Text Placeholder 3"/>
          <p:cNvSpPr>
            <a:spLocks noGrp="1"/>
          </p:cNvSpPr>
          <p:nvPr>
            <p:ph type="body" sz="quarter" idx="32" hasCustomPrompt="1"/>
          </p:nvPr>
        </p:nvSpPr>
        <p:spPr>
          <a:xfrm>
            <a:off x="7524750" y="5268202"/>
            <a:ext cx="1361770" cy="164148"/>
          </a:xfrm>
        </p:spPr>
        <p:txBody>
          <a:bodyPr wrap="square" lIns="0" tIns="0" rIns="0" bIns="0">
            <a:noAutofit/>
          </a:bodyPr>
          <a:lstStyle>
            <a:lvl1pPr marL="0" indent="0">
              <a:spcBef>
                <a:spcPts val="0"/>
              </a:spcBef>
              <a:buClr>
                <a:schemeClr val="tx2"/>
              </a:buClr>
              <a:buFont typeface="Arial" panose="020B0604020202020204" pitchFamily="34" charset="0"/>
              <a:buNone/>
              <a:defRPr sz="800" b="0"/>
            </a:lvl1pPr>
          </a:lstStyle>
          <a:p>
            <a:pPr lvl="0"/>
            <a:r>
              <a:rPr lang="en-US"/>
              <a:t>Tempus </a:t>
            </a:r>
            <a:r>
              <a:rPr lang="en-US" err="1"/>
              <a:t>eu</a:t>
            </a:r>
            <a:r>
              <a:rPr lang="en-US"/>
              <a:t> </a:t>
            </a:r>
            <a:r>
              <a:rPr lang="en-US" err="1"/>
              <a:t>orci</a:t>
            </a:r>
            <a:r>
              <a:rPr lang="en-US"/>
              <a:t> in.</a:t>
            </a:r>
          </a:p>
        </p:txBody>
      </p:sp>
      <p:sp>
        <p:nvSpPr>
          <p:cNvPr id="29" name="Text Placeholder 3"/>
          <p:cNvSpPr>
            <a:spLocks noGrp="1"/>
          </p:cNvSpPr>
          <p:nvPr>
            <p:ph type="body" sz="quarter" idx="33" hasCustomPrompt="1"/>
          </p:nvPr>
        </p:nvSpPr>
        <p:spPr>
          <a:xfrm>
            <a:off x="4541202" y="5534902"/>
            <a:ext cx="1392568" cy="164148"/>
          </a:xfrm>
        </p:spPr>
        <p:txBody>
          <a:bodyPr wrap="square" lIns="0" tIns="0" rIns="0" bIns="0">
            <a:noAutofit/>
          </a:bodyPr>
          <a:lstStyle>
            <a:lvl1pPr marL="0" indent="0">
              <a:spcBef>
                <a:spcPts val="0"/>
              </a:spcBef>
              <a:buClr>
                <a:schemeClr val="tx2"/>
              </a:buClr>
              <a:buFont typeface="Arial" panose="020B0604020202020204" pitchFamily="34" charset="0"/>
              <a:buNone/>
              <a:defRPr sz="800" b="1"/>
            </a:lvl1pPr>
          </a:lstStyle>
          <a:p>
            <a:pPr lvl="0"/>
            <a:r>
              <a:rPr lang="en-US"/>
              <a:t>Country</a:t>
            </a:r>
          </a:p>
        </p:txBody>
      </p:sp>
      <p:sp>
        <p:nvSpPr>
          <p:cNvPr id="30" name="Text Placeholder 3"/>
          <p:cNvSpPr>
            <a:spLocks noGrp="1"/>
          </p:cNvSpPr>
          <p:nvPr>
            <p:ph type="body" sz="quarter" idx="34" hasCustomPrompt="1"/>
          </p:nvPr>
        </p:nvSpPr>
        <p:spPr>
          <a:xfrm>
            <a:off x="4572000" y="5725402"/>
            <a:ext cx="1361770" cy="164148"/>
          </a:xfrm>
        </p:spPr>
        <p:txBody>
          <a:bodyPr wrap="square" lIns="0" tIns="0" rIns="0" bIns="0">
            <a:noAutofit/>
          </a:bodyPr>
          <a:lstStyle>
            <a:lvl1pPr marL="0" indent="0">
              <a:spcBef>
                <a:spcPts val="0"/>
              </a:spcBef>
              <a:buClr>
                <a:schemeClr val="tx2"/>
              </a:buClr>
              <a:buFont typeface="Arial" panose="020B0604020202020204" pitchFamily="34" charset="0"/>
              <a:buNone/>
              <a:defRPr sz="800" b="0"/>
            </a:lvl1pPr>
          </a:lstStyle>
          <a:p>
            <a:pPr lvl="0"/>
            <a:r>
              <a:rPr lang="en-US"/>
              <a:t>Tempus </a:t>
            </a:r>
            <a:r>
              <a:rPr lang="en-US" err="1"/>
              <a:t>eu</a:t>
            </a:r>
            <a:r>
              <a:rPr lang="en-US"/>
              <a:t> </a:t>
            </a:r>
            <a:r>
              <a:rPr lang="en-US" err="1"/>
              <a:t>orci</a:t>
            </a:r>
            <a:r>
              <a:rPr lang="en-US"/>
              <a:t> in.</a:t>
            </a:r>
          </a:p>
        </p:txBody>
      </p:sp>
      <p:sp>
        <p:nvSpPr>
          <p:cNvPr id="31" name="Text Placeholder 3"/>
          <p:cNvSpPr>
            <a:spLocks noGrp="1"/>
          </p:cNvSpPr>
          <p:nvPr>
            <p:ph type="body" sz="quarter" idx="35" hasCustomPrompt="1"/>
          </p:nvPr>
        </p:nvSpPr>
        <p:spPr>
          <a:xfrm>
            <a:off x="6008052" y="5534902"/>
            <a:ext cx="1392568" cy="164148"/>
          </a:xfrm>
        </p:spPr>
        <p:txBody>
          <a:bodyPr wrap="square" lIns="0" tIns="0" rIns="0" bIns="0">
            <a:noAutofit/>
          </a:bodyPr>
          <a:lstStyle>
            <a:lvl1pPr marL="0" indent="0">
              <a:spcBef>
                <a:spcPts val="0"/>
              </a:spcBef>
              <a:buClr>
                <a:schemeClr val="tx2"/>
              </a:buClr>
              <a:buFont typeface="Arial" panose="020B0604020202020204" pitchFamily="34" charset="0"/>
              <a:buNone/>
              <a:defRPr sz="800" b="1"/>
            </a:lvl1pPr>
          </a:lstStyle>
          <a:p>
            <a:pPr lvl="0"/>
            <a:r>
              <a:rPr lang="en-US"/>
              <a:t>Country</a:t>
            </a:r>
          </a:p>
        </p:txBody>
      </p:sp>
      <p:sp>
        <p:nvSpPr>
          <p:cNvPr id="32" name="Text Placeholder 3"/>
          <p:cNvSpPr>
            <a:spLocks noGrp="1"/>
          </p:cNvSpPr>
          <p:nvPr>
            <p:ph type="body" sz="quarter" idx="36" hasCustomPrompt="1"/>
          </p:nvPr>
        </p:nvSpPr>
        <p:spPr>
          <a:xfrm>
            <a:off x="6038850" y="5725402"/>
            <a:ext cx="1361770" cy="164148"/>
          </a:xfrm>
        </p:spPr>
        <p:txBody>
          <a:bodyPr wrap="square" lIns="0" tIns="0" rIns="0" bIns="0">
            <a:noAutofit/>
          </a:bodyPr>
          <a:lstStyle>
            <a:lvl1pPr marL="0" indent="0">
              <a:spcBef>
                <a:spcPts val="0"/>
              </a:spcBef>
              <a:buClr>
                <a:schemeClr val="tx2"/>
              </a:buClr>
              <a:buFont typeface="Arial" panose="020B0604020202020204" pitchFamily="34" charset="0"/>
              <a:buNone/>
              <a:defRPr sz="800" b="0"/>
            </a:lvl1pPr>
          </a:lstStyle>
          <a:p>
            <a:pPr lvl="0"/>
            <a:r>
              <a:rPr lang="en-US"/>
              <a:t>Tempus </a:t>
            </a:r>
            <a:r>
              <a:rPr lang="en-US" err="1"/>
              <a:t>eu</a:t>
            </a:r>
            <a:r>
              <a:rPr lang="en-US"/>
              <a:t> </a:t>
            </a:r>
            <a:r>
              <a:rPr lang="en-US" err="1"/>
              <a:t>orci</a:t>
            </a:r>
            <a:r>
              <a:rPr lang="en-US"/>
              <a:t> in.</a:t>
            </a:r>
          </a:p>
        </p:txBody>
      </p:sp>
      <p:sp>
        <p:nvSpPr>
          <p:cNvPr id="33" name="Text Placeholder 3"/>
          <p:cNvSpPr>
            <a:spLocks noGrp="1"/>
          </p:cNvSpPr>
          <p:nvPr>
            <p:ph type="body" sz="quarter" idx="37" hasCustomPrompt="1"/>
          </p:nvPr>
        </p:nvSpPr>
        <p:spPr>
          <a:xfrm>
            <a:off x="7493952" y="5534902"/>
            <a:ext cx="1392568" cy="164148"/>
          </a:xfrm>
        </p:spPr>
        <p:txBody>
          <a:bodyPr wrap="square" lIns="0" tIns="0" rIns="0" bIns="0">
            <a:noAutofit/>
          </a:bodyPr>
          <a:lstStyle>
            <a:lvl1pPr marL="0" indent="0">
              <a:spcBef>
                <a:spcPts val="0"/>
              </a:spcBef>
              <a:buClr>
                <a:schemeClr val="tx2"/>
              </a:buClr>
              <a:buFont typeface="Arial" panose="020B0604020202020204" pitchFamily="34" charset="0"/>
              <a:buNone/>
              <a:defRPr sz="800" b="1"/>
            </a:lvl1pPr>
          </a:lstStyle>
          <a:p>
            <a:pPr lvl="0"/>
            <a:r>
              <a:rPr lang="en-US"/>
              <a:t>Country</a:t>
            </a:r>
          </a:p>
        </p:txBody>
      </p:sp>
      <p:sp>
        <p:nvSpPr>
          <p:cNvPr id="34" name="Text Placeholder 3"/>
          <p:cNvSpPr>
            <a:spLocks noGrp="1"/>
          </p:cNvSpPr>
          <p:nvPr>
            <p:ph type="body" sz="quarter" idx="38" hasCustomPrompt="1"/>
          </p:nvPr>
        </p:nvSpPr>
        <p:spPr>
          <a:xfrm>
            <a:off x="7524750" y="5725402"/>
            <a:ext cx="1361770" cy="164148"/>
          </a:xfrm>
        </p:spPr>
        <p:txBody>
          <a:bodyPr wrap="square" lIns="0" tIns="0" rIns="0" bIns="0">
            <a:noAutofit/>
          </a:bodyPr>
          <a:lstStyle>
            <a:lvl1pPr marL="0" indent="0">
              <a:spcBef>
                <a:spcPts val="0"/>
              </a:spcBef>
              <a:buClr>
                <a:schemeClr val="tx2"/>
              </a:buClr>
              <a:buFont typeface="Arial" panose="020B0604020202020204" pitchFamily="34" charset="0"/>
              <a:buNone/>
              <a:defRPr sz="800" b="0"/>
            </a:lvl1pPr>
          </a:lstStyle>
          <a:p>
            <a:pPr lvl="0"/>
            <a:r>
              <a:rPr lang="en-US"/>
              <a:t>Tempus </a:t>
            </a:r>
            <a:r>
              <a:rPr lang="en-US" err="1"/>
              <a:t>eu</a:t>
            </a:r>
            <a:r>
              <a:rPr lang="en-US"/>
              <a:t> </a:t>
            </a:r>
            <a:r>
              <a:rPr lang="en-US" err="1"/>
              <a:t>orci</a:t>
            </a:r>
            <a:r>
              <a:rPr lang="en-US"/>
              <a:t> in.</a:t>
            </a:r>
          </a:p>
        </p:txBody>
      </p:sp>
      <p:sp>
        <p:nvSpPr>
          <p:cNvPr id="35" name="Text Placeholder 2"/>
          <p:cNvSpPr>
            <a:spLocks noGrp="1"/>
          </p:cNvSpPr>
          <p:nvPr>
            <p:ph type="body" sz="quarter" idx="39" hasCustomPrompt="1"/>
          </p:nvPr>
        </p:nvSpPr>
        <p:spPr>
          <a:xfrm>
            <a:off x="116115" y="3594055"/>
            <a:ext cx="1963055" cy="574765"/>
          </a:xfrm>
        </p:spPr>
        <p:txBody>
          <a:bodyPr lIns="0" tIns="0" rIns="0" bIns="0"/>
          <a:lstStyle>
            <a:lvl1pPr marL="171450" indent="-171450" algn="l" defTabSz="1828800" rtl="0" eaLnBrk="1" latinLnBrk="0" hangingPunct="1">
              <a:lnSpc>
                <a:spcPct val="100000"/>
              </a:lnSpc>
              <a:spcBef>
                <a:spcPts val="600"/>
              </a:spcBef>
              <a:buClr>
                <a:schemeClr val="accent6"/>
              </a:buClr>
              <a:buFont typeface="Arial" panose="020B0604020202020204" pitchFamily="34" charset="0"/>
              <a:buChar char="•"/>
              <a:defRPr lang="en-US" sz="9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err="1"/>
              <a:t>Bulletpoints</a:t>
            </a:r>
            <a:r>
              <a:rPr lang="en-US"/>
              <a:t> in minimum of 18pt.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p>
        </p:txBody>
      </p:sp>
      <p:sp>
        <p:nvSpPr>
          <p:cNvPr id="37" name="Text Placeholder 2"/>
          <p:cNvSpPr>
            <a:spLocks noGrp="1"/>
          </p:cNvSpPr>
          <p:nvPr>
            <p:ph type="body" sz="quarter" idx="41" hasCustomPrompt="1"/>
          </p:nvPr>
        </p:nvSpPr>
        <p:spPr>
          <a:xfrm>
            <a:off x="4776470" y="1703668"/>
            <a:ext cx="390843" cy="517341"/>
          </a:xfrm>
          <a:prstGeom prst="ellipse">
            <a:avLst/>
          </a:prstGeom>
          <a:solidFill>
            <a:schemeClr val="accent1"/>
          </a:solidFill>
        </p:spPr>
        <p:txBody>
          <a:bodyPr lIns="0" rIns="0" anchor="ctr" anchorCtr="0"/>
          <a:lstStyle>
            <a:lvl1pPr marL="0" indent="0" algn="ctr" defTabSz="1828800" rtl="0" eaLnBrk="1" latinLnBrk="0" hangingPunct="1">
              <a:lnSpc>
                <a:spcPct val="100000"/>
              </a:lnSpc>
              <a:spcBef>
                <a:spcPts val="600"/>
              </a:spcBef>
              <a:buClr>
                <a:schemeClr val="accent2"/>
              </a:buClr>
              <a:buFont typeface="Arial" panose="020B0604020202020204" pitchFamily="34" charset="0"/>
              <a:buNone/>
              <a:defRPr lang="en-US" sz="800" b="0" u="sng" kern="1200" dirty="0" smtClean="0">
                <a:solidFill>
                  <a:schemeClr val="bg1"/>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Text</a:t>
            </a:r>
          </a:p>
        </p:txBody>
      </p:sp>
      <p:sp>
        <p:nvSpPr>
          <p:cNvPr id="39" name="Text Placeholder 2"/>
          <p:cNvSpPr>
            <a:spLocks noGrp="1"/>
          </p:cNvSpPr>
          <p:nvPr>
            <p:ph type="body" sz="quarter" idx="42" hasCustomPrompt="1"/>
          </p:nvPr>
        </p:nvSpPr>
        <p:spPr>
          <a:xfrm>
            <a:off x="6552295" y="1596422"/>
            <a:ext cx="390843" cy="517341"/>
          </a:xfrm>
          <a:prstGeom prst="ellipse">
            <a:avLst/>
          </a:prstGeom>
          <a:solidFill>
            <a:schemeClr val="accent5"/>
          </a:solidFill>
        </p:spPr>
        <p:txBody>
          <a:bodyPr lIns="0" rIns="0" anchor="ctr" anchorCtr="0"/>
          <a:lstStyle>
            <a:lvl1pPr marL="0" indent="0" algn="ctr" defTabSz="1828800" rtl="0" eaLnBrk="1" latinLnBrk="0" hangingPunct="1">
              <a:lnSpc>
                <a:spcPct val="100000"/>
              </a:lnSpc>
              <a:spcBef>
                <a:spcPts val="600"/>
              </a:spcBef>
              <a:buClr>
                <a:schemeClr val="accent2"/>
              </a:buClr>
              <a:buFont typeface="Arial" panose="020B0604020202020204" pitchFamily="34" charset="0"/>
              <a:buNone/>
              <a:defRPr lang="en-US" sz="800" b="0" u="sng" kern="1200" dirty="0" smtClean="0">
                <a:solidFill>
                  <a:schemeClr val="bg1"/>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Text</a:t>
            </a:r>
          </a:p>
        </p:txBody>
      </p:sp>
      <p:sp>
        <p:nvSpPr>
          <p:cNvPr id="40" name="Text Placeholder 2"/>
          <p:cNvSpPr>
            <a:spLocks noGrp="1"/>
          </p:cNvSpPr>
          <p:nvPr>
            <p:ph type="body" sz="quarter" idx="43" hasCustomPrompt="1"/>
          </p:nvPr>
        </p:nvSpPr>
        <p:spPr>
          <a:xfrm>
            <a:off x="7044206" y="1962339"/>
            <a:ext cx="390843" cy="517341"/>
          </a:xfrm>
          <a:prstGeom prst="ellipse">
            <a:avLst/>
          </a:prstGeom>
          <a:solidFill>
            <a:schemeClr val="accent2"/>
          </a:solidFill>
        </p:spPr>
        <p:txBody>
          <a:bodyPr lIns="0" rIns="0" anchor="ctr" anchorCtr="0"/>
          <a:lstStyle>
            <a:lvl1pPr marL="0" indent="0" algn="ctr" defTabSz="1828800" rtl="0" eaLnBrk="1" latinLnBrk="0" hangingPunct="1">
              <a:lnSpc>
                <a:spcPct val="100000"/>
              </a:lnSpc>
              <a:spcBef>
                <a:spcPts val="600"/>
              </a:spcBef>
              <a:buClr>
                <a:schemeClr val="accent2"/>
              </a:buClr>
              <a:buFont typeface="Arial" panose="020B0604020202020204" pitchFamily="34" charset="0"/>
              <a:buNone/>
              <a:defRPr lang="en-US" sz="800" b="0" u="sng" kern="1200" dirty="0" smtClean="0">
                <a:solidFill>
                  <a:schemeClr val="bg1"/>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Text</a:t>
            </a:r>
          </a:p>
        </p:txBody>
      </p:sp>
      <p:sp>
        <p:nvSpPr>
          <p:cNvPr id="41" name="Text Placeholder 2"/>
          <p:cNvSpPr>
            <a:spLocks noGrp="1"/>
          </p:cNvSpPr>
          <p:nvPr>
            <p:ph type="body" sz="quarter" idx="44" hasCustomPrompt="1"/>
          </p:nvPr>
        </p:nvSpPr>
        <p:spPr>
          <a:xfrm>
            <a:off x="5648008" y="2993800"/>
            <a:ext cx="390843" cy="517341"/>
          </a:xfrm>
          <a:prstGeom prst="ellipse">
            <a:avLst/>
          </a:prstGeom>
          <a:solidFill>
            <a:schemeClr val="accent6"/>
          </a:solidFill>
        </p:spPr>
        <p:txBody>
          <a:bodyPr lIns="0" rIns="0" anchor="ctr" anchorCtr="0"/>
          <a:lstStyle>
            <a:lvl1pPr marL="0" indent="0" algn="ctr" defTabSz="1828800" rtl="0" eaLnBrk="1" latinLnBrk="0" hangingPunct="1">
              <a:lnSpc>
                <a:spcPct val="100000"/>
              </a:lnSpc>
              <a:spcBef>
                <a:spcPts val="600"/>
              </a:spcBef>
              <a:buClr>
                <a:schemeClr val="accent2"/>
              </a:buClr>
              <a:buFont typeface="Arial" panose="020B0604020202020204" pitchFamily="34" charset="0"/>
              <a:buNone/>
              <a:defRPr lang="en-US" sz="800" b="0" u="sng" kern="1200" dirty="0" smtClean="0">
                <a:solidFill>
                  <a:schemeClr val="bg1"/>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Text</a:t>
            </a:r>
          </a:p>
        </p:txBody>
      </p:sp>
      <p:sp>
        <p:nvSpPr>
          <p:cNvPr id="42" name="Text Placeholder 2"/>
          <p:cNvSpPr>
            <a:spLocks noGrp="1"/>
          </p:cNvSpPr>
          <p:nvPr>
            <p:ph type="body" sz="quarter" idx="45" hasCustomPrompt="1"/>
          </p:nvPr>
        </p:nvSpPr>
        <p:spPr>
          <a:xfrm>
            <a:off x="7665245" y="2324934"/>
            <a:ext cx="390843" cy="517341"/>
          </a:xfrm>
          <a:prstGeom prst="ellipse">
            <a:avLst/>
          </a:prstGeom>
          <a:solidFill>
            <a:schemeClr val="accent4"/>
          </a:solidFill>
        </p:spPr>
        <p:txBody>
          <a:bodyPr lIns="0" rIns="0" anchor="ctr" anchorCtr="0"/>
          <a:lstStyle>
            <a:lvl1pPr marL="0" indent="0" algn="ctr" defTabSz="1828800" rtl="0" eaLnBrk="1" latinLnBrk="0" hangingPunct="1">
              <a:lnSpc>
                <a:spcPct val="100000"/>
              </a:lnSpc>
              <a:spcBef>
                <a:spcPts val="600"/>
              </a:spcBef>
              <a:buClr>
                <a:schemeClr val="accent2"/>
              </a:buClr>
              <a:buFont typeface="Arial" panose="020B0604020202020204" pitchFamily="34" charset="0"/>
              <a:buNone/>
              <a:defRPr lang="en-US" sz="800" b="0" u="sng" kern="1200" dirty="0" smtClean="0">
                <a:solidFill>
                  <a:schemeClr val="bg1"/>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Text</a:t>
            </a:r>
          </a:p>
        </p:txBody>
      </p:sp>
      <p:sp>
        <p:nvSpPr>
          <p:cNvPr id="44" name="Text Placeholder 2"/>
          <p:cNvSpPr>
            <a:spLocks noGrp="1"/>
          </p:cNvSpPr>
          <p:nvPr>
            <p:ph type="body" sz="quarter" idx="46" hasCustomPrompt="1"/>
          </p:nvPr>
        </p:nvSpPr>
        <p:spPr>
          <a:xfrm>
            <a:off x="7953950" y="1807592"/>
            <a:ext cx="390843" cy="517341"/>
          </a:xfrm>
          <a:prstGeom prst="ellipse">
            <a:avLst/>
          </a:prstGeom>
          <a:solidFill>
            <a:schemeClr val="accent3"/>
          </a:solidFill>
        </p:spPr>
        <p:txBody>
          <a:bodyPr lIns="0" rIns="0" anchor="ctr" anchorCtr="0"/>
          <a:lstStyle>
            <a:lvl1pPr marL="0" indent="0" algn="ctr" defTabSz="1828800" rtl="0" eaLnBrk="1" latinLnBrk="0" hangingPunct="1">
              <a:lnSpc>
                <a:spcPct val="100000"/>
              </a:lnSpc>
              <a:spcBef>
                <a:spcPts val="600"/>
              </a:spcBef>
              <a:buClr>
                <a:schemeClr val="accent2"/>
              </a:buClr>
              <a:buFont typeface="Arial" panose="020B0604020202020204" pitchFamily="34" charset="0"/>
              <a:buNone/>
              <a:defRPr lang="en-US" sz="800" b="0" u="sng" kern="1200" dirty="0" smtClean="0">
                <a:solidFill>
                  <a:schemeClr val="bg1"/>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Text</a:t>
            </a:r>
          </a:p>
        </p:txBody>
      </p:sp>
      <p:sp>
        <p:nvSpPr>
          <p:cNvPr id="45" name="Text Placeholder 2"/>
          <p:cNvSpPr>
            <a:spLocks noGrp="1"/>
          </p:cNvSpPr>
          <p:nvPr>
            <p:ph type="body" sz="quarter" idx="47" hasCustomPrompt="1"/>
          </p:nvPr>
        </p:nvSpPr>
        <p:spPr>
          <a:xfrm>
            <a:off x="116115" y="4306526"/>
            <a:ext cx="1963055" cy="394425"/>
          </a:xfrm>
        </p:spPr>
        <p:txBody>
          <a:bodyPr lIns="0" tIns="0" rIns="0" bIns="0"/>
          <a:lstStyle>
            <a:lvl1pPr marL="171450" indent="-171450" algn="l" defTabSz="1828800" rtl="0" eaLnBrk="1" latinLnBrk="0" hangingPunct="1">
              <a:lnSpc>
                <a:spcPct val="100000"/>
              </a:lnSpc>
              <a:spcBef>
                <a:spcPts val="600"/>
              </a:spcBef>
              <a:buClr>
                <a:schemeClr val="accent6"/>
              </a:buClr>
              <a:buFont typeface="Arial" panose="020B0604020202020204" pitchFamily="34" charset="0"/>
              <a:buChar char="•"/>
              <a:defRPr lang="en-US" sz="9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p:txBody>
      </p:sp>
      <p:sp>
        <p:nvSpPr>
          <p:cNvPr id="46" name="Text Placeholder 2"/>
          <p:cNvSpPr>
            <a:spLocks noGrp="1"/>
          </p:cNvSpPr>
          <p:nvPr>
            <p:ph type="body" sz="quarter" idx="48" hasCustomPrompt="1"/>
          </p:nvPr>
        </p:nvSpPr>
        <p:spPr>
          <a:xfrm>
            <a:off x="116115" y="4838657"/>
            <a:ext cx="1963055" cy="760185"/>
          </a:xfrm>
        </p:spPr>
        <p:txBody>
          <a:bodyPr lIns="0" tIns="0" rIns="0" bIns="0"/>
          <a:lstStyle>
            <a:lvl1pPr marL="171450" indent="-171450" algn="l" defTabSz="1828800" rtl="0" eaLnBrk="1" latinLnBrk="0" hangingPunct="1">
              <a:lnSpc>
                <a:spcPct val="100000"/>
              </a:lnSpc>
              <a:spcBef>
                <a:spcPts val="600"/>
              </a:spcBef>
              <a:buClr>
                <a:schemeClr val="accent6"/>
              </a:buClr>
              <a:buFont typeface="Arial" panose="020B0604020202020204" pitchFamily="34" charset="0"/>
              <a:buChar char="•"/>
              <a:defRPr lang="en-US" sz="9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err="1"/>
              <a:t>Pellentesque</a:t>
            </a:r>
            <a:r>
              <a:rPr lang="en-US"/>
              <a:t> </a:t>
            </a:r>
            <a:r>
              <a:rPr lang="en-US" err="1"/>
              <a:t>sodales</a:t>
            </a:r>
            <a:r>
              <a:rPr lang="en-US"/>
              <a:t> </a:t>
            </a:r>
            <a:r>
              <a:rPr lang="en-US" err="1"/>
              <a:t>purus</a:t>
            </a:r>
            <a:r>
              <a:rPr lang="en-US"/>
              <a:t> et dui convallis, </a:t>
            </a:r>
            <a:r>
              <a:rPr lang="en-US" err="1"/>
              <a:t>sed</a:t>
            </a:r>
            <a:r>
              <a:rPr lang="en-US"/>
              <a:t> </a:t>
            </a:r>
            <a:r>
              <a:rPr lang="en-US" err="1"/>
              <a:t>facilisis</a:t>
            </a:r>
            <a:r>
              <a:rPr lang="en-US"/>
              <a:t> lorem </a:t>
            </a:r>
            <a:r>
              <a:rPr lang="en-US" err="1"/>
              <a:t>volutpat</a:t>
            </a:r>
            <a:r>
              <a:rPr lang="en-US"/>
              <a:t>. Integer non </a:t>
            </a:r>
            <a:r>
              <a:rPr lang="en-US" err="1"/>
              <a:t>elit</a:t>
            </a:r>
            <a:r>
              <a:rPr lang="en-US"/>
              <a:t> </a:t>
            </a:r>
            <a:r>
              <a:rPr lang="en-US" err="1"/>
              <a:t>lacinia</a:t>
            </a:r>
            <a:r>
              <a:rPr lang="en-US"/>
              <a:t> </a:t>
            </a:r>
            <a:r>
              <a:rPr lang="en-US" err="1"/>
              <a:t>diam</a:t>
            </a:r>
            <a:r>
              <a:rPr lang="en-US"/>
              <a:t> </a:t>
            </a:r>
            <a:r>
              <a:rPr lang="en-US" err="1"/>
              <a:t>venenatis</a:t>
            </a:r>
            <a:r>
              <a:rPr lang="en-US"/>
              <a:t> </a:t>
            </a:r>
            <a:r>
              <a:rPr lang="en-US" err="1"/>
              <a:t>consequat</a:t>
            </a:r>
            <a:r>
              <a:rPr lang="en-US"/>
              <a:t>.</a:t>
            </a:r>
          </a:p>
        </p:txBody>
      </p:sp>
      <p:sp>
        <p:nvSpPr>
          <p:cNvPr id="52" name="Text Placeholder 2"/>
          <p:cNvSpPr>
            <a:spLocks noGrp="1"/>
          </p:cNvSpPr>
          <p:nvPr>
            <p:ph type="body" sz="quarter" idx="49" hasCustomPrompt="1"/>
          </p:nvPr>
        </p:nvSpPr>
        <p:spPr>
          <a:xfrm>
            <a:off x="2178961" y="3594055"/>
            <a:ext cx="1963055" cy="574765"/>
          </a:xfrm>
        </p:spPr>
        <p:txBody>
          <a:bodyPr lIns="0" tIns="0" rIns="0" bIns="0"/>
          <a:lstStyle>
            <a:lvl1pPr marL="171450" indent="-171450" algn="l" defTabSz="1828800" rtl="0" eaLnBrk="1" latinLnBrk="0" hangingPunct="1">
              <a:lnSpc>
                <a:spcPct val="100000"/>
              </a:lnSpc>
              <a:spcBef>
                <a:spcPts val="600"/>
              </a:spcBef>
              <a:buClr>
                <a:schemeClr val="accent6"/>
              </a:buClr>
              <a:buFont typeface="Arial" panose="020B0604020202020204" pitchFamily="34" charset="0"/>
              <a:buChar char="•"/>
              <a:defRPr lang="en-US" sz="9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fr-FR"/>
              <a:t>Tempus eu </a:t>
            </a:r>
            <a:r>
              <a:rPr lang="fr-FR" err="1"/>
              <a:t>orci</a:t>
            </a:r>
            <a:r>
              <a:rPr lang="fr-FR"/>
              <a:t> in, </a:t>
            </a:r>
            <a:r>
              <a:rPr lang="fr-FR" err="1"/>
              <a:t>consectetur</a:t>
            </a:r>
            <a:r>
              <a:rPr lang="fr-FR"/>
              <a:t> </a:t>
            </a:r>
            <a:r>
              <a:rPr lang="fr-FR" err="1"/>
              <a:t>congue</a:t>
            </a:r>
            <a:r>
              <a:rPr lang="fr-FR"/>
              <a:t> </a:t>
            </a:r>
            <a:r>
              <a:rPr lang="fr-FR" err="1"/>
              <a:t>felis</a:t>
            </a:r>
            <a:r>
              <a:rPr lang="fr-FR"/>
              <a:t>. </a:t>
            </a:r>
            <a:r>
              <a:rPr lang="fr-FR" err="1"/>
              <a:t>Donec</a:t>
            </a:r>
            <a:r>
              <a:rPr lang="fr-FR"/>
              <a:t> ut </a:t>
            </a:r>
            <a:r>
              <a:rPr lang="fr-FR" err="1"/>
              <a:t>augue</a:t>
            </a:r>
            <a:r>
              <a:rPr lang="fr-FR"/>
              <a:t> et </a:t>
            </a:r>
            <a:r>
              <a:rPr lang="fr-FR" err="1"/>
              <a:t>sapien</a:t>
            </a:r>
            <a:r>
              <a:rPr lang="fr-FR"/>
              <a:t> </a:t>
            </a:r>
            <a:r>
              <a:rPr lang="fr-FR" err="1"/>
              <a:t>mattis</a:t>
            </a:r>
            <a:r>
              <a:rPr lang="fr-FR"/>
              <a:t> </a:t>
            </a:r>
            <a:r>
              <a:rPr lang="fr-FR" err="1"/>
              <a:t>scelerisque</a:t>
            </a:r>
            <a:r>
              <a:rPr lang="fr-FR"/>
              <a:t>. </a:t>
            </a:r>
          </a:p>
        </p:txBody>
      </p:sp>
      <p:sp>
        <p:nvSpPr>
          <p:cNvPr id="53" name="Text Placeholder 2"/>
          <p:cNvSpPr>
            <a:spLocks noGrp="1"/>
          </p:cNvSpPr>
          <p:nvPr>
            <p:ph type="body" sz="quarter" idx="50" hasCustomPrompt="1"/>
          </p:nvPr>
        </p:nvSpPr>
        <p:spPr>
          <a:xfrm>
            <a:off x="2178961" y="4306526"/>
            <a:ext cx="1963055" cy="394425"/>
          </a:xfrm>
        </p:spPr>
        <p:txBody>
          <a:bodyPr lIns="0" tIns="0" rIns="0" bIns="0"/>
          <a:lstStyle>
            <a:lvl1pPr marL="171450" indent="-171450" algn="l" defTabSz="1828800" rtl="0" eaLnBrk="1" latinLnBrk="0" hangingPunct="1">
              <a:lnSpc>
                <a:spcPct val="100000"/>
              </a:lnSpc>
              <a:spcBef>
                <a:spcPts val="600"/>
              </a:spcBef>
              <a:buClr>
                <a:schemeClr val="accent6"/>
              </a:buClr>
              <a:buFont typeface="Arial" panose="020B0604020202020204" pitchFamily="34" charset="0"/>
              <a:buChar char="•"/>
              <a:defRPr lang="en-US" sz="9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it-IT"/>
              <a:t>Curabitur eget nunc vitae orci commodo accumsan.</a:t>
            </a:r>
            <a:endParaRPr lang="en-US"/>
          </a:p>
        </p:txBody>
      </p:sp>
      <p:sp>
        <p:nvSpPr>
          <p:cNvPr id="54" name="Text Placeholder 2"/>
          <p:cNvSpPr>
            <a:spLocks noGrp="1"/>
          </p:cNvSpPr>
          <p:nvPr>
            <p:ph type="body" sz="quarter" idx="51" hasCustomPrompt="1"/>
          </p:nvPr>
        </p:nvSpPr>
        <p:spPr>
          <a:xfrm>
            <a:off x="2178961" y="4838657"/>
            <a:ext cx="1963055" cy="760185"/>
          </a:xfrm>
        </p:spPr>
        <p:txBody>
          <a:bodyPr lIns="0" tIns="0" rIns="0" bIns="0"/>
          <a:lstStyle>
            <a:lvl1pPr marL="171450" indent="-171450" algn="l" defTabSz="1828800" rtl="0" eaLnBrk="1" latinLnBrk="0" hangingPunct="1">
              <a:lnSpc>
                <a:spcPct val="100000"/>
              </a:lnSpc>
              <a:spcBef>
                <a:spcPts val="600"/>
              </a:spcBef>
              <a:buClr>
                <a:schemeClr val="accent6"/>
              </a:buClr>
              <a:buFont typeface="Arial" panose="020B0604020202020204" pitchFamily="34" charset="0"/>
              <a:buChar char="•"/>
              <a:defRPr lang="en-US" sz="9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err="1"/>
              <a:t>Pellentesque</a:t>
            </a:r>
            <a:r>
              <a:rPr lang="en-US"/>
              <a:t> </a:t>
            </a:r>
            <a:r>
              <a:rPr lang="en-US" err="1"/>
              <a:t>sodales</a:t>
            </a:r>
            <a:r>
              <a:rPr lang="en-US"/>
              <a:t> </a:t>
            </a:r>
            <a:r>
              <a:rPr lang="en-US" err="1"/>
              <a:t>purus</a:t>
            </a:r>
            <a:r>
              <a:rPr lang="en-US"/>
              <a:t> et dui convallis, </a:t>
            </a:r>
            <a:r>
              <a:rPr lang="en-US" err="1"/>
              <a:t>sed</a:t>
            </a:r>
            <a:r>
              <a:rPr lang="en-US"/>
              <a:t> </a:t>
            </a:r>
            <a:r>
              <a:rPr lang="en-US" err="1"/>
              <a:t>facilisis</a:t>
            </a:r>
            <a:r>
              <a:rPr lang="en-US"/>
              <a:t> lorem </a:t>
            </a:r>
            <a:r>
              <a:rPr lang="en-US" err="1"/>
              <a:t>volutpat</a:t>
            </a:r>
            <a:r>
              <a:rPr lang="en-US"/>
              <a:t>. Integer non </a:t>
            </a:r>
            <a:r>
              <a:rPr lang="en-US" err="1"/>
              <a:t>elit</a:t>
            </a:r>
            <a:r>
              <a:rPr lang="en-US"/>
              <a:t> </a:t>
            </a:r>
            <a:r>
              <a:rPr lang="en-US" err="1"/>
              <a:t>lacinia</a:t>
            </a:r>
            <a:r>
              <a:rPr lang="en-US"/>
              <a:t> </a:t>
            </a:r>
            <a:r>
              <a:rPr lang="en-US" err="1"/>
              <a:t>diam</a:t>
            </a:r>
            <a:r>
              <a:rPr lang="en-US"/>
              <a:t> </a:t>
            </a:r>
            <a:r>
              <a:rPr lang="en-US" err="1"/>
              <a:t>venenatis</a:t>
            </a:r>
            <a:r>
              <a:rPr lang="en-US"/>
              <a:t> </a:t>
            </a:r>
            <a:r>
              <a:rPr lang="en-US" err="1"/>
              <a:t>consequat</a:t>
            </a:r>
            <a:r>
              <a:rPr lang="en-US"/>
              <a:t>.</a:t>
            </a:r>
          </a:p>
        </p:txBody>
      </p:sp>
      <p:sp>
        <p:nvSpPr>
          <p:cNvPr id="56" name="Text Placeholder 2"/>
          <p:cNvSpPr>
            <a:spLocks noGrp="1"/>
          </p:cNvSpPr>
          <p:nvPr>
            <p:ph type="body" sz="quarter" idx="52" hasCustomPrompt="1"/>
          </p:nvPr>
        </p:nvSpPr>
        <p:spPr>
          <a:xfrm>
            <a:off x="116115" y="2474389"/>
            <a:ext cx="4025901" cy="960187"/>
          </a:xfrm>
        </p:spPr>
        <p:txBody>
          <a:bodyPr/>
          <a:lstStyle>
            <a:lvl1pPr marL="0" indent="0" algn="l" defTabSz="1828800" rtl="0" eaLnBrk="1" latinLnBrk="0" hangingPunct="1">
              <a:lnSpc>
                <a:spcPct val="100000"/>
              </a:lnSpc>
              <a:spcBef>
                <a:spcPts val="600"/>
              </a:spcBef>
              <a:buFont typeface="Arial" panose="020B0604020202020204" pitchFamily="34" charset="0"/>
              <a:buNone/>
              <a:defRPr lang="en-US" sz="12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err="1"/>
              <a:t>Pellentesque</a:t>
            </a:r>
            <a:r>
              <a:rPr lang="en-US"/>
              <a:t> </a:t>
            </a:r>
            <a:r>
              <a:rPr lang="en-US" err="1"/>
              <a:t>sodales</a:t>
            </a:r>
            <a:r>
              <a:rPr lang="en-US"/>
              <a:t> </a:t>
            </a:r>
            <a:r>
              <a:rPr lang="en-US" err="1"/>
              <a:t>purus</a:t>
            </a:r>
            <a:r>
              <a:rPr lang="en-US"/>
              <a:t> et dui convallis, </a:t>
            </a:r>
            <a:r>
              <a:rPr lang="en-US" err="1"/>
              <a:t>sed</a:t>
            </a:r>
            <a:r>
              <a:rPr lang="en-US"/>
              <a:t> </a:t>
            </a:r>
            <a:r>
              <a:rPr lang="en-US" err="1"/>
              <a:t>facilisis</a:t>
            </a:r>
            <a:r>
              <a:rPr lang="en-US"/>
              <a:t> lorem </a:t>
            </a:r>
            <a:r>
              <a:rPr lang="en-US" err="1"/>
              <a:t>volutpat</a:t>
            </a:r>
            <a:r>
              <a:rPr lang="en-US"/>
              <a:t>. Integer non </a:t>
            </a:r>
            <a:r>
              <a:rPr lang="en-US" err="1"/>
              <a:t>elit</a:t>
            </a:r>
            <a:r>
              <a:rPr lang="en-US"/>
              <a:t> </a:t>
            </a:r>
            <a:r>
              <a:rPr lang="en-US" err="1"/>
              <a:t>lacinia</a:t>
            </a:r>
            <a:r>
              <a:rPr lang="en-US"/>
              <a:t> </a:t>
            </a:r>
            <a:r>
              <a:rPr lang="en-US" err="1"/>
              <a:t>diam</a:t>
            </a:r>
            <a:r>
              <a:rPr lang="en-US"/>
              <a:t> </a:t>
            </a:r>
            <a:r>
              <a:rPr lang="en-US" err="1"/>
              <a:t>venenatis</a:t>
            </a:r>
            <a:r>
              <a:rPr lang="en-US"/>
              <a:t> </a:t>
            </a:r>
            <a:r>
              <a:rPr lang="en-US" err="1"/>
              <a:t>consequat</a:t>
            </a:r>
            <a:r>
              <a:rPr lang="en-US"/>
              <a:t>.</a:t>
            </a:r>
          </a:p>
        </p:txBody>
      </p:sp>
      <p:cxnSp>
        <p:nvCxnSpPr>
          <p:cNvPr id="38"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43"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Tree>
    <p:extLst>
      <p:ext uri="{BB962C8B-B14F-4D97-AF65-F5344CB8AC3E}">
        <p14:creationId xmlns:p14="http://schemas.microsoft.com/office/powerpoint/2010/main" val="3821235227"/>
      </p:ext>
    </p:extLst>
  </p:cSld>
  <p:clrMapOvr>
    <a:masterClrMapping/>
  </p:clrMapOvr>
  <p:extLst mod="1">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6_Content with Simple Time Plan ">
    <p:spTree>
      <p:nvGrpSpPr>
        <p:cNvPr id="1" name=""/>
        <p:cNvGrpSpPr/>
        <p:nvPr/>
      </p:nvGrpSpPr>
      <p:grpSpPr>
        <a:xfrm>
          <a:off x="0" y="0"/>
          <a:ext cx="0" cy="0"/>
          <a:chOff x="0" y="0"/>
          <a:chExt cx="0" cy="0"/>
        </a:xfrm>
      </p:grpSpPr>
      <p:sp>
        <p:nvSpPr>
          <p:cNvPr id="38" name="Picture Placeholder 9"/>
          <p:cNvSpPr>
            <a:spLocks noGrp="1"/>
          </p:cNvSpPr>
          <p:nvPr>
            <p:ph type="pic" sz="quarter" idx="52" hasCustomPrompt="1"/>
          </p:nvPr>
        </p:nvSpPr>
        <p:spPr>
          <a:xfrm>
            <a:off x="152400" y="1079017"/>
            <a:ext cx="8839200" cy="5267231"/>
          </a:xfrm>
          <a:prstGeom prst="rect">
            <a:avLst/>
          </a:prstGeom>
        </p:spPr>
        <p:txBody>
          <a:bodyPr anchor="ctr" anchorCtr="0">
            <a:noAutofit/>
          </a:bodyPr>
          <a:lstStyle>
            <a:lvl1pPr marL="0" indent="0" algn="ctr">
              <a:buNone/>
              <a:defRPr sz="1400" baseline="0">
                <a:solidFill>
                  <a:schemeClr val="accent2"/>
                </a:solidFill>
                <a:latin typeface="+mj-lt"/>
              </a:defRPr>
            </a:lvl1pPr>
          </a:lstStyle>
          <a:p>
            <a:r>
              <a:rPr lang="en-US"/>
              <a:t>Click here to insert a Time Plan</a:t>
            </a:r>
            <a:endParaRPr lang="en-IN"/>
          </a:p>
        </p:txBody>
      </p:sp>
      <p:sp>
        <p:nvSpPr>
          <p:cNvPr id="4" name="Text Placeholder 3"/>
          <p:cNvSpPr>
            <a:spLocks noGrp="1"/>
          </p:cNvSpPr>
          <p:nvPr>
            <p:ph type="body" sz="quarter" idx="27" hasCustomPrompt="1"/>
          </p:nvPr>
        </p:nvSpPr>
        <p:spPr>
          <a:xfrm>
            <a:off x="2368263" y="1628258"/>
            <a:ext cx="1392568" cy="164148"/>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vl1pPr>
          </a:lstStyle>
          <a:p>
            <a:pPr lvl="0"/>
            <a:r>
              <a:rPr lang="en-US"/>
              <a:t>Text Placeholder</a:t>
            </a:r>
          </a:p>
        </p:txBody>
      </p:sp>
      <p:sp>
        <p:nvSpPr>
          <p:cNvPr id="25" name="Text Placeholder 3"/>
          <p:cNvSpPr>
            <a:spLocks noGrp="1"/>
          </p:cNvSpPr>
          <p:nvPr>
            <p:ph type="body" sz="quarter" idx="29" hasCustomPrompt="1"/>
          </p:nvPr>
        </p:nvSpPr>
        <p:spPr>
          <a:xfrm>
            <a:off x="3835113" y="1628258"/>
            <a:ext cx="1392568" cy="164148"/>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vl1pPr>
          </a:lstStyle>
          <a:p>
            <a:pPr lvl="0"/>
            <a:r>
              <a:rPr lang="en-US"/>
              <a:t>Text Placeholder</a:t>
            </a:r>
          </a:p>
        </p:txBody>
      </p:sp>
      <p:sp>
        <p:nvSpPr>
          <p:cNvPr id="27" name="Text Placeholder 3"/>
          <p:cNvSpPr>
            <a:spLocks noGrp="1"/>
          </p:cNvSpPr>
          <p:nvPr>
            <p:ph type="body" sz="quarter" idx="31" hasCustomPrompt="1"/>
          </p:nvPr>
        </p:nvSpPr>
        <p:spPr>
          <a:xfrm>
            <a:off x="5321013" y="1628258"/>
            <a:ext cx="1392568" cy="164148"/>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vl1pPr>
          </a:lstStyle>
          <a:p>
            <a:pPr lvl="0"/>
            <a:r>
              <a:rPr lang="en-US"/>
              <a:t>Text Placeholder</a:t>
            </a:r>
          </a:p>
        </p:txBody>
      </p:sp>
      <p:sp>
        <p:nvSpPr>
          <p:cNvPr id="47" name="Title 1"/>
          <p:cNvSpPr>
            <a:spLocks noGrp="1"/>
          </p:cNvSpPr>
          <p:nvPr userDrawn="1">
            <p:ph type="ctrTitle" hasCustomPrompt="1"/>
          </p:nvPr>
        </p:nvSpPr>
        <p:spPr>
          <a:xfrm>
            <a:off x="0" y="345077"/>
            <a:ext cx="3200400" cy="621363"/>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Simple Time Plan</a:t>
            </a:r>
          </a:p>
        </p:txBody>
      </p:sp>
      <p:sp>
        <p:nvSpPr>
          <p:cNvPr id="8"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49"/>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16" name="Text Placeholder 2"/>
          <p:cNvSpPr>
            <a:spLocks noGrp="1"/>
          </p:cNvSpPr>
          <p:nvPr userDrawn="1">
            <p:ph type="body" sz="quarter" idx="12" hasCustomPrompt="1"/>
          </p:nvPr>
        </p:nvSpPr>
        <p:spPr>
          <a:xfrm>
            <a:off x="203201"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sp>
        <p:nvSpPr>
          <p:cNvPr id="43" name="Text Placeholder 3"/>
          <p:cNvSpPr>
            <a:spLocks noGrp="1"/>
          </p:cNvSpPr>
          <p:nvPr>
            <p:ph type="body" sz="quarter" idx="53" hasCustomPrompt="1"/>
          </p:nvPr>
        </p:nvSpPr>
        <p:spPr>
          <a:xfrm>
            <a:off x="2368263" y="5612961"/>
            <a:ext cx="1392568" cy="164148"/>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vl1pPr>
          </a:lstStyle>
          <a:p>
            <a:pPr lvl="0"/>
            <a:r>
              <a:rPr lang="en-US"/>
              <a:t>Text Placeholder</a:t>
            </a:r>
          </a:p>
        </p:txBody>
      </p:sp>
      <p:sp>
        <p:nvSpPr>
          <p:cNvPr id="48" name="Text Placeholder 3"/>
          <p:cNvSpPr>
            <a:spLocks noGrp="1"/>
          </p:cNvSpPr>
          <p:nvPr>
            <p:ph type="body" sz="quarter" idx="54" hasCustomPrompt="1"/>
          </p:nvPr>
        </p:nvSpPr>
        <p:spPr>
          <a:xfrm>
            <a:off x="3835113" y="5612961"/>
            <a:ext cx="1392568" cy="164148"/>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vl1pPr>
          </a:lstStyle>
          <a:p>
            <a:pPr lvl="0"/>
            <a:r>
              <a:rPr lang="en-US"/>
              <a:t>Text Placeholder</a:t>
            </a:r>
          </a:p>
        </p:txBody>
      </p:sp>
      <p:sp>
        <p:nvSpPr>
          <p:cNvPr id="49" name="Text Placeholder 3"/>
          <p:cNvSpPr>
            <a:spLocks noGrp="1"/>
          </p:cNvSpPr>
          <p:nvPr>
            <p:ph type="body" sz="quarter" idx="55" hasCustomPrompt="1"/>
          </p:nvPr>
        </p:nvSpPr>
        <p:spPr>
          <a:xfrm>
            <a:off x="5321013" y="5612961"/>
            <a:ext cx="1392568" cy="164148"/>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vl1pPr>
          </a:lstStyle>
          <a:p>
            <a:pPr lvl="0"/>
            <a:r>
              <a:rPr lang="en-US"/>
              <a:t>Text Placeholder</a:t>
            </a:r>
          </a:p>
        </p:txBody>
      </p:sp>
      <p:cxnSp>
        <p:nvCxnSpPr>
          <p:cNvPr id="18"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9"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Tree>
    <p:extLst>
      <p:ext uri="{BB962C8B-B14F-4D97-AF65-F5344CB8AC3E}">
        <p14:creationId xmlns:p14="http://schemas.microsoft.com/office/powerpoint/2010/main" val="1914942256"/>
      </p:ext>
    </p:extLst>
  </p:cSld>
  <p:clrMapOvr>
    <a:masterClrMapping/>
  </p:clrMapOvr>
  <p:extLst mod="1">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6_Content with Timeline/Roadmap">
    <p:spTree>
      <p:nvGrpSpPr>
        <p:cNvPr id="1" name=""/>
        <p:cNvGrpSpPr/>
        <p:nvPr/>
      </p:nvGrpSpPr>
      <p:grpSpPr>
        <a:xfrm>
          <a:off x="0" y="0"/>
          <a:ext cx="0" cy="0"/>
          <a:chOff x="0" y="0"/>
          <a:chExt cx="0" cy="0"/>
        </a:xfrm>
      </p:grpSpPr>
      <p:sp>
        <p:nvSpPr>
          <p:cNvPr id="38" name="Picture Placeholder 9"/>
          <p:cNvSpPr>
            <a:spLocks noGrp="1"/>
          </p:cNvSpPr>
          <p:nvPr>
            <p:ph type="pic" sz="quarter" idx="52" hasCustomPrompt="1"/>
          </p:nvPr>
        </p:nvSpPr>
        <p:spPr>
          <a:xfrm>
            <a:off x="3378200" y="1079017"/>
            <a:ext cx="5664200" cy="5267231"/>
          </a:xfrm>
          <a:prstGeom prst="rect">
            <a:avLst/>
          </a:prstGeom>
        </p:spPr>
        <p:txBody>
          <a:bodyPr anchor="ctr" anchorCtr="0">
            <a:noAutofit/>
          </a:bodyPr>
          <a:lstStyle>
            <a:lvl1pPr marL="0" indent="0" algn="ctr">
              <a:buNone/>
              <a:defRPr sz="1400" baseline="0">
                <a:solidFill>
                  <a:schemeClr val="accent2"/>
                </a:solidFill>
                <a:latin typeface="+mj-lt"/>
              </a:defRPr>
            </a:lvl1pPr>
          </a:lstStyle>
          <a:p>
            <a:r>
              <a:rPr lang="en-US"/>
              <a:t>Click here to insert a Timeline/Roadmap</a:t>
            </a:r>
            <a:endParaRPr lang="en-IN"/>
          </a:p>
        </p:txBody>
      </p:sp>
      <p:sp>
        <p:nvSpPr>
          <p:cNvPr id="4" name="Text Placeholder 3"/>
          <p:cNvSpPr>
            <a:spLocks noGrp="1"/>
          </p:cNvSpPr>
          <p:nvPr>
            <p:ph type="body" sz="quarter" idx="27" hasCustomPrompt="1"/>
          </p:nvPr>
        </p:nvSpPr>
        <p:spPr>
          <a:xfrm>
            <a:off x="4096702" y="1628258"/>
            <a:ext cx="1392568" cy="164148"/>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vl1pPr>
          </a:lstStyle>
          <a:p>
            <a:pPr lvl="0"/>
            <a:r>
              <a:rPr lang="en-US"/>
              <a:t>Text Placeholder</a:t>
            </a:r>
          </a:p>
        </p:txBody>
      </p:sp>
      <p:sp>
        <p:nvSpPr>
          <p:cNvPr id="25" name="Text Placeholder 3"/>
          <p:cNvSpPr>
            <a:spLocks noGrp="1"/>
          </p:cNvSpPr>
          <p:nvPr>
            <p:ph type="body" sz="quarter" idx="29" hasCustomPrompt="1"/>
          </p:nvPr>
        </p:nvSpPr>
        <p:spPr>
          <a:xfrm>
            <a:off x="5563552" y="1628258"/>
            <a:ext cx="1392568" cy="164148"/>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vl1pPr>
          </a:lstStyle>
          <a:p>
            <a:pPr lvl="0"/>
            <a:r>
              <a:rPr lang="en-US"/>
              <a:t>Text Placeholder</a:t>
            </a:r>
          </a:p>
        </p:txBody>
      </p:sp>
      <p:sp>
        <p:nvSpPr>
          <p:cNvPr id="27" name="Text Placeholder 3"/>
          <p:cNvSpPr>
            <a:spLocks noGrp="1"/>
          </p:cNvSpPr>
          <p:nvPr>
            <p:ph type="body" sz="quarter" idx="31" hasCustomPrompt="1"/>
          </p:nvPr>
        </p:nvSpPr>
        <p:spPr>
          <a:xfrm>
            <a:off x="7049452" y="1628258"/>
            <a:ext cx="1392568" cy="164148"/>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vl1pPr>
          </a:lstStyle>
          <a:p>
            <a:pPr lvl="0"/>
            <a:r>
              <a:rPr lang="en-US"/>
              <a:t>Text Placeholder</a:t>
            </a:r>
          </a:p>
        </p:txBody>
      </p:sp>
      <p:sp>
        <p:nvSpPr>
          <p:cNvPr id="47" name="Title 1"/>
          <p:cNvSpPr>
            <a:spLocks noGrp="1"/>
          </p:cNvSpPr>
          <p:nvPr userDrawn="1">
            <p:ph type="ctrTitle" hasCustomPrompt="1"/>
          </p:nvPr>
        </p:nvSpPr>
        <p:spPr>
          <a:xfrm>
            <a:off x="0" y="345077"/>
            <a:ext cx="3378200" cy="621363"/>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Timeline/Roadmap with text</a:t>
            </a:r>
          </a:p>
        </p:txBody>
      </p:sp>
      <p:sp>
        <p:nvSpPr>
          <p:cNvPr id="8"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49"/>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16" name="Text Placeholder 2"/>
          <p:cNvSpPr>
            <a:spLocks noGrp="1"/>
          </p:cNvSpPr>
          <p:nvPr userDrawn="1">
            <p:ph type="body" sz="quarter" idx="12" hasCustomPrompt="1"/>
          </p:nvPr>
        </p:nvSpPr>
        <p:spPr>
          <a:xfrm>
            <a:off x="203201"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sp>
        <p:nvSpPr>
          <p:cNvPr id="43" name="Text Placeholder 3"/>
          <p:cNvSpPr>
            <a:spLocks noGrp="1"/>
          </p:cNvSpPr>
          <p:nvPr>
            <p:ph type="body" sz="quarter" idx="53" hasCustomPrompt="1"/>
          </p:nvPr>
        </p:nvSpPr>
        <p:spPr>
          <a:xfrm>
            <a:off x="4096702" y="5612961"/>
            <a:ext cx="1392568" cy="164148"/>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vl1pPr>
          </a:lstStyle>
          <a:p>
            <a:pPr lvl="0"/>
            <a:r>
              <a:rPr lang="en-US"/>
              <a:t>Text Placeholder</a:t>
            </a:r>
          </a:p>
        </p:txBody>
      </p:sp>
      <p:sp>
        <p:nvSpPr>
          <p:cNvPr id="48" name="Text Placeholder 3"/>
          <p:cNvSpPr>
            <a:spLocks noGrp="1"/>
          </p:cNvSpPr>
          <p:nvPr>
            <p:ph type="body" sz="quarter" idx="54" hasCustomPrompt="1"/>
          </p:nvPr>
        </p:nvSpPr>
        <p:spPr>
          <a:xfrm>
            <a:off x="5563552" y="5612961"/>
            <a:ext cx="1392568" cy="164148"/>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vl1pPr>
          </a:lstStyle>
          <a:p>
            <a:pPr lvl="0"/>
            <a:r>
              <a:rPr lang="en-US"/>
              <a:t>Text Placeholder</a:t>
            </a:r>
          </a:p>
        </p:txBody>
      </p:sp>
      <p:sp>
        <p:nvSpPr>
          <p:cNvPr id="49" name="Text Placeholder 3"/>
          <p:cNvSpPr>
            <a:spLocks noGrp="1"/>
          </p:cNvSpPr>
          <p:nvPr>
            <p:ph type="body" sz="quarter" idx="55" hasCustomPrompt="1"/>
          </p:nvPr>
        </p:nvSpPr>
        <p:spPr>
          <a:xfrm>
            <a:off x="7049452" y="5612961"/>
            <a:ext cx="1392568" cy="164148"/>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vl1pPr>
          </a:lstStyle>
          <a:p>
            <a:pPr lvl="0"/>
            <a:r>
              <a:rPr lang="en-US"/>
              <a:t>Text Placeholder</a:t>
            </a:r>
          </a:p>
        </p:txBody>
      </p:sp>
      <p:sp>
        <p:nvSpPr>
          <p:cNvPr id="50" name="Text Placeholder 2"/>
          <p:cNvSpPr>
            <a:spLocks noGrp="1"/>
          </p:cNvSpPr>
          <p:nvPr>
            <p:ph type="body" sz="quarter" idx="41" hasCustomPrompt="1"/>
          </p:nvPr>
        </p:nvSpPr>
        <p:spPr>
          <a:xfrm>
            <a:off x="203200" y="1715137"/>
            <a:ext cx="654050" cy="865736"/>
          </a:xfrm>
          <a:prstGeom prst="ellipse">
            <a:avLst/>
          </a:prstGeom>
          <a:solidFill>
            <a:schemeClr val="accent6">
              <a:alpha val="60000"/>
            </a:schemeClr>
          </a:solidFill>
          <a:ln>
            <a:noFill/>
          </a:ln>
        </p:spPr>
        <p:txBody>
          <a:bodyPr lIns="0" rIns="0" anchor="ctr" anchorCtr="0"/>
          <a:lstStyle>
            <a:lvl1pPr marL="0" indent="0" algn="l" defTabSz="1828800" rtl="0" eaLnBrk="1" latinLnBrk="0" hangingPunct="1">
              <a:lnSpc>
                <a:spcPct val="100000"/>
              </a:lnSpc>
              <a:spcBef>
                <a:spcPts val="600"/>
              </a:spcBef>
              <a:buClr>
                <a:schemeClr val="accent2"/>
              </a:buClr>
              <a:buFont typeface="Arial" panose="020B0604020202020204" pitchFamily="34" charset="0"/>
              <a:buNone/>
              <a:defRPr lang="en-US" sz="800" b="0" u="sng" kern="1200" dirty="0" smtClean="0">
                <a:solidFill>
                  <a:schemeClr val="bg1"/>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 </a:t>
            </a:r>
          </a:p>
        </p:txBody>
      </p:sp>
      <p:sp>
        <p:nvSpPr>
          <p:cNvPr id="51" name="Text Placeholder 3"/>
          <p:cNvSpPr>
            <a:spLocks noGrp="1"/>
          </p:cNvSpPr>
          <p:nvPr>
            <p:ph type="body" sz="quarter" idx="56" hasCustomPrompt="1"/>
          </p:nvPr>
        </p:nvSpPr>
        <p:spPr>
          <a:xfrm>
            <a:off x="704056" y="1797857"/>
            <a:ext cx="2048669" cy="215444"/>
          </a:xfrm>
        </p:spPr>
        <p:txBody>
          <a:bodyPr wrap="square" lIns="0" tIns="0" rIns="0" bIns="0">
            <a:spAutoFit/>
          </a:bodyPr>
          <a:lstStyle>
            <a:lvl1pPr marL="0" indent="0">
              <a:spcBef>
                <a:spcPts val="0"/>
              </a:spcBef>
              <a:buClr>
                <a:schemeClr val="tx2"/>
              </a:buClr>
              <a:buFont typeface="Arial" panose="020B0604020202020204" pitchFamily="34" charset="0"/>
              <a:buNone/>
              <a:defRPr sz="1400" b="1">
                <a:solidFill>
                  <a:schemeClr val="accent1"/>
                </a:solidFill>
              </a:defRPr>
            </a:lvl1pPr>
          </a:lstStyle>
          <a:p>
            <a:pPr lvl="0"/>
            <a:r>
              <a:rPr lang="en-US"/>
              <a:t>Tempus </a:t>
            </a:r>
            <a:r>
              <a:rPr lang="en-US" err="1"/>
              <a:t>eu</a:t>
            </a:r>
            <a:r>
              <a:rPr lang="en-US"/>
              <a:t> </a:t>
            </a:r>
            <a:r>
              <a:rPr lang="en-US" err="1"/>
              <a:t>orci</a:t>
            </a:r>
            <a:r>
              <a:rPr lang="en-US"/>
              <a:t> in</a:t>
            </a:r>
          </a:p>
        </p:txBody>
      </p:sp>
      <p:sp>
        <p:nvSpPr>
          <p:cNvPr id="55" name="Text Placeholder 3"/>
          <p:cNvSpPr>
            <a:spLocks noGrp="1"/>
          </p:cNvSpPr>
          <p:nvPr>
            <p:ph type="body" sz="quarter" idx="28" hasCustomPrompt="1"/>
          </p:nvPr>
        </p:nvSpPr>
        <p:spPr>
          <a:xfrm>
            <a:off x="704056" y="2092284"/>
            <a:ext cx="2048669" cy="615553"/>
          </a:xfrm>
        </p:spPr>
        <p:txBody>
          <a:bodyPr wrap="square" lIns="0" tIns="0" rIns="0" bIns="0">
            <a:spAutoFit/>
          </a:bodyPr>
          <a:lstStyle>
            <a:lvl1pPr marL="0" indent="0">
              <a:spcBef>
                <a:spcPts val="0"/>
              </a:spcBef>
              <a:buClr>
                <a:schemeClr val="tx2"/>
              </a:buClr>
              <a:buFont typeface="Arial" panose="020B0604020202020204" pitchFamily="34" charset="0"/>
              <a:buNone/>
              <a:defRPr sz="1000" b="0">
                <a:solidFill>
                  <a:schemeClr val="accent1"/>
                </a:solidFill>
              </a:defRPr>
            </a:lvl1pPr>
          </a:lstStyle>
          <a:p>
            <a:pPr lvl="0"/>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endParaRPr lang="en-US"/>
          </a:p>
        </p:txBody>
      </p:sp>
      <p:sp>
        <p:nvSpPr>
          <p:cNvPr id="56" name="Text Placeholder 2"/>
          <p:cNvSpPr>
            <a:spLocks noGrp="1"/>
          </p:cNvSpPr>
          <p:nvPr>
            <p:ph type="body" sz="quarter" idx="57" hasCustomPrompt="1"/>
          </p:nvPr>
        </p:nvSpPr>
        <p:spPr>
          <a:xfrm>
            <a:off x="203200" y="3124837"/>
            <a:ext cx="654050" cy="865736"/>
          </a:xfrm>
          <a:prstGeom prst="ellipse">
            <a:avLst/>
          </a:prstGeom>
          <a:solidFill>
            <a:schemeClr val="accent4">
              <a:alpha val="60000"/>
            </a:schemeClr>
          </a:solidFill>
          <a:ln>
            <a:noFill/>
          </a:ln>
        </p:spPr>
        <p:txBody>
          <a:bodyPr lIns="0" rIns="0" anchor="ctr" anchorCtr="0"/>
          <a:lstStyle>
            <a:lvl1pPr marL="0" indent="0" algn="l" defTabSz="1828800" rtl="0" eaLnBrk="1" latinLnBrk="0" hangingPunct="1">
              <a:lnSpc>
                <a:spcPct val="100000"/>
              </a:lnSpc>
              <a:spcBef>
                <a:spcPts val="600"/>
              </a:spcBef>
              <a:buClr>
                <a:schemeClr val="accent2"/>
              </a:buClr>
              <a:buFont typeface="Arial" panose="020B0604020202020204" pitchFamily="34" charset="0"/>
              <a:buNone/>
              <a:defRPr lang="en-US" sz="800" b="0" u="sng" kern="1200" dirty="0" smtClean="0">
                <a:solidFill>
                  <a:schemeClr val="bg1"/>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 </a:t>
            </a:r>
          </a:p>
        </p:txBody>
      </p:sp>
      <p:sp>
        <p:nvSpPr>
          <p:cNvPr id="57" name="Text Placeholder 3"/>
          <p:cNvSpPr>
            <a:spLocks noGrp="1"/>
          </p:cNvSpPr>
          <p:nvPr>
            <p:ph type="body" sz="quarter" idx="58" hasCustomPrompt="1"/>
          </p:nvPr>
        </p:nvSpPr>
        <p:spPr>
          <a:xfrm>
            <a:off x="704056" y="3207557"/>
            <a:ext cx="2048669" cy="215444"/>
          </a:xfrm>
        </p:spPr>
        <p:txBody>
          <a:bodyPr wrap="square" lIns="0" tIns="0" rIns="0" bIns="0">
            <a:spAutoFit/>
          </a:bodyPr>
          <a:lstStyle>
            <a:lvl1pPr marL="0" indent="0">
              <a:spcBef>
                <a:spcPts val="0"/>
              </a:spcBef>
              <a:buClr>
                <a:schemeClr val="tx2"/>
              </a:buClr>
              <a:buFont typeface="Arial" panose="020B0604020202020204" pitchFamily="34" charset="0"/>
              <a:buNone/>
              <a:defRPr sz="1400" b="1">
                <a:solidFill>
                  <a:schemeClr val="accent1"/>
                </a:solidFill>
              </a:defRPr>
            </a:lvl1pPr>
          </a:lstStyle>
          <a:p>
            <a:pPr lvl="0"/>
            <a:r>
              <a:rPr lang="en-US"/>
              <a:t>Tempus </a:t>
            </a:r>
            <a:r>
              <a:rPr lang="en-US" err="1"/>
              <a:t>eu</a:t>
            </a:r>
            <a:r>
              <a:rPr lang="en-US"/>
              <a:t> </a:t>
            </a:r>
            <a:r>
              <a:rPr lang="en-US" err="1"/>
              <a:t>orci</a:t>
            </a:r>
            <a:r>
              <a:rPr lang="en-US"/>
              <a:t> in</a:t>
            </a:r>
          </a:p>
        </p:txBody>
      </p:sp>
      <p:sp>
        <p:nvSpPr>
          <p:cNvPr id="58" name="Text Placeholder 3"/>
          <p:cNvSpPr>
            <a:spLocks noGrp="1"/>
          </p:cNvSpPr>
          <p:nvPr>
            <p:ph type="body" sz="quarter" idx="59" hasCustomPrompt="1"/>
          </p:nvPr>
        </p:nvSpPr>
        <p:spPr>
          <a:xfrm>
            <a:off x="704056" y="3501984"/>
            <a:ext cx="2048669" cy="615553"/>
          </a:xfrm>
        </p:spPr>
        <p:txBody>
          <a:bodyPr wrap="square" lIns="0" tIns="0" rIns="0" bIns="0">
            <a:spAutoFit/>
          </a:bodyPr>
          <a:lstStyle>
            <a:lvl1pPr marL="0" indent="0">
              <a:spcBef>
                <a:spcPts val="0"/>
              </a:spcBef>
              <a:buClr>
                <a:schemeClr val="tx2"/>
              </a:buClr>
              <a:buFont typeface="Arial" panose="020B0604020202020204" pitchFamily="34" charset="0"/>
              <a:buNone/>
              <a:defRPr sz="1000" b="0">
                <a:solidFill>
                  <a:schemeClr val="accent1"/>
                </a:solidFill>
              </a:defRPr>
            </a:lvl1pPr>
          </a:lstStyle>
          <a:p>
            <a:pPr lvl="0"/>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endParaRPr lang="en-US"/>
          </a:p>
        </p:txBody>
      </p:sp>
      <p:sp>
        <p:nvSpPr>
          <p:cNvPr id="59" name="Text Placeholder 2"/>
          <p:cNvSpPr>
            <a:spLocks noGrp="1"/>
          </p:cNvSpPr>
          <p:nvPr>
            <p:ph type="body" sz="quarter" idx="60" hasCustomPrompt="1"/>
          </p:nvPr>
        </p:nvSpPr>
        <p:spPr>
          <a:xfrm>
            <a:off x="203200" y="4567061"/>
            <a:ext cx="654050" cy="865736"/>
          </a:xfrm>
          <a:prstGeom prst="ellipse">
            <a:avLst/>
          </a:prstGeom>
          <a:solidFill>
            <a:schemeClr val="accent5">
              <a:alpha val="60000"/>
            </a:schemeClr>
          </a:solidFill>
          <a:ln>
            <a:noFill/>
          </a:ln>
        </p:spPr>
        <p:txBody>
          <a:bodyPr lIns="0" rIns="0" anchor="ctr" anchorCtr="0"/>
          <a:lstStyle>
            <a:lvl1pPr marL="0" indent="0" algn="l" defTabSz="1828800" rtl="0" eaLnBrk="1" latinLnBrk="0" hangingPunct="1">
              <a:lnSpc>
                <a:spcPct val="100000"/>
              </a:lnSpc>
              <a:spcBef>
                <a:spcPts val="600"/>
              </a:spcBef>
              <a:buClr>
                <a:schemeClr val="accent2"/>
              </a:buClr>
              <a:buFont typeface="Arial" panose="020B0604020202020204" pitchFamily="34" charset="0"/>
              <a:buNone/>
              <a:defRPr lang="en-US" sz="800" b="0" u="sng" kern="1200" dirty="0" smtClean="0">
                <a:solidFill>
                  <a:schemeClr val="bg1"/>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 </a:t>
            </a:r>
          </a:p>
        </p:txBody>
      </p:sp>
      <p:sp>
        <p:nvSpPr>
          <p:cNvPr id="60" name="Text Placeholder 3"/>
          <p:cNvSpPr>
            <a:spLocks noGrp="1"/>
          </p:cNvSpPr>
          <p:nvPr>
            <p:ph type="body" sz="quarter" idx="61" hasCustomPrompt="1"/>
          </p:nvPr>
        </p:nvSpPr>
        <p:spPr>
          <a:xfrm>
            <a:off x="704056" y="4649781"/>
            <a:ext cx="2048669" cy="215444"/>
          </a:xfrm>
        </p:spPr>
        <p:txBody>
          <a:bodyPr wrap="square" lIns="0" tIns="0" rIns="0" bIns="0">
            <a:spAutoFit/>
          </a:bodyPr>
          <a:lstStyle>
            <a:lvl1pPr marL="0" indent="0">
              <a:spcBef>
                <a:spcPts val="0"/>
              </a:spcBef>
              <a:buClr>
                <a:schemeClr val="tx2"/>
              </a:buClr>
              <a:buFont typeface="Arial" panose="020B0604020202020204" pitchFamily="34" charset="0"/>
              <a:buNone/>
              <a:defRPr sz="1400" b="1">
                <a:solidFill>
                  <a:schemeClr val="accent1"/>
                </a:solidFill>
              </a:defRPr>
            </a:lvl1pPr>
          </a:lstStyle>
          <a:p>
            <a:pPr lvl="0"/>
            <a:r>
              <a:rPr lang="en-US"/>
              <a:t>Tempus </a:t>
            </a:r>
            <a:r>
              <a:rPr lang="en-US" err="1"/>
              <a:t>eu</a:t>
            </a:r>
            <a:r>
              <a:rPr lang="en-US"/>
              <a:t> </a:t>
            </a:r>
            <a:r>
              <a:rPr lang="en-US" err="1"/>
              <a:t>orci</a:t>
            </a:r>
            <a:r>
              <a:rPr lang="en-US"/>
              <a:t> in</a:t>
            </a:r>
          </a:p>
        </p:txBody>
      </p:sp>
      <p:sp>
        <p:nvSpPr>
          <p:cNvPr id="61" name="Text Placeholder 3"/>
          <p:cNvSpPr>
            <a:spLocks noGrp="1"/>
          </p:cNvSpPr>
          <p:nvPr>
            <p:ph type="body" sz="quarter" idx="62" hasCustomPrompt="1"/>
          </p:nvPr>
        </p:nvSpPr>
        <p:spPr>
          <a:xfrm>
            <a:off x="704056" y="4944208"/>
            <a:ext cx="2048669" cy="615553"/>
          </a:xfrm>
        </p:spPr>
        <p:txBody>
          <a:bodyPr wrap="square" lIns="0" tIns="0" rIns="0" bIns="0">
            <a:spAutoFit/>
          </a:bodyPr>
          <a:lstStyle>
            <a:lvl1pPr marL="0" indent="0">
              <a:spcBef>
                <a:spcPts val="0"/>
              </a:spcBef>
              <a:buClr>
                <a:schemeClr val="tx2"/>
              </a:buClr>
              <a:buFont typeface="Arial" panose="020B0604020202020204" pitchFamily="34" charset="0"/>
              <a:buNone/>
              <a:defRPr sz="1000" b="0">
                <a:solidFill>
                  <a:schemeClr val="accent1"/>
                </a:solidFill>
              </a:defRPr>
            </a:lvl1pPr>
          </a:lstStyle>
          <a:p>
            <a:pPr lvl="0"/>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endParaRPr lang="en-US"/>
          </a:p>
        </p:txBody>
      </p:sp>
      <p:cxnSp>
        <p:nvCxnSpPr>
          <p:cNvPr id="28"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29"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Tree>
    <p:extLst>
      <p:ext uri="{BB962C8B-B14F-4D97-AF65-F5344CB8AC3E}">
        <p14:creationId xmlns:p14="http://schemas.microsoft.com/office/powerpoint/2010/main" val="24896031"/>
      </p:ext>
    </p:extLst>
  </p:cSld>
  <p:clrMapOvr>
    <a:masterClrMapping/>
  </p:clrMapOvr>
  <p:extLst mod="1">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6_Case Study with Colored image">
    <p:spTree>
      <p:nvGrpSpPr>
        <p:cNvPr id="1" name=""/>
        <p:cNvGrpSpPr/>
        <p:nvPr/>
      </p:nvGrpSpPr>
      <p:grpSpPr>
        <a:xfrm>
          <a:off x="0" y="0"/>
          <a:ext cx="0" cy="0"/>
          <a:chOff x="0" y="0"/>
          <a:chExt cx="0" cy="0"/>
        </a:xfrm>
      </p:grpSpPr>
      <p:sp>
        <p:nvSpPr>
          <p:cNvPr id="28" name="Picture Placeholder 4"/>
          <p:cNvSpPr>
            <a:spLocks noGrp="1"/>
          </p:cNvSpPr>
          <p:nvPr>
            <p:ph type="pic" sz="quarter" idx="36" hasCustomPrompt="1"/>
          </p:nvPr>
        </p:nvSpPr>
        <p:spPr>
          <a:xfrm>
            <a:off x="4303715" y="0"/>
            <a:ext cx="3499859" cy="6512984"/>
          </a:xfrm>
        </p:spPr>
        <p:txBody>
          <a:bodyPr/>
          <a:lstStyle>
            <a:lvl1pPr marL="0" marR="0" indent="0" algn="l" defTabSz="457200" rtl="0" eaLnBrk="1" fontAlgn="auto" latinLnBrk="0" hangingPunct="1">
              <a:lnSpc>
                <a:spcPct val="100000"/>
              </a:lnSpc>
              <a:spcBef>
                <a:spcPts val="600"/>
              </a:spcBef>
              <a:spcAft>
                <a:spcPts val="0"/>
              </a:spcAft>
              <a:buClr>
                <a:srgbClr val="00B0F0"/>
              </a:buClr>
              <a:buSzTx/>
              <a:buFont typeface="Wingdings" pitchFamily="2" charset="2"/>
              <a:buNone/>
              <a:tabLst/>
              <a:defRPr sz="1600"/>
            </a:lvl1pPr>
          </a:lstStyle>
          <a:p>
            <a:pPr marL="0" marR="0" lvl="0" indent="0" algn="l" defTabSz="457200" rtl="0" eaLnBrk="1" fontAlgn="auto" latinLnBrk="0" hangingPunct="1">
              <a:lnSpc>
                <a:spcPct val="100000"/>
              </a:lnSpc>
              <a:spcBef>
                <a:spcPts val="600"/>
              </a:spcBef>
              <a:spcAft>
                <a:spcPts val="0"/>
              </a:spcAft>
              <a:buClr>
                <a:srgbClr val="00B0F0"/>
              </a:buClr>
              <a:buSzTx/>
              <a:buFont typeface="Wingdings" pitchFamily="2" charset="2"/>
              <a:buNone/>
              <a:tabLst/>
              <a:defRPr/>
            </a:pPr>
            <a:r>
              <a:rPr lang="en-US"/>
              <a:t>Click here to </a:t>
            </a:r>
            <a:br>
              <a:rPr lang="en-US"/>
            </a:br>
            <a:r>
              <a:rPr lang="en-US"/>
              <a:t>add Color Image</a:t>
            </a:r>
          </a:p>
        </p:txBody>
      </p:sp>
      <p:sp>
        <p:nvSpPr>
          <p:cNvPr id="25" name="Text Placeholder 5"/>
          <p:cNvSpPr>
            <a:spLocks noGrp="1"/>
          </p:cNvSpPr>
          <p:nvPr>
            <p:ph type="body" sz="quarter" idx="38"/>
          </p:nvPr>
        </p:nvSpPr>
        <p:spPr>
          <a:xfrm>
            <a:off x="6221676" y="0"/>
            <a:ext cx="2921000" cy="6525491"/>
          </a:xfrm>
          <a:solidFill>
            <a:schemeClr val="accent1"/>
          </a:solidFill>
        </p:spPr>
        <p:txBody>
          <a:bodyPr/>
          <a:lstStyle>
            <a:lvl1pPr marL="0" indent="0">
              <a:buNone/>
              <a:defRPr>
                <a:solidFill>
                  <a:schemeClr val="accent1"/>
                </a:solidFill>
              </a:defRPr>
            </a:lvl1pPr>
          </a:lstStyle>
          <a:p>
            <a:pPr lvl="0"/>
            <a:endParaRPr lang="en-US"/>
          </a:p>
        </p:txBody>
      </p:sp>
      <p:sp>
        <p:nvSpPr>
          <p:cNvPr id="47" name="Title 1"/>
          <p:cNvSpPr>
            <a:spLocks noGrp="1"/>
          </p:cNvSpPr>
          <p:nvPr userDrawn="1">
            <p:ph type="ctrTitle" hasCustomPrompt="1"/>
          </p:nvPr>
        </p:nvSpPr>
        <p:spPr>
          <a:xfrm>
            <a:off x="0" y="345077"/>
            <a:ext cx="3200400" cy="1212791"/>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Click to add title</a:t>
            </a:r>
            <a:br>
              <a:rPr lang="en-US"/>
            </a:br>
            <a:r>
              <a:rPr lang="en-US"/>
              <a:t>in two lines</a:t>
            </a:r>
          </a:p>
        </p:txBody>
      </p:sp>
      <p:sp>
        <p:nvSpPr>
          <p:cNvPr id="8"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49"/>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16" name="Text Placeholder 2"/>
          <p:cNvSpPr>
            <a:spLocks noGrp="1"/>
          </p:cNvSpPr>
          <p:nvPr userDrawn="1">
            <p:ph type="body" sz="quarter" idx="12" hasCustomPrompt="1"/>
          </p:nvPr>
        </p:nvSpPr>
        <p:spPr>
          <a:xfrm>
            <a:off x="203201"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sp>
        <p:nvSpPr>
          <p:cNvPr id="24" name="Text Placeholder 38"/>
          <p:cNvSpPr>
            <a:spLocks noGrp="1"/>
          </p:cNvSpPr>
          <p:nvPr>
            <p:ph type="body" sz="quarter" idx="15" hasCustomPrompt="1"/>
          </p:nvPr>
        </p:nvSpPr>
        <p:spPr>
          <a:xfrm>
            <a:off x="203199" y="2975036"/>
            <a:ext cx="337820" cy="449240"/>
          </a:xfrm>
          <a:prstGeom prst="ellipse">
            <a:avLst/>
          </a:prstGeom>
          <a:solidFill>
            <a:schemeClr val="tx2"/>
          </a:solidFill>
        </p:spPr>
        <p:txBody>
          <a:bodyPr anchor="ctr">
            <a:noAutofit/>
          </a:bodyPr>
          <a:lstStyle>
            <a:lvl1pPr marL="0" indent="0" algn="ctr">
              <a:buFont typeface="Arial" pitchFamily="34" charset="0"/>
              <a:buNone/>
              <a:defRPr sz="1200" b="1">
                <a:solidFill>
                  <a:schemeClr val="bg1"/>
                </a:solidFill>
                <a:latin typeface="+mn-lt"/>
              </a:defRPr>
            </a:lvl1pPr>
            <a:lvl2pPr>
              <a:buNone/>
              <a:defRPr/>
            </a:lvl2pPr>
            <a:lvl3pPr>
              <a:buNone/>
              <a:defRPr/>
            </a:lvl3pPr>
            <a:lvl4pPr>
              <a:buNone/>
              <a:defRPr/>
            </a:lvl4pPr>
            <a:lvl5pPr>
              <a:buNone/>
              <a:defRPr/>
            </a:lvl5pPr>
          </a:lstStyle>
          <a:p>
            <a:pPr lvl="0"/>
            <a:r>
              <a:rPr lang="en-US"/>
              <a:t>  </a:t>
            </a:r>
          </a:p>
        </p:txBody>
      </p:sp>
      <p:sp>
        <p:nvSpPr>
          <p:cNvPr id="27" name="Text Placeholder 2"/>
          <p:cNvSpPr>
            <a:spLocks noGrp="1"/>
          </p:cNvSpPr>
          <p:nvPr>
            <p:ph type="body" sz="quarter" idx="11" hasCustomPrompt="1"/>
          </p:nvPr>
        </p:nvSpPr>
        <p:spPr>
          <a:xfrm>
            <a:off x="579281" y="3329220"/>
            <a:ext cx="3310548" cy="669841"/>
          </a:xfrm>
        </p:spPr>
        <p:txBody>
          <a:bodyPr tIns="0"/>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pt-BR"/>
              <a:t>Tempus eu orci in, consectetur congue felis. Donec ut augue et sapien mattis scelerisque. Curabitur eget nunc vitae orci commodo accumsan. </a:t>
            </a:r>
          </a:p>
        </p:txBody>
      </p:sp>
      <p:sp>
        <p:nvSpPr>
          <p:cNvPr id="48" name="Text Placeholder 2"/>
          <p:cNvSpPr>
            <a:spLocks noGrp="1"/>
          </p:cNvSpPr>
          <p:nvPr>
            <p:ph type="body" sz="quarter" idx="10" hasCustomPrompt="1"/>
          </p:nvPr>
        </p:nvSpPr>
        <p:spPr>
          <a:xfrm>
            <a:off x="203199" y="1727200"/>
            <a:ext cx="3686630" cy="914401"/>
          </a:xfrm>
        </p:spPr>
        <p:txBody>
          <a:bodyPr/>
          <a:lstStyle>
            <a:lvl1pPr marL="0" indent="0" algn="l" defTabSz="1828800" rtl="0" eaLnBrk="1" latinLnBrk="0" hangingPunct="1">
              <a:lnSpc>
                <a:spcPct val="90000"/>
              </a:lnSpc>
              <a:spcBef>
                <a:spcPts val="20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p:txBody>
      </p:sp>
      <p:sp>
        <p:nvSpPr>
          <p:cNvPr id="49" name="Text Placeholder 2"/>
          <p:cNvSpPr>
            <a:spLocks noGrp="1"/>
          </p:cNvSpPr>
          <p:nvPr>
            <p:ph type="body" sz="quarter" idx="25" hasCustomPrompt="1"/>
          </p:nvPr>
        </p:nvSpPr>
        <p:spPr>
          <a:xfrm>
            <a:off x="579281" y="3041346"/>
            <a:ext cx="3310548" cy="243417"/>
          </a:xfrm>
        </p:spPr>
        <p:txBody>
          <a:bodyPr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12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Business Context</a:t>
            </a:r>
          </a:p>
        </p:txBody>
      </p:sp>
      <p:sp>
        <p:nvSpPr>
          <p:cNvPr id="26" name="Text Placeholder 38"/>
          <p:cNvSpPr>
            <a:spLocks noGrp="1"/>
          </p:cNvSpPr>
          <p:nvPr>
            <p:ph type="body" sz="quarter" idx="27" hasCustomPrompt="1"/>
          </p:nvPr>
        </p:nvSpPr>
        <p:spPr>
          <a:xfrm>
            <a:off x="203199" y="4206952"/>
            <a:ext cx="337820" cy="449240"/>
          </a:xfrm>
          <a:prstGeom prst="ellipse">
            <a:avLst/>
          </a:prstGeom>
          <a:solidFill>
            <a:schemeClr val="tx2"/>
          </a:solidFill>
        </p:spPr>
        <p:txBody>
          <a:bodyPr anchor="ctr">
            <a:noAutofit/>
          </a:bodyPr>
          <a:lstStyle>
            <a:lvl1pPr marL="0" indent="0" algn="ctr">
              <a:buFont typeface="Arial" pitchFamily="34" charset="0"/>
              <a:buNone/>
              <a:defRPr sz="1200" b="1">
                <a:solidFill>
                  <a:schemeClr val="bg1"/>
                </a:solidFill>
                <a:latin typeface="+mn-lt"/>
              </a:defRPr>
            </a:lvl1pPr>
            <a:lvl2pPr>
              <a:buNone/>
              <a:defRPr/>
            </a:lvl2pPr>
            <a:lvl3pPr>
              <a:buNone/>
              <a:defRPr/>
            </a:lvl3pPr>
            <a:lvl4pPr>
              <a:buNone/>
              <a:defRPr/>
            </a:lvl4pPr>
            <a:lvl5pPr>
              <a:buNone/>
              <a:defRPr/>
            </a:lvl5pPr>
          </a:lstStyle>
          <a:p>
            <a:pPr lvl="0"/>
            <a:r>
              <a:rPr lang="en-US"/>
              <a:t>  </a:t>
            </a:r>
          </a:p>
        </p:txBody>
      </p:sp>
      <p:sp>
        <p:nvSpPr>
          <p:cNvPr id="33" name="Text Placeholder 2"/>
          <p:cNvSpPr>
            <a:spLocks noGrp="1"/>
          </p:cNvSpPr>
          <p:nvPr>
            <p:ph type="body" sz="quarter" idx="28" hasCustomPrompt="1"/>
          </p:nvPr>
        </p:nvSpPr>
        <p:spPr>
          <a:xfrm>
            <a:off x="579281" y="4494826"/>
            <a:ext cx="3310548" cy="669841"/>
          </a:xfrm>
        </p:spPr>
        <p:txBody>
          <a:bodyPr tIns="0"/>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pt-BR"/>
              <a:t>Tempus eu orci in, consectetur congue felis. Donec ut augue et sapien mattis scelerisque. Curabitur eget nunc vitae orci commodo accumsan. </a:t>
            </a:r>
          </a:p>
        </p:txBody>
      </p:sp>
      <p:sp>
        <p:nvSpPr>
          <p:cNvPr id="34" name="Text Placeholder 2"/>
          <p:cNvSpPr>
            <a:spLocks noGrp="1"/>
          </p:cNvSpPr>
          <p:nvPr>
            <p:ph type="body" sz="quarter" idx="29" hasCustomPrompt="1"/>
          </p:nvPr>
        </p:nvSpPr>
        <p:spPr>
          <a:xfrm>
            <a:off x="579281" y="4206953"/>
            <a:ext cx="3310548" cy="243417"/>
          </a:xfrm>
        </p:spPr>
        <p:txBody>
          <a:bodyPr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12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Solution Approach</a:t>
            </a:r>
          </a:p>
        </p:txBody>
      </p:sp>
      <p:sp>
        <p:nvSpPr>
          <p:cNvPr id="35" name="Text Placeholder 38"/>
          <p:cNvSpPr>
            <a:spLocks noGrp="1"/>
          </p:cNvSpPr>
          <p:nvPr>
            <p:ph type="body" sz="quarter" idx="30" hasCustomPrompt="1"/>
          </p:nvPr>
        </p:nvSpPr>
        <p:spPr>
          <a:xfrm>
            <a:off x="203199" y="5326400"/>
            <a:ext cx="337820" cy="449240"/>
          </a:xfrm>
          <a:prstGeom prst="ellipse">
            <a:avLst/>
          </a:prstGeom>
          <a:solidFill>
            <a:schemeClr val="tx2"/>
          </a:solidFill>
        </p:spPr>
        <p:txBody>
          <a:bodyPr anchor="ctr">
            <a:noAutofit/>
          </a:bodyPr>
          <a:lstStyle>
            <a:lvl1pPr marL="0" indent="0" algn="ctr">
              <a:buFont typeface="Arial" pitchFamily="34" charset="0"/>
              <a:buNone/>
              <a:defRPr sz="1200" b="1">
                <a:solidFill>
                  <a:schemeClr val="bg1"/>
                </a:solidFill>
                <a:latin typeface="+mn-lt"/>
              </a:defRPr>
            </a:lvl1pPr>
            <a:lvl2pPr>
              <a:buNone/>
              <a:defRPr/>
            </a:lvl2pPr>
            <a:lvl3pPr>
              <a:buNone/>
              <a:defRPr/>
            </a:lvl3pPr>
            <a:lvl4pPr>
              <a:buNone/>
              <a:defRPr/>
            </a:lvl4pPr>
            <a:lvl5pPr>
              <a:buNone/>
              <a:defRPr/>
            </a:lvl5pPr>
          </a:lstStyle>
          <a:p>
            <a:pPr lvl="0"/>
            <a:r>
              <a:rPr lang="en-US"/>
              <a:t>  </a:t>
            </a:r>
          </a:p>
        </p:txBody>
      </p:sp>
      <p:sp>
        <p:nvSpPr>
          <p:cNvPr id="36" name="Text Placeholder 2"/>
          <p:cNvSpPr>
            <a:spLocks noGrp="1"/>
          </p:cNvSpPr>
          <p:nvPr>
            <p:ph type="body" sz="quarter" idx="31" hasCustomPrompt="1"/>
          </p:nvPr>
        </p:nvSpPr>
        <p:spPr>
          <a:xfrm>
            <a:off x="579281" y="5663226"/>
            <a:ext cx="3310548" cy="669841"/>
          </a:xfrm>
        </p:spPr>
        <p:txBody>
          <a:bodyPr tIns="0"/>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pt-BR"/>
              <a:t>Tempus eu orci in, consectetur congue felis. Donec ut augue et sapien mattis scelerisque. Curabitur eget nunc vitae orci commodo accumsan. </a:t>
            </a:r>
          </a:p>
        </p:txBody>
      </p:sp>
      <p:sp>
        <p:nvSpPr>
          <p:cNvPr id="37" name="Text Placeholder 2"/>
          <p:cNvSpPr>
            <a:spLocks noGrp="1"/>
          </p:cNvSpPr>
          <p:nvPr>
            <p:ph type="body" sz="quarter" idx="32" hasCustomPrompt="1"/>
          </p:nvPr>
        </p:nvSpPr>
        <p:spPr>
          <a:xfrm>
            <a:off x="579281" y="5375353"/>
            <a:ext cx="3310548" cy="243417"/>
          </a:xfrm>
        </p:spPr>
        <p:txBody>
          <a:bodyPr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12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Business Context</a:t>
            </a:r>
          </a:p>
        </p:txBody>
      </p:sp>
      <p:sp>
        <p:nvSpPr>
          <p:cNvPr id="30"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
        <p:nvSpPr>
          <p:cNvPr id="38" name="Text Placeholder 2"/>
          <p:cNvSpPr>
            <a:spLocks noGrp="1"/>
          </p:cNvSpPr>
          <p:nvPr>
            <p:ph type="body" sz="quarter" idx="33" hasCustomPrompt="1"/>
          </p:nvPr>
        </p:nvSpPr>
        <p:spPr>
          <a:xfrm>
            <a:off x="6498663" y="1241459"/>
            <a:ext cx="2400140" cy="4175520"/>
          </a:xfrm>
        </p:spPr>
        <p:txBody>
          <a:bodyPr tIns="0"/>
          <a:lstStyle>
            <a:lvl1pPr marL="171450" indent="-171450" algn="l" defTabSz="1828800" rtl="0" eaLnBrk="1" latinLnBrk="0" hangingPunct="1">
              <a:lnSpc>
                <a:spcPct val="100000"/>
              </a:lnSpc>
              <a:spcBef>
                <a:spcPts val="0"/>
              </a:spcBef>
              <a:spcAft>
                <a:spcPts val="800"/>
              </a:spcAft>
              <a:buFont typeface="Arial" panose="020B0604020202020204" pitchFamily="34" charset="0"/>
              <a:buChar char="•"/>
              <a:defRPr lang="en-US" sz="700" b="0" kern="1200" dirty="0" smtClean="0">
                <a:solidFill>
                  <a:schemeClr val="bg1"/>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pt-BR"/>
              <a:t>Side notes</a:t>
            </a:r>
            <a:br>
              <a:rPr lang="pt-BR"/>
            </a:br>
            <a:r>
              <a:rPr lang="pt-BR"/>
              <a:t>Tempus eu orci in, consectetur congue felis. Donec ut augue et sapien mattis scelerisque. Curabitur eget nunc vitae orci commodo accumsan. </a:t>
            </a:r>
          </a:p>
          <a:p>
            <a:pPr lvl="0"/>
            <a:r>
              <a:rPr lang="pt-BR"/>
              <a:t>Side notes</a:t>
            </a:r>
            <a:br>
              <a:rPr lang="pt-BR"/>
            </a:br>
            <a:r>
              <a:rPr lang="pt-BR"/>
              <a:t>Tempus eu orci in, consectetur congue felis. Donec ut augue et sapien mattis scelerisque. Curabitur eget nunc vitae orci commodo accumsan. </a:t>
            </a:r>
          </a:p>
          <a:p>
            <a:pPr lvl="0"/>
            <a:r>
              <a:rPr lang="pt-BR"/>
              <a:t>Side notes</a:t>
            </a:r>
            <a:br>
              <a:rPr lang="pt-BR"/>
            </a:br>
            <a:r>
              <a:rPr lang="pt-BR"/>
              <a:t>Tempus eu orci in, consectetur congue felis. Donec ut augue et sapien mattis scelerisque. Curabitur eget nunc vitae orci commodo accumsan. </a:t>
            </a:r>
          </a:p>
          <a:p>
            <a:pPr lvl="0"/>
            <a:r>
              <a:rPr lang="pt-BR"/>
              <a:t>Side notes</a:t>
            </a:r>
            <a:br>
              <a:rPr lang="pt-BR"/>
            </a:br>
            <a:r>
              <a:rPr lang="pt-BR"/>
              <a:t>Tempus eu orci in, consectetur congue felis. Donec ut augue et sapien mattis scelerisque. Curabitur eget nunc vitae orci commodo accumsan. </a:t>
            </a:r>
          </a:p>
          <a:p>
            <a:pPr lvl="0"/>
            <a:r>
              <a:rPr lang="pt-BR"/>
              <a:t>Side notes</a:t>
            </a:r>
            <a:br>
              <a:rPr lang="pt-BR"/>
            </a:br>
            <a:r>
              <a:rPr lang="pt-BR"/>
              <a:t>Tempus eu orci in, consectetur congue felis. Donec ut augue et sapien mattis scelerisque. Curabitur eget nunc vitae orci commodo accumsan. </a:t>
            </a:r>
          </a:p>
          <a:p>
            <a:pPr lvl="0"/>
            <a:r>
              <a:rPr lang="pt-BR"/>
              <a:t>Side notes</a:t>
            </a:r>
            <a:br>
              <a:rPr lang="pt-BR"/>
            </a:br>
            <a:r>
              <a:rPr lang="pt-BR"/>
              <a:t>Tempus eu orci in, consectetur congue felis. Donec ut augue et sapien mattis scelerisque. Curabitur eget nunc vitae orci commodo accumsan. </a:t>
            </a:r>
          </a:p>
        </p:txBody>
      </p:sp>
      <p:sp>
        <p:nvSpPr>
          <p:cNvPr id="39" name="Text Placeholder 2"/>
          <p:cNvSpPr>
            <a:spLocks noGrp="1"/>
          </p:cNvSpPr>
          <p:nvPr>
            <p:ph type="body" sz="quarter" idx="34" hasCustomPrompt="1"/>
          </p:nvPr>
        </p:nvSpPr>
        <p:spPr>
          <a:xfrm>
            <a:off x="6498663" y="885853"/>
            <a:ext cx="2400140" cy="243417"/>
          </a:xfrm>
        </p:spPr>
        <p:txBody>
          <a:bodyPr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1200" b="1" kern="1200" dirty="0" smtClean="0">
                <a:solidFill>
                  <a:schemeClr val="bg1"/>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Value Wipro brings</a:t>
            </a:r>
          </a:p>
        </p:txBody>
      </p:sp>
      <p:sp>
        <p:nvSpPr>
          <p:cNvPr id="3" name="Media Placeholder 2"/>
          <p:cNvSpPr>
            <a:spLocks noGrp="1"/>
          </p:cNvSpPr>
          <p:nvPr>
            <p:ph type="media" sz="quarter" idx="35" hasCustomPrompt="1"/>
          </p:nvPr>
        </p:nvSpPr>
        <p:spPr>
          <a:xfrm>
            <a:off x="6498664" y="5504349"/>
            <a:ext cx="652955" cy="867992"/>
          </a:xfrm>
          <a:prstGeom prst="ellipse">
            <a:avLst/>
          </a:prstGeom>
          <a:noFill/>
        </p:spPr>
        <p:txBody>
          <a:bodyPr/>
          <a:lstStyle>
            <a:lvl1pPr marL="0" indent="0" algn="ctr">
              <a:buFontTx/>
              <a:buNone/>
              <a:defRPr sz="1000"/>
            </a:lvl1pPr>
          </a:lstStyle>
          <a:p>
            <a:r>
              <a:rPr lang="en-US"/>
              <a:t>View video</a:t>
            </a:r>
          </a:p>
        </p:txBody>
      </p:sp>
      <p:cxnSp>
        <p:nvCxnSpPr>
          <p:cNvPr id="29"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81872564"/>
      </p:ext>
    </p:extLst>
  </p:cSld>
  <p:clrMapOvr>
    <a:masterClrMapping/>
  </p:clrMapOvr>
  <p:extLst mod="1">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6_Team Structure">
    <p:spTree>
      <p:nvGrpSpPr>
        <p:cNvPr id="1" name=""/>
        <p:cNvGrpSpPr/>
        <p:nvPr/>
      </p:nvGrpSpPr>
      <p:grpSpPr>
        <a:xfrm>
          <a:off x="0" y="0"/>
          <a:ext cx="0" cy="0"/>
          <a:chOff x="0" y="0"/>
          <a:chExt cx="0" cy="0"/>
        </a:xfrm>
      </p:grpSpPr>
      <p:sp>
        <p:nvSpPr>
          <p:cNvPr id="47" name="Title 1"/>
          <p:cNvSpPr>
            <a:spLocks noGrp="1"/>
          </p:cNvSpPr>
          <p:nvPr>
            <p:ph type="ctrTitle" hasCustomPrompt="1"/>
          </p:nvPr>
        </p:nvSpPr>
        <p:spPr>
          <a:xfrm>
            <a:off x="0" y="345077"/>
            <a:ext cx="3200400" cy="721724"/>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Team Structure</a:t>
            </a:r>
          </a:p>
        </p:txBody>
      </p:sp>
      <p:sp>
        <p:nvSpPr>
          <p:cNvPr id="16" name="Text Placeholder 2"/>
          <p:cNvSpPr>
            <a:spLocks noGrp="1"/>
          </p:cNvSpPr>
          <p:nvPr>
            <p:ph type="body" sz="quarter" idx="12" hasCustomPrompt="1"/>
          </p:nvPr>
        </p:nvSpPr>
        <p:spPr>
          <a:xfrm>
            <a:off x="203201"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sp>
        <p:nvSpPr>
          <p:cNvPr id="21" name="Picture Placeholder 9"/>
          <p:cNvSpPr>
            <a:spLocks noGrp="1"/>
          </p:cNvSpPr>
          <p:nvPr>
            <p:ph type="pic" sz="quarter" idx="13" hasCustomPrompt="1"/>
          </p:nvPr>
        </p:nvSpPr>
        <p:spPr>
          <a:xfrm>
            <a:off x="382322" y="1450961"/>
            <a:ext cx="838200" cy="1117600"/>
          </a:xfrm>
          <a:prstGeom prst="ellipse">
            <a:avLst/>
          </a:prstGeom>
          <a:noFill/>
        </p:spPr>
        <p:txBody>
          <a:bodyPr anchor="ctr">
            <a:noAutofit/>
          </a:bodyPr>
          <a:lstStyle>
            <a:lvl1pPr marL="0" indent="0" algn="ctr">
              <a:buNone/>
              <a:defRPr sz="800" baseline="0">
                <a:solidFill>
                  <a:schemeClr val="accent2"/>
                </a:solidFill>
                <a:latin typeface="+mj-lt"/>
              </a:defRPr>
            </a:lvl1pPr>
          </a:lstStyle>
          <a:p>
            <a:r>
              <a:rPr lang="en-US"/>
              <a:t>Click here to add Color Image</a:t>
            </a:r>
            <a:endParaRPr lang="en-IN"/>
          </a:p>
        </p:txBody>
      </p:sp>
      <p:sp>
        <p:nvSpPr>
          <p:cNvPr id="30" name="Pladsholder til tekst 62"/>
          <p:cNvSpPr>
            <a:spLocks noGrp="1"/>
          </p:cNvSpPr>
          <p:nvPr>
            <p:ph type="body" sz="quarter" idx="30"/>
          </p:nvPr>
        </p:nvSpPr>
        <p:spPr>
          <a:xfrm>
            <a:off x="382322" y="2582937"/>
            <a:ext cx="1727200" cy="307543"/>
          </a:xfrm>
        </p:spPr>
        <p:txBody>
          <a:bodyPr/>
          <a:lstStyle>
            <a:lvl1pPr marL="0" indent="0" algn="l">
              <a:buNone/>
              <a:defRPr sz="1050" b="1">
                <a:solidFill>
                  <a:schemeClr val="accent1"/>
                </a:solidFill>
              </a:defRPr>
            </a:lvl1pPr>
          </a:lstStyle>
          <a:p>
            <a:r>
              <a:rPr lang="en-GB"/>
              <a:t>Name and Last name</a:t>
            </a:r>
          </a:p>
          <a:p>
            <a:endParaRPr lang="en-GB"/>
          </a:p>
        </p:txBody>
      </p:sp>
      <p:sp>
        <p:nvSpPr>
          <p:cNvPr id="31" name="Pladsholder til tekst 63"/>
          <p:cNvSpPr>
            <a:spLocks noGrp="1"/>
          </p:cNvSpPr>
          <p:nvPr>
            <p:ph type="body" sz="quarter" idx="31" hasCustomPrompt="1"/>
          </p:nvPr>
        </p:nvSpPr>
        <p:spPr>
          <a:xfrm>
            <a:off x="382322" y="2918383"/>
            <a:ext cx="1727200" cy="290800"/>
          </a:xfrm>
        </p:spPr>
        <p:txBody>
          <a:bodyPr/>
          <a:lstStyle>
            <a:lvl1pPr marL="0" indent="0" algn="l">
              <a:buNone/>
              <a:defRPr sz="900" b="1">
                <a:solidFill>
                  <a:schemeClr val="accent1"/>
                </a:solidFill>
              </a:defRPr>
            </a:lvl1pPr>
          </a:lstStyle>
          <a:p>
            <a:r>
              <a:rPr lang="en-GB"/>
              <a:t>Designation</a:t>
            </a:r>
          </a:p>
        </p:txBody>
      </p:sp>
      <p:sp>
        <p:nvSpPr>
          <p:cNvPr id="33" name="Picture Placeholder 9"/>
          <p:cNvSpPr>
            <a:spLocks noGrp="1"/>
          </p:cNvSpPr>
          <p:nvPr>
            <p:ph type="pic" sz="quarter" idx="33" hasCustomPrompt="1"/>
          </p:nvPr>
        </p:nvSpPr>
        <p:spPr>
          <a:xfrm>
            <a:off x="2605492" y="1450961"/>
            <a:ext cx="838200" cy="1117600"/>
          </a:xfrm>
          <a:prstGeom prst="ellipse">
            <a:avLst/>
          </a:prstGeom>
          <a:noFill/>
        </p:spPr>
        <p:txBody>
          <a:bodyPr anchor="ctr">
            <a:noAutofit/>
          </a:bodyPr>
          <a:lstStyle>
            <a:lvl1pPr marL="0" indent="0" algn="ctr">
              <a:buNone/>
              <a:defRPr sz="800" baseline="0">
                <a:solidFill>
                  <a:schemeClr val="accent2"/>
                </a:solidFill>
                <a:latin typeface="+mj-lt"/>
              </a:defRPr>
            </a:lvl1pPr>
          </a:lstStyle>
          <a:p>
            <a:r>
              <a:rPr lang="en-US"/>
              <a:t>Click here to add Color Image</a:t>
            </a:r>
            <a:endParaRPr lang="en-IN"/>
          </a:p>
        </p:txBody>
      </p:sp>
      <p:sp>
        <p:nvSpPr>
          <p:cNvPr id="34" name="Pladsholder til tekst 62"/>
          <p:cNvSpPr>
            <a:spLocks noGrp="1"/>
          </p:cNvSpPr>
          <p:nvPr>
            <p:ph type="body" sz="quarter" idx="34"/>
          </p:nvPr>
        </p:nvSpPr>
        <p:spPr>
          <a:xfrm>
            <a:off x="2605492" y="2582937"/>
            <a:ext cx="1727200" cy="307543"/>
          </a:xfrm>
        </p:spPr>
        <p:txBody>
          <a:bodyPr/>
          <a:lstStyle>
            <a:lvl1pPr marL="0" indent="0" algn="l">
              <a:buNone/>
              <a:defRPr sz="1050" b="1">
                <a:solidFill>
                  <a:schemeClr val="accent1"/>
                </a:solidFill>
              </a:defRPr>
            </a:lvl1pPr>
          </a:lstStyle>
          <a:p>
            <a:r>
              <a:rPr lang="en-GB"/>
              <a:t>Name and Last name</a:t>
            </a:r>
          </a:p>
          <a:p>
            <a:endParaRPr lang="en-GB"/>
          </a:p>
        </p:txBody>
      </p:sp>
      <p:sp>
        <p:nvSpPr>
          <p:cNvPr id="35" name="Pladsholder til tekst 63"/>
          <p:cNvSpPr>
            <a:spLocks noGrp="1"/>
          </p:cNvSpPr>
          <p:nvPr>
            <p:ph type="body" sz="quarter" idx="35" hasCustomPrompt="1"/>
          </p:nvPr>
        </p:nvSpPr>
        <p:spPr>
          <a:xfrm>
            <a:off x="2605492" y="2918383"/>
            <a:ext cx="1727200" cy="290800"/>
          </a:xfrm>
        </p:spPr>
        <p:txBody>
          <a:bodyPr/>
          <a:lstStyle>
            <a:lvl1pPr marL="0" indent="0" algn="l">
              <a:buNone/>
              <a:defRPr sz="900" b="1">
                <a:solidFill>
                  <a:schemeClr val="accent1"/>
                </a:solidFill>
              </a:defRPr>
            </a:lvl1pPr>
          </a:lstStyle>
          <a:p>
            <a:r>
              <a:rPr lang="en-GB"/>
              <a:t>Designation</a:t>
            </a:r>
          </a:p>
        </p:txBody>
      </p:sp>
      <p:sp>
        <p:nvSpPr>
          <p:cNvPr id="37" name="Picture Placeholder 9"/>
          <p:cNvSpPr>
            <a:spLocks noGrp="1"/>
          </p:cNvSpPr>
          <p:nvPr>
            <p:ph type="pic" sz="quarter" idx="37" hasCustomPrompt="1"/>
          </p:nvPr>
        </p:nvSpPr>
        <p:spPr>
          <a:xfrm>
            <a:off x="4828662" y="1450961"/>
            <a:ext cx="838200" cy="1117600"/>
          </a:xfrm>
          <a:prstGeom prst="ellipse">
            <a:avLst/>
          </a:prstGeom>
          <a:noFill/>
        </p:spPr>
        <p:txBody>
          <a:bodyPr anchor="ctr">
            <a:noAutofit/>
          </a:bodyPr>
          <a:lstStyle>
            <a:lvl1pPr marL="0" indent="0" algn="ctr">
              <a:buNone/>
              <a:defRPr sz="800" baseline="0">
                <a:solidFill>
                  <a:schemeClr val="accent2"/>
                </a:solidFill>
                <a:latin typeface="+mj-lt"/>
              </a:defRPr>
            </a:lvl1pPr>
          </a:lstStyle>
          <a:p>
            <a:r>
              <a:rPr lang="en-US"/>
              <a:t>Click here to add Color Image</a:t>
            </a:r>
            <a:endParaRPr lang="en-IN"/>
          </a:p>
        </p:txBody>
      </p:sp>
      <p:sp>
        <p:nvSpPr>
          <p:cNvPr id="38" name="Pladsholder til tekst 62"/>
          <p:cNvSpPr>
            <a:spLocks noGrp="1"/>
          </p:cNvSpPr>
          <p:nvPr>
            <p:ph type="body" sz="quarter" idx="38"/>
          </p:nvPr>
        </p:nvSpPr>
        <p:spPr>
          <a:xfrm>
            <a:off x="4828662" y="2582937"/>
            <a:ext cx="1727200" cy="307543"/>
          </a:xfrm>
        </p:spPr>
        <p:txBody>
          <a:bodyPr/>
          <a:lstStyle>
            <a:lvl1pPr marL="0" indent="0" algn="l">
              <a:buNone/>
              <a:defRPr sz="1050" b="1">
                <a:solidFill>
                  <a:schemeClr val="accent1"/>
                </a:solidFill>
              </a:defRPr>
            </a:lvl1pPr>
          </a:lstStyle>
          <a:p>
            <a:r>
              <a:rPr lang="en-GB"/>
              <a:t>Name and Last name</a:t>
            </a:r>
          </a:p>
          <a:p>
            <a:endParaRPr lang="en-GB"/>
          </a:p>
        </p:txBody>
      </p:sp>
      <p:sp>
        <p:nvSpPr>
          <p:cNvPr id="39" name="Pladsholder til tekst 63"/>
          <p:cNvSpPr>
            <a:spLocks noGrp="1"/>
          </p:cNvSpPr>
          <p:nvPr>
            <p:ph type="body" sz="quarter" idx="39" hasCustomPrompt="1"/>
          </p:nvPr>
        </p:nvSpPr>
        <p:spPr>
          <a:xfrm>
            <a:off x="4828662" y="2918383"/>
            <a:ext cx="1727200" cy="290800"/>
          </a:xfrm>
        </p:spPr>
        <p:txBody>
          <a:bodyPr/>
          <a:lstStyle>
            <a:lvl1pPr marL="0" indent="0" algn="l">
              <a:buNone/>
              <a:defRPr sz="900" b="1">
                <a:solidFill>
                  <a:schemeClr val="accent1"/>
                </a:solidFill>
              </a:defRPr>
            </a:lvl1pPr>
          </a:lstStyle>
          <a:p>
            <a:r>
              <a:rPr lang="en-GB"/>
              <a:t>Designation</a:t>
            </a:r>
          </a:p>
        </p:txBody>
      </p:sp>
      <p:sp>
        <p:nvSpPr>
          <p:cNvPr id="41" name="Picture Placeholder 9"/>
          <p:cNvSpPr>
            <a:spLocks noGrp="1"/>
          </p:cNvSpPr>
          <p:nvPr>
            <p:ph type="pic" sz="quarter" idx="41" hasCustomPrompt="1"/>
          </p:nvPr>
        </p:nvSpPr>
        <p:spPr>
          <a:xfrm>
            <a:off x="7051832" y="1450961"/>
            <a:ext cx="838200" cy="1117600"/>
          </a:xfrm>
          <a:prstGeom prst="ellipse">
            <a:avLst/>
          </a:prstGeom>
          <a:noFill/>
        </p:spPr>
        <p:txBody>
          <a:bodyPr anchor="ctr">
            <a:noAutofit/>
          </a:bodyPr>
          <a:lstStyle>
            <a:lvl1pPr marL="0" indent="0" algn="ctr">
              <a:buNone/>
              <a:defRPr sz="800" baseline="0">
                <a:solidFill>
                  <a:schemeClr val="accent2"/>
                </a:solidFill>
                <a:latin typeface="+mj-lt"/>
              </a:defRPr>
            </a:lvl1pPr>
          </a:lstStyle>
          <a:p>
            <a:r>
              <a:rPr lang="en-US"/>
              <a:t>Click here to add Color Image</a:t>
            </a:r>
            <a:endParaRPr lang="en-IN"/>
          </a:p>
        </p:txBody>
      </p:sp>
      <p:sp>
        <p:nvSpPr>
          <p:cNvPr id="42" name="Pladsholder til tekst 62"/>
          <p:cNvSpPr>
            <a:spLocks noGrp="1"/>
          </p:cNvSpPr>
          <p:nvPr>
            <p:ph type="body" sz="quarter" idx="42"/>
          </p:nvPr>
        </p:nvSpPr>
        <p:spPr>
          <a:xfrm>
            <a:off x="7051832" y="2582937"/>
            <a:ext cx="1727200" cy="307543"/>
          </a:xfrm>
        </p:spPr>
        <p:txBody>
          <a:bodyPr/>
          <a:lstStyle>
            <a:lvl1pPr marL="0" indent="0" algn="l">
              <a:buNone/>
              <a:defRPr sz="1050" b="1">
                <a:solidFill>
                  <a:schemeClr val="accent1"/>
                </a:solidFill>
              </a:defRPr>
            </a:lvl1pPr>
          </a:lstStyle>
          <a:p>
            <a:r>
              <a:rPr lang="en-GB"/>
              <a:t>Name and Last name</a:t>
            </a:r>
          </a:p>
          <a:p>
            <a:endParaRPr lang="en-GB"/>
          </a:p>
        </p:txBody>
      </p:sp>
      <p:sp>
        <p:nvSpPr>
          <p:cNvPr id="43" name="Pladsholder til tekst 63"/>
          <p:cNvSpPr>
            <a:spLocks noGrp="1"/>
          </p:cNvSpPr>
          <p:nvPr>
            <p:ph type="body" sz="quarter" idx="43" hasCustomPrompt="1"/>
          </p:nvPr>
        </p:nvSpPr>
        <p:spPr>
          <a:xfrm>
            <a:off x="7051832" y="2918383"/>
            <a:ext cx="1727200" cy="290800"/>
          </a:xfrm>
        </p:spPr>
        <p:txBody>
          <a:bodyPr/>
          <a:lstStyle>
            <a:lvl1pPr marL="0" indent="0" algn="l">
              <a:buNone/>
              <a:defRPr sz="900" b="1">
                <a:solidFill>
                  <a:schemeClr val="accent1"/>
                </a:solidFill>
              </a:defRPr>
            </a:lvl1pPr>
          </a:lstStyle>
          <a:p>
            <a:r>
              <a:rPr lang="en-GB"/>
              <a:t>Designation</a:t>
            </a:r>
          </a:p>
        </p:txBody>
      </p:sp>
      <p:sp>
        <p:nvSpPr>
          <p:cNvPr id="62" name="Picture Placeholder 9"/>
          <p:cNvSpPr>
            <a:spLocks noGrp="1"/>
          </p:cNvSpPr>
          <p:nvPr>
            <p:ph type="pic" sz="quarter" idx="45" hasCustomPrompt="1"/>
          </p:nvPr>
        </p:nvSpPr>
        <p:spPr>
          <a:xfrm>
            <a:off x="382322" y="4044180"/>
            <a:ext cx="838200" cy="1117600"/>
          </a:xfrm>
          <a:prstGeom prst="ellipse">
            <a:avLst/>
          </a:prstGeom>
          <a:noFill/>
        </p:spPr>
        <p:txBody>
          <a:bodyPr anchor="ctr">
            <a:noAutofit/>
          </a:bodyPr>
          <a:lstStyle>
            <a:lvl1pPr marL="0" indent="0" algn="ctr">
              <a:buNone/>
              <a:defRPr sz="800" baseline="0">
                <a:solidFill>
                  <a:schemeClr val="accent2"/>
                </a:solidFill>
                <a:latin typeface="+mj-lt"/>
              </a:defRPr>
            </a:lvl1pPr>
          </a:lstStyle>
          <a:p>
            <a:r>
              <a:rPr lang="en-US"/>
              <a:t>Click here to add Color Image</a:t>
            </a:r>
            <a:endParaRPr lang="en-IN"/>
          </a:p>
        </p:txBody>
      </p:sp>
      <p:sp>
        <p:nvSpPr>
          <p:cNvPr id="63" name="Pladsholder til tekst 62"/>
          <p:cNvSpPr>
            <a:spLocks noGrp="1"/>
          </p:cNvSpPr>
          <p:nvPr>
            <p:ph type="body" sz="quarter" idx="46"/>
          </p:nvPr>
        </p:nvSpPr>
        <p:spPr>
          <a:xfrm>
            <a:off x="382322" y="5176155"/>
            <a:ext cx="1727200" cy="307543"/>
          </a:xfrm>
        </p:spPr>
        <p:txBody>
          <a:bodyPr/>
          <a:lstStyle>
            <a:lvl1pPr marL="0" indent="0" algn="l">
              <a:buNone/>
              <a:defRPr sz="1050" b="1">
                <a:solidFill>
                  <a:schemeClr val="accent1"/>
                </a:solidFill>
              </a:defRPr>
            </a:lvl1pPr>
          </a:lstStyle>
          <a:p>
            <a:r>
              <a:rPr lang="en-GB"/>
              <a:t>Name and Last name</a:t>
            </a:r>
          </a:p>
          <a:p>
            <a:endParaRPr lang="en-GB"/>
          </a:p>
        </p:txBody>
      </p:sp>
      <p:sp>
        <p:nvSpPr>
          <p:cNvPr id="64" name="Pladsholder til tekst 63"/>
          <p:cNvSpPr>
            <a:spLocks noGrp="1"/>
          </p:cNvSpPr>
          <p:nvPr>
            <p:ph type="body" sz="quarter" idx="47" hasCustomPrompt="1"/>
          </p:nvPr>
        </p:nvSpPr>
        <p:spPr>
          <a:xfrm>
            <a:off x="382322" y="5511601"/>
            <a:ext cx="1727200" cy="290800"/>
          </a:xfrm>
        </p:spPr>
        <p:txBody>
          <a:bodyPr/>
          <a:lstStyle>
            <a:lvl1pPr marL="0" indent="0" algn="l">
              <a:buNone/>
              <a:defRPr sz="900" b="1">
                <a:solidFill>
                  <a:schemeClr val="accent1"/>
                </a:solidFill>
              </a:defRPr>
            </a:lvl1pPr>
          </a:lstStyle>
          <a:p>
            <a:r>
              <a:rPr lang="en-GB"/>
              <a:t>Designation</a:t>
            </a:r>
          </a:p>
        </p:txBody>
      </p:sp>
      <p:sp>
        <p:nvSpPr>
          <p:cNvPr id="66" name="Picture Placeholder 9"/>
          <p:cNvSpPr>
            <a:spLocks noGrp="1"/>
          </p:cNvSpPr>
          <p:nvPr>
            <p:ph type="pic" sz="quarter" idx="49" hasCustomPrompt="1"/>
          </p:nvPr>
        </p:nvSpPr>
        <p:spPr>
          <a:xfrm>
            <a:off x="2605492" y="4044180"/>
            <a:ext cx="838200" cy="1117600"/>
          </a:xfrm>
          <a:prstGeom prst="ellipse">
            <a:avLst/>
          </a:prstGeom>
          <a:noFill/>
        </p:spPr>
        <p:txBody>
          <a:bodyPr anchor="ctr">
            <a:noAutofit/>
          </a:bodyPr>
          <a:lstStyle>
            <a:lvl1pPr marL="0" indent="0" algn="ctr">
              <a:buNone/>
              <a:defRPr sz="800" baseline="0">
                <a:solidFill>
                  <a:schemeClr val="accent2"/>
                </a:solidFill>
                <a:latin typeface="+mj-lt"/>
              </a:defRPr>
            </a:lvl1pPr>
          </a:lstStyle>
          <a:p>
            <a:r>
              <a:rPr lang="en-US"/>
              <a:t>Click here to add Color Image</a:t>
            </a:r>
            <a:endParaRPr lang="en-IN"/>
          </a:p>
        </p:txBody>
      </p:sp>
      <p:sp>
        <p:nvSpPr>
          <p:cNvPr id="67" name="Pladsholder til tekst 62"/>
          <p:cNvSpPr>
            <a:spLocks noGrp="1"/>
          </p:cNvSpPr>
          <p:nvPr>
            <p:ph type="body" sz="quarter" idx="50"/>
          </p:nvPr>
        </p:nvSpPr>
        <p:spPr>
          <a:xfrm>
            <a:off x="2605492" y="5176155"/>
            <a:ext cx="1727200" cy="307543"/>
          </a:xfrm>
        </p:spPr>
        <p:txBody>
          <a:bodyPr/>
          <a:lstStyle>
            <a:lvl1pPr marL="0" indent="0" algn="l">
              <a:buNone/>
              <a:defRPr sz="1050" b="1">
                <a:solidFill>
                  <a:schemeClr val="accent1"/>
                </a:solidFill>
              </a:defRPr>
            </a:lvl1pPr>
          </a:lstStyle>
          <a:p>
            <a:r>
              <a:rPr lang="en-GB"/>
              <a:t>Name and Last name</a:t>
            </a:r>
          </a:p>
          <a:p>
            <a:endParaRPr lang="en-GB"/>
          </a:p>
        </p:txBody>
      </p:sp>
      <p:sp>
        <p:nvSpPr>
          <p:cNvPr id="68" name="Pladsholder til tekst 63"/>
          <p:cNvSpPr>
            <a:spLocks noGrp="1"/>
          </p:cNvSpPr>
          <p:nvPr>
            <p:ph type="body" sz="quarter" idx="51" hasCustomPrompt="1"/>
          </p:nvPr>
        </p:nvSpPr>
        <p:spPr>
          <a:xfrm>
            <a:off x="2605492" y="5511601"/>
            <a:ext cx="1727200" cy="290800"/>
          </a:xfrm>
        </p:spPr>
        <p:txBody>
          <a:bodyPr/>
          <a:lstStyle>
            <a:lvl1pPr marL="0" indent="0" algn="l">
              <a:buNone/>
              <a:defRPr sz="900" b="1">
                <a:solidFill>
                  <a:schemeClr val="accent1"/>
                </a:solidFill>
              </a:defRPr>
            </a:lvl1pPr>
          </a:lstStyle>
          <a:p>
            <a:r>
              <a:rPr lang="en-GB"/>
              <a:t>Designation</a:t>
            </a:r>
          </a:p>
        </p:txBody>
      </p:sp>
      <p:sp>
        <p:nvSpPr>
          <p:cNvPr id="70" name="Picture Placeholder 9"/>
          <p:cNvSpPr>
            <a:spLocks noGrp="1"/>
          </p:cNvSpPr>
          <p:nvPr>
            <p:ph type="pic" sz="quarter" idx="53" hasCustomPrompt="1"/>
          </p:nvPr>
        </p:nvSpPr>
        <p:spPr>
          <a:xfrm>
            <a:off x="4828662" y="4044180"/>
            <a:ext cx="838200" cy="1117600"/>
          </a:xfrm>
          <a:prstGeom prst="ellipse">
            <a:avLst/>
          </a:prstGeom>
          <a:noFill/>
        </p:spPr>
        <p:txBody>
          <a:bodyPr anchor="ctr">
            <a:noAutofit/>
          </a:bodyPr>
          <a:lstStyle>
            <a:lvl1pPr marL="0" indent="0" algn="ctr">
              <a:buNone/>
              <a:defRPr sz="800" baseline="0">
                <a:solidFill>
                  <a:schemeClr val="accent2"/>
                </a:solidFill>
                <a:latin typeface="+mj-lt"/>
              </a:defRPr>
            </a:lvl1pPr>
          </a:lstStyle>
          <a:p>
            <a:r>
              <a:rPr lang="en-US"/>
              <a:t>Click here to add Color Image</a:t>
            </a:r>
            <a:endParaRPr lang="en-IN"/>
          </a:p>
        </p:txBody>
      </p:sp>
      <p:sp>
        <p:nvSpPr>
          <p:cNvPr id="71" name="Pladsholder til tekst 62"/>
          <p:cNvSpPr>
            <a:spLocks noGrp="1"/>
          </p:cNvSpPr>
          <p:nvPr>
            <p:ph type="body" sz="quarter" idx="54"/>
          </p:nvPr>
        </p:nvSpPr>
        <p:spPr>
          <a:xfrm>
            <a:off x="4828662" y="5176155"/>
            <a:ext cx="1727200" cy="307543"/>
          </a:xfrm>
        </p:spPr>
        <p:txBody>
          <a:bodyPr/>
          <a:lstStyle>
            <a:lvl1pPr marL="0" indent="0" algn="l">
              <a:buNone/>
              <a:defRPr sz="1050" b="1">
                <a:solidFill>
                  <a:schemeClr val="accent1"/>
                </a:solidFill>
              </a:defRPr>
            </a:lvl1pPr>
          </a:lstStyle>
          <a:p>
            <a:r>
              <a:rPr lang="en-GB"/>
              <a:t>Name and Last name</a:t>
            </a:r>
          </a:p>
          <a:p>
            <a:endParaRPr lang="en-GB"/>
          </a:p>
        </p:txBody>
      </p:sp>
      <p:sp>
        <p:nvSpPr>
          <p:cNvPr id="72" name="Pladsholder til tekst 63"/>
          <p:cNvSpPr>
            <a:spLocks noGrp="1"/>
          </p:cNvSpPr>
          <p:nvPr>
            <p:ph type="body" sz="quarter" idx="55" hasCustomPrompt="1"/>
          </p:nvPr>
        </p:nvSpPr>
        <p:spPr>
          <a:xfrm>
            <a:off x="4828662" y="5511601"/>
            <a:ext cx="1727200" cy="290800"/>
          </a:xfrm>
        </p:spPr>
        <p:txBody>
          <a:bodyPr/>
          <a:lstStyle>
            <a:lvl1pPr marL="0" indent="0" algn="l">
              <a:buNone/>
              <a:defRPr sz="900" b="1">
                <a:solidFill>
                  <a:schemeClr val="accent1"/>
                </a:solidFill>
              </a:defRPr>
            </a:lvl1pPr>
          </a:lstStyle>
          <a:p>
            <a:r>
              <a:rPr lang="en-GB"/>
              <a:t>Designation</a:t>
            </a:r>
          </a:p>
        </p:txBody>
      </p:sp>
      <p:sp>
        <p:nvSpPr>
          <p:cNvPr id="74" name="Picture Placeholder 9"/>
          <p:cNvSpPr>
            <a:spLocks noGrp="1"/>
          </p:cNvSpPr>
          <p:nvPr>
            <p:ph type="pic" sz="quarter" idx="57" hasCustomPrompt="1"/>
          </p:nvPr>
        </p:nvSpPr>
        <p:spPr>
          <a:xfrm>
            <a:off x="7051832" y="4044180"/>
            <a:ext cx="838200" cy="1117600"/>
          </a:xfrm>
          <a:prstGeom prst="ellipse">
            <a:avLst/>
          </a:prstGeom>
          <a:noFill/>
        </p:spPr>
        <p:txBody>
          <a:bodyPr anchor="ctr">
            <a:noAutofit/>
          </a:bodyPr>
          <a:lstStyle>
            <a:lvl1pPr marL="0" indent="0" algn="ctr">
              <a:buNone/>
              <a:defRPr sz="800" baseline="0">
                <a:solidFill>
                  <a:schemeClr val="accent2"/>
                </a:solidFill>
                <a:latin typeface="+mj-lt"/>
              </a:defRPr>
            </a:lvl1pPr>
          </a:lstStyle>
          <a:p>
            <a:r>
              <a:rPr lang="en-US"/>
              <a:t>Click here to add Color Image</a:t>
            </a:r>
            <a:endParaRPr lang="en-IN"/>
          </a:p>
        </p:txBody>
      </p:sp>
      <p:sp>
        <p:nvSpPr>
          <p:cNvPr id="75" name="Pladsholder til tekst 62"/>
          <p:cNvSpPr>
            <a:spLocks noGrp="1"/>
          </p:cNvSpPr>
          <p:nvPr>
            <p:ph type="body" sz="quarter" idx="58"/>
          </p:nvPr>
        </p:nvSpPr>
        <p:spPr>
          <a:xfrm>
            <a:off x="7051832" y="5176155"/>
            <a:ext cx="1727200" cy="307543"/>
          </a:xfrm>
        </p:spPr>
        <p:txBody>
          <a:bodyPr/>
          <a:lstStyle>
            <a:lvl1pPr marL="0" indent="0" algn="l">
              <a:buNone/>
              <a:defRPr sz="1050" b="1">
                <a:solidFill>
                  <a:schemeClr val="accent1"/>
                </a:solidFill>
              </a:defRPr>
            </a:lvl1pPr>
          </a:lstStyle>
          <a:p>
            <a:r>
              <a:rPr lang="en-GB"/>
              <a:t>Name and Last name</a:t>
            </a:r>
          </a:p>
          <a:p>
            <a:endParaRPr lang="en-GB"/>
          </a:p>
        </p:txBody>
      </p:sp>
      <p:sp>
        <p:nvSpPr>
          <p:cNvPr id="76" name="Pladsholder til tekst 63"/>
          <p:cNvSpPr>
            <a:spLocks noGrp="1"/>
          </p:cNvSpPr>
          <p:nvPr>
            <p:ph type="body" sz="quarter" idx="59" hasCustomPrompt="1"/>
          </p:nvPr>
        </p:nvSpPr>
        <p:spPr>
          <a:xfrm>
            <a:off x="7051832" y="5511601"/>
            <a:ext cx="1727200" cy="290800"/>
          </a:xfrm>
        </p:spPr>
        <p:txBody>
          <a:bodyPr/>
          <a:lstStyle>
            <a:lvl1pPr marL="0" indent="0" algn="l">
              <a:buNone/>
              <a:defRPr sz="900" b="1">
                <a:solidFill>
                  <a:schemeClr val="accent1"/>
                </a:solidFill>
              </a:defRPr>
            </a:lvl1pPr>
          </a:lstStyle>
          <a:p>
            <a:r>
              <a:rPr lang="en-GB"/>
              <a:t>Designation</a:t>
            </a:r>
          </a:p>
        </p:txBody>
      </p:sp>
      <p:sp>
        <p:nvSpPr>
          <p:cNvPr id="78"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79"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80"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cxnSp>
        <p:nvCxnSpPr>
          <p:cNvPr id="36"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40"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Tree>
    <p:extLst>
      <p:ext uri="{BB962C8B-B14F-4D97-AF65-F5344CB8AC3E}">
        <p14:creationId xmlns:p14="http://schemas.microsoft.com/office/powerpoint/2010/main" val="1774416203"/>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12_Thank you">
    <p:bg>
      <p:bgPr>
        <a:solidFill>
          <a:srgbClr val="F2F2F2"/>
        </a:solidFill>
        <a:effectLst/>
      </p:bgPr>
    </p:bg>
    <p:spTree>
      <p:nvGrpSpPr>
        <p:cNvPr id="1" name=""/>
        <p:cNvGrpSpPr/>
        <p:nvPr/>
      </p:nvGrpSpPr>
      <p:grpSpPr>
        <a:xfrm>
          <a:off x="0" y="0"/>
          <a:ext cx="0" cy="0"/>
          <a:chOff x="0" y="0"/>
          <a:chExt cx="0" cy="0"/>
        </a:xfrm>
      </p:grpSpPr>
      <p:sp>
        <p:nvSpPr>
          <p:cNvPr id="22"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23"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24"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7" name="Title 1"/>
          <p:cNvSpPr>
            <a:spLocks noGrp="1"/>
          </p:cNvSpPr>
          <p:nvPr>
            <p:ph type="ctrTitle" hasCustomPrompt="1"/>
          </p:nvPr>
        </p:nvSpPr>
        <p:spPr>
          <a:xfrm>
            <a:off x="4267200" y="1746831"/>
            <a:ext cx="4635500" cy="1554480"/>
          </a:xfrm>
          <a:prstGeom prst="rect">
            <a:avLst/>
          </a:prstGeom>
          <a:noFill/>
        </p:spPr>
        <p:txBody>
          <a:bodyPr wrap="square" rtlCol="0" anchor="ctr">
            <a:noAutofit/>
          </a:bodyPr>
          <a:lstStyle>
            <a:lvl1pPr marL="0" algn="l">
              <a:defRPr lang="en-US" sz="3800" u="sng" dirty="0">
                <a:solidFill>
                  <a:schemeClr val="accent1"/>
                </a:solidFill>
                <a:latin typeface="+mj-lt"/>
                <a:ea typeface="+mn-ea"/>
                <a:cs typeface="Arial"/>
              </a:defRPr>
            </a:lvl1pPr>
          </a:lstStyle>
          <a:p>
            <a:pPr marL="0" lvl="0" algn="l"/>
            <a:r>
              <a:rPr lang="en-US"/>
              <a:t>Thank You </a:t>
            </a:r>
            <a:br>
              <a:rPr lang="en-US"/>
            </a:br>
            <a:r>
              <a:rPr lang="en-US"/>
              <a:t>for your time</a:t>
            </a:r>
          </a:p>
        </p:txBody>
      </p:sp>
      <p:cxnSp>
        <p:nvCxnSpPr>
          <p:cNvPr id="21" name="Straight Connector 20"/>
          <p:cNvCxnSpPr>
            <a:cxnSpLocks/>
          </p:cNvCxnSpPr>
          <p:nvPr userDrawn="1"/>
        </p:nvCxnSpPr>
        <p:spPr>
          <a:xfrm>
            <a:off x="3769835" y="2528304"/>
            <a:ext cx="0" cy="1799491"/>
          </a:xfrm>
          <a:prstGeom prst="line">
            <a:avLst/>
          </a:prstGeom>
          <a:ln w="19050">
            <a:solidFill>
              <a:schemeClr val="bg2">
                <a:lumMod val="50000"/>
              </a:schemeClr>
            </a:solidFill>
            <a:miter lim="400000"/>
          </a:ln>
        </p:spPr>
      </p:cxnSp>
      <p:sp>
        <p:nvSpPr>
          <p:cNvPr id="28" name="Subtitle 2"/>
          <p:cNvSpPr>
            <a:spLocks noGrp="1"/>
          </p:cNvSpPr>
          <p:nvPr>
            <p:ph type="subTitle" idx="1" hasCustomPrompt="1"/>
          </p:nvPr>
        </p:nvSpPr>
        <p:spPr>
          <a:xfrm>
            <a:off x="4267201" y="3807691"/>
            <a:ext cx="3190875" cy="200443"/>
          </a:xfrm>
          <a:prstGeom prst="rect">
            <a:avLst/>
          </a:prstGeom>
          <a:noFill/>
        </p:spPr>
        <p:txBody>
          <a:bodyPr wrap="square" tIns="0" bIns="0" rtlCol="0" anchor="ctr">
            <a:no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lang="en-US" sz="1150" b="1">
                <a:solidFill>
                  <a:schemeClr val="accent2"/>
                </a:solidFill>
                <a:latin typeface="+mj-lt"/>
                <a:cs typeface="Arial"/>
              </a:defRPr>
            </a:lvl1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lang="en-US"/>
              <a:t>Presenter’s first and last name </a:t>
            </a:r>
          </a:p>
        </p:txBody>
      </p:sp>
      <p:sp>
        <p:nvSpPr>
          <p:cNvPr id="29" name="Text Placeholder 16"/>
          <p:cNvSpPr>
            <a:spLocks noGrp="1"/>
          </p:cNvSpPr>
          <p:nvPr>
            <p:ph type="body" sz="quarter" idx="10" hasCustomPrompt="1"/>
          </p:nvPr>
        </p:nvSpPr>
        <p:spPr>
          <a:xfrm>
            <a:off x="4267201" y="4112029"/>
            <a:ext cx="3190875" cy="199083"/>
          </a:xfrm>
          <a:prstGeom prst="rect">
            <a:avLst/>
          </a:prstGeom>
        </p:spPr>
        <p:txBody>
          <a:bodyPr tIns="0" bIns="0" anchor="ctr">
            <a:noAutofit/>
          </a:bodyPr>
          <a:lstStyle>
            <a:lvl1pPr>
              <a:buNone/>
              <a:defRPr kumimoji="0" lang="en-US" sz="950" b="1" i="0" u="none" strike="noStrike" kern="1200" cap="none" spc="0" normalizeH="0" baseline="0" noProof="0" dirty="0" smtClean="0">
                <a:ln>
                  <a:noFill/>
                </a:ln>
                <a:solidFill>
                  <a:schemeClr val="accent2"/>
                </a:solidFill>
                <a:effectLst/>
                <a:uLnTx/>
                <a:uFillTx/>
                <a:latin typeface="+mj-lt"/>
                <a:ea typeface="+mn-ea"/>
                <a:cs typeface="Arial"/>
              </a:defRPr>
            </a:lvl1pPr>
          </a:lstStyle>
          <a:p>
            <a:pPr marL="0" marR="0" lvl="0" indent="0" algn="l" defTabSz="457200" rtl="0" eaLnBrk="1" fontAlgn="auto" latinLnBrk="0" hangingPunct="1">
              <a:lnSpc>
                <a:spcPct val="100000"/>
              </a:lnSpc>
              <a:spcBef>
                <a:spcPct val="20000"/>
              </a:spcBef>
              <a:spcAft>
                <a:spcPts val="0"/>
              </a:spcAft>
              <a:buClrTx/>
              <a:buSzTx/>
              <a:tabLst/>
              <a:defRPr/>
            </a:pPr>
            <a:r>
              <a:rPr lang="en-US"/>
              <a:t>Designation</a:t>
            </a:r>
          </a:p>
        </p:txBody>
      </p:sp>
      <p:sp>
        <p:nvSpPr>
          <p:cNvPr id="30" name="Pladsholder til tekst 20"/>
          <p:cNvSpPr>
            <a:spLocks noGrp="1"/>
          </p:cNvSpPr>
          <p:nvPr>
            <p:ph type="body" sz="quarter" idx="36" hasCustomPrompt="1"/>
          </p:nvPr>
        </p:nvSpPr>
        <p:spPr>
          <a:xfrm>
            <a:off x="4582711" y="4565530"/>
            <a:ext cx="2782294" cy="146194"/>
          </a:xfrm>
        </p:spPr>
        <p:txBody>
          <a:bodyPr wrap="square" tIns="0" bIns="0">
            <a:spAutoFit/>
          </a:bodyPr>
          <a:lstStyle>
            <a:lvl1pPr marL="0" indent="0">
              <a:buFontTx/>
              <a:buNone/>
              <a:defRPr sz="950" b="0" i="0">
                <a:latin typeface="+mn-lt"/>
              </a:defRPr>
            </a:lvl1pPr>
          </a:lstStyle>
          <a:p>
            <a:r>
              <a:rPr lang="en-GB" err="1"/>
              <a:t>Li</a:t>
            </a:r>
            <a:r>
              <a:rPr lang="en-GB" spc="11" err="1"/>
              <a:t>nked</a:t>
            </a:r>
            <a:r>
              <a:rPr lang="en-GB" err="1"/>
              <a:t>i</a:t>
            </a:r>
            <a:r>
              <a:rPr lang="en-GB" spc="11" err="1"/>
              <a:t>n</a:t>
            </a:r>
            <a:r>
              <a:rPr lang="en-GB" spc="11"/>
              <a:t> ID</a:t>
            </a:r>
            <a:endParaRPr lang="en-GB"/>
          </a:p>
        </p:txBody>
      </p:sp>
      <p:sp>
        <p:nvSpPr>
          <p:cNvPr id="31" name="Pladsholder til tekst 22"/>
          <p:cNvSpPr>
            <a:spLocks noGrp="1"/>
          </p:cNvSpPr>
          <p:nvPr>
            <p:ph type="body" sz="quarter" idx="38" hasCustomPrompt="1"/>
          </p:nvPr>
        </p:nvSpPr>
        <p:spPr>
          <a:xfrm>
            <a:off x="4582711" y="4940927"/>
            <a:ext cx="2782294" cy="146194"/>
          </a:xfrm>
        </p:spPr>
        <p:txBody>
          <a:bodyPr wrap="square" tIns="0" bIns="0">
            <a:spAutoFit/>
          </a:bodyPr>
          <a:lstStyle>
            <a:lvl1pPr marL="0" indent="0">
              <a:buFontTx/>
              <a:buNone/>
              <a:defRPr sz="950" b="0" i="0">
                <a:latin typeface="+mn-lt"/>
              </a:defRPr>
            </a:lvl1pPr>
          </a:lstStyle>
          <a:p>
            <a:r>
              <a:rPr lang="en-GB"/>
              <a:t>Twitter ID</a:t>
            </a:r>
          </a:p>
        </p:txBody>
      </p:sp>
      <p:pic>
        <p:nvPicPr>
          <p:cNvPr id="32" name="Picture 2" descr="Image result for linkedin logo"/>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4267200" y="4487576"/>
            <a:ext cx="263124" cy="350832"/>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4" descr="Image result for twitter logo 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4233863" y="4815973"/>
            <a:ext cx="333624" cy="444832"/>
          </a:xfrm>
          <a:prstGeom prst="rect">
            <a:avLst/>
          </a:prstGeom>
          <a:noFill/>
          <a:extLst>
            <a:ext uri="{909E8E84-426E-40DD-AFC4-6F175D3DCCD1}">
              <a14:hiddenFill xmlns:a14="http://schemas.microsoft.com/office/drawing/2010/main">
                <a:solidFill>
                  <a:srgbClr val="FFFFFF"/>
                </a:solidFill>
              </a14:hiddenFill>
            </a:ext>
          </a:extLst>
        </p:spPr>
      </p:pic>
      <p:sp>
        <p:nvSpPr>
          <p:cNvPr id="18"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cxnSp>
        <p:nvCxnSpPr>
          <p:cNvPr id="19"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35" name="Picture 34"/>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26403" y="1920241"/>
            <a:ext cx="2732400" cy="3059305"/>
          </a:xfrm>
          <a:prstGeom prst="rect">
            <a:avLst/>
          </a:prstGeom>
        </p:spPr>
      </p:pic>
    </p:spTree>
    <p:extLst>
      <p:ext uri="{BB962C8B-B14F-4D97-AF65-F5344CB8AC3E}">
        <p14:creationId xmlns:p14="http://schemas.microsoft.com/office/powerpoint/2010/main" val="4269467169"/>
      </p:ext>
    </p:extLst>
  </p:cSld>
  <p:clrMapOvr>
    <a:masterClrMapping/>
  </p:clrMapOvr>
  <p:extLst mod="1">
    <p:ext uri="{DCECCB84-F9BA-43D5-87BE-67443E8EF086}">
      <p15:sldGuideLst xmlns:p15="http://schemas.microsoft.com/office/powerpoint/2012/main">
        <p15:guide id="1" pos="4513"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Content slide ">
    <p:bg>
      <p:bgPr>
        <a:solidFill>
          <a:schemeClr val="bg1"/>
        </a:solidFill>
        <a:effectLst/>
      </p:bgPr>
    </p:bg>
    <p:spTree>
      <p:nvGrpSpPr>
        <p:cNvPr id="1" name=""/>
        <p:cNvGrpSpPr/>
        <p:nvPr/>
      </p:nvGrpSpPr>
      <p:grpSpPr>
        <a:xfrm>
          <a:off x="0" y="0"/>
          <a:ext cx="0" cy="0"/>
          <a:chOff x="0" y="0"/>
          <a:chExt cx="0" cy="0"/>
        </a:xfrm>
      </p:grpSpPr>
      <p:sp>
        <p:nvSpPr>
          <p:cNvPr id="47" name="Title 1"/>
          <p:cNvSpPr>
            <a:spLocks noGrp="1"/>
          </p:cNvSpPr>
          <p:nvPr>
            <p:ph type="ctrTitle" hasCustomPrompt="1"/>
          </p:nvPr>
        </p:nvSpPr>
        <p:spPr>
          <a:xfrm>
            <a:off x="0" y="345079"/>
            <a:ext cx="3200400" cy="1212791"/>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Click to add title</a:t>
            </a:r>
            <a:br>
              <a:rPr lang="en-US"/>
            </a:br>
            <a:r>
              <a:rPr lang="en-US"/>
              <a:t>in two lines</a:t>
            </a:r>
          </a:p>
        </p:txBody>
      </p:sp>
      <p:sp>
        <p:nvSpPr>
          <p:cNvPr id="8" name="Footer Placeholder 4"/>
          <p:cNvSpPr txBox="1">
            <a:spLocks/>
          </p:cNvSpPr>
          <p:nvPr userDrawn="1"/>
        </p:nvSpPr>
        <p:spPr>
          <a:xfrm>
            <a:off x="7137104" y="6639317"/>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7"/>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7"/>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51"/>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16" name="Text Placeholder 2"/>
          <p:cNvSpPr>
            <a:spLocks noGrp="1"/>
          </p:cNvSpPr>
          <p:nvPr>
            <p:ph type="body" sz="quarter" idx="12" hasCustomPrompt="1"/>
          </p:nvPr>
        </p:nvSpPr>
        <p:spPr>
          <a:xfrm>
            <a:off x="203205"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cxnSp>
        <p:nvCxnSpPr>
          <p:cNvPr id="17"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8" name="Shape 257"/>
          <p:cNvSpPr txBox="1">
            <a:spLocks/>
          </p:cNvSpPr>
          <p:nvPr userDrawn="1"/>
        </p:nvSpPr>
        <p:spPr>
          <a:xfrm>
            <a:off x="8884293" y="6583847"/>
            <a:ext cx="197169" cy="259900"/>
          </a:xfrm>
          <a:prstGeom prst="rect">
            <a:avLst/>
          </a:prstGeom>
          <a:noFill/>
          <a:extLst>
            <a:ext uri="{C572A759-6A51-4108-AA02-DFA0A04FC94B}">
              <ma14:wrappingTextBoxFlag xmlns:ma14="http://schemas.microsoft.com/office/mac/drawingml/2011/main" xmlns=""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Tree>
    <p:extLst>
      <p:ext uri="{BB962C8B-B14F-4D97-AF65-F5344CB8AC3E}">
        <p14:creationId xmlns:p14="http://schemas.microsoft.com/office/powerpoint/2010/main" val="698404543"/>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6_Thank you with Client/Partner logo">
    <p:bg>
      <p:bgPr>
        <a:solidFill>
          <a:srgbClr val="F2F2F2"/>
        </a:solidFill>
        <a:effectLst/>
      </p:bgPr>
    </p:bg>
    <p:spTree>
      <p:nvGrpSpPr>
        <p:cNvPr id="1" name=""/>
        <p:cNvGrpSpPr/>
        <p:nvPr/>
      </p:nvGrpSpPr>
      <p:grpSpPr>
        <a:xfrm>
          <a:off x="0" y="0"/>
          <a:ext cx="0" cy="0"/>
          <a:chOff x="0" y="0"/>
          <a:chExt cx="0" cy="0"/>
        </a:xfrm>
      </p:grpSpPr>
      <p:cxnSp>
        <p:nvCxnSpPr>
          <p:cNvPr id="9" name="Straight Connector 8"/>
          <p:cNvCxnSpPr>
            <a:cxnSpLocks/>
          </p:cNvCxnSpPr>
          <p:nvPr/>
        </p:nvCxnSpPr>
        <p:spPr>
          <a:xfrm>
            <a:off x="3769835" y="2528304"/>
            <a:ext cx="0" cy="1799491"/>
          </a:xfrm>
          <a:prstGeom prst="line">
            <a:avLst/>
          </a:prstGeom>
          <a:ln w="19050">
            <a:solidFill>
              <a:schemeClr val="bg2">
                <a:lumMod val="50000"/>
              </a:schemeClr>
            </a:solidFill>
            <a:miter lim="400000"/>
          </a:ln>
        </p:spPr>
      </p:cxnSp>
      <p:sp>
        <p:nvSpPr>
          <p:cNvPr id="22"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23"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24"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21" name="Picture Placeholder 9"/>
          <p:cNvSpPr>
            <a:spLocks noGrp="1"/>
          </p:cNvSpPr>
          <p:nvPr>
            <p:ph type="pic" sz="quarter" idx="12" hasCustomPrompt="1"/>
          </p:nvPr>
        </p:nvSpPr>
        <p:spPr>
          <a:xfrm>
            <a:off x="2342673" y="2604939"/>
            <a:ext cx="1181854" cy="1641989"/>
          </a:xfrm>
          <a:prstGeom prst="rect">
            <a:avLst/>
          </a:prstGeom>
        </p:spPr>
        <p:txBody>
          <a:bodyPr>
            <a:noAutofit/>
          </a:bodyPr>
          <a:lstStyle>
            <a:lvl1pPr marL="0" indent="0" algn="ctr">
              <a:buNone/>
              <a:defRPr sz="1100" baseline="0">
                <a:solidFill>
                  <a:schemeClr val="accent2"/>
                </a:solidFill>
                <a:latin typeface="+mj-lt"/>
              </a:defRPr>
            </a:lvl1pPr>
          </a:lstStyle>
          <a:p>
            <a:r>
              <a:rPr lang="en-US"/>
              <a:t>Click here to add Client / Partner Logo</a:t>
            </a:r>
            <a:endParaRPr lang="en-IN"/>
          </a:p>
        </p:txBody>
      </p:sp>
      <p:sp>
        <p:nvSpPr>
          <p:cNvPr id="16" name="Title 1"/>
          <p:cNvSpPr>
            <a:spLocks noGrp="1"/>
          </p:cNvSpPr>
          <p:nvPr>
            <p:ph type="ctrTitle" hasCustomPrompt="1"/>
          </p:nvPr>
        </p:nvSpPr>
        <p:spPr>
          <a:xfrm>
            <a:off x="4267200" y="1746831"/>
            <a:ext cx="4635500" cy="1554480"/>
          </a:xfrm>
          <a:prstGeom prst="rect">
            <a:avLst/>
          </a:prstGeom>
          <a:noFill/>
        </p:spPr>
        <p:txBody>
          <a:bodyPr wrap="square" rtlCol="0" anchor="ctr">
            <a:noAutofit/>
          </a:bodyPr>
          <a:lstStyle>
            <a:lvl1pPr marL="0" algn="l">
              <a:defRPr lang="en-US" sz="3800" u="sng" dirty="0">
                <a:solidFill>
                  <a:schemeClr val="accent1"/>
                </a:solidFill>
                <a:latin typeface="+mj-lt"/>
                <a:ea typeface="+mn-ea"/>
                <a:cs typeface="Arial"/>
              </a:defRPr>
            </a:lvl1pPr>
          </a:lstStyle>
          <a:p>
            <a:pPr marL="0" lvl="0" algn="l"/>
            <a:r>
              <a:rPr lang="en-US"/>
              <a:t>Thank You </a:t>
            </a:r>
            <a:br>
              <a:rPr lang="en-US"/>
            </a:br>
            <a:r>
              <a:rPr lang="en-US"/>
              <a:t>for your time</a:t>
            </a:r>
          </a:p>
        </p:txBody>
      </p:sp>
      <p:sp>
        <p:nvSpPr>
          <p:cNvPr id="27" name="Subtitle 2"/>
          <p:cNvSpPr>
            <a:spLocks noGrp="1"/>
          </p:cNvSpPr>
          <p:nvPr>
            <p:ph type="subTitle" idx="1" hasCustomPrompt="1"/>
          </p:nvPr>
        </p:nvSpPr>
        <p:spPr>
          <a:xfrm>
            <a:off x="4267201" y="3807691"/>
            <a:ext cx="3190875" cy="200443"/>
          </a:xfrm>
          <a:prstGeom prst="rect">
            <a:avLst/>
          </a:prstGeom>
          <a:noFill/>
        </p:spPr>
        <p:txBody>
          <a:bodyPr wrap="square" tIns="0" bIns="0" rtlCol="0" anchor="ctr">
            <a:no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lang="en-US" sz="1150" b="1">
                <a:solidFill>
                  <a:schemeClr val="accent2"/>
                </a:solidFill>
                <a:latin typeface="+mj-lt"/>
                <a:cs typeface="Arial"/>
              </a:defRPr>
            </a:lvl1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lang="en-US"/>
              <a:t>Presenter’s first and last name </a:t>
            </a:r>
          </a:p>
        </p:txBody>
      </p:sp>
      <p:sp>
        <p:nvSpPr>
          <p:cNvPr id="28" name="Text Placeholder 16"/>
          <p:cNvSpPr>
            <a:spLocks noGrp="1"/>
          </p:cNvSpPr>
          <p:nvPr>
            <p:ph type="body" sz="quarter" idx="10" hasCustomPrompt="1"/>
          </p:nvPr>
        </p:nvSpPr>
        <p:spPr>
          <a:xfrm>
            <a:off x="4267201" y="4112029"/>
            <a:ext cx="3190875" cy="199083"/>
          </a:xfrm>
          <a:prstGeom prst="rect">
            <a:avLst/>
          </a:prstGeom>
        </p:spPr>
        <p:txBody>
          <a:bodyPr tIns="0" bIns="0" anchor="ctr">
            <a:noAutofit/>
          </a:bodyPr>
          <a:lstStyle>
            <a:lvl1pPr>
              <a:buNone/>
              <a:defRPr kumimoji="0" lang="en-US" sz="950" b="1" i="0" u="none" strike="noStrike" kern="1200" cap="none" spc="0" normalizeH="0" baseline="0" noProof="0" dirty="0" smtClean="0">
                <a:ln>
                  <a:noFill/>
                </a:ln>
                <a:solidFill>
                  <a:schemeClr val="accent2"/>
                </a:solidFill>
                <a:effectLst/>
                <a:uLnTx/>
                <a:uFillTx/>
                <a:latin typeface="+mj-lt"/>
                <a:ea typeface="+mn-ea"/>
                <a:cs typeface="Arial"/>
              </a:defRPr>
            </a:lvl1pPr>
          </a:lstStyle>
          <a:p>
            <a:pPr marL="0" marR="0" lvl="0" indent="0" algn="l" defTabSz="457200" rtl="0" eaLnBrk="1" fontAlgn="auto" latinLnBrk="0" hangingPunct="1">
              <a:lnSpc>
                <a:spcPct val="100000"/>
              </a:lnSpc>
              <a:spcBef>
                <a:spcPct val="20000"/>
              </a:spcBef>
              <a:spcAft>
                <a:spcPts val="0"/>
              </a:spcAft>
              <a:buClrTx/>
              <a:buSzTx/>
              <a:tabLst/>
              <a:defRPr/>
            </a:pPr>
            <a:r>
              <a:rPr lang="en-US"/>
              <a:t>Designation</a:t>
            </a:r>
          </a:p>
        </p:txBody>
      </p:sp>
      <p:sp>
        <p:nvSpPr>
          <p:cNvPr id="29" name="Pladsholder til tekst 20"/>
          <p:cNvSpPr>
            <a:spLocks noGrp="1"/>
          </p:cNvSpPr>
          <p:nvPr>
            <p:ph type="body" sz="quarter" idx="36" hasCustomPrompt="1"/>
          </p:nvPr>
        </p:nvSpPr>
        <p:spPr>
          <a:xfrm>
            <a:off x="4582711" y="4565530"/>
            <a:ext cx="2782294" cy="146194"/>
          </a:xfrm>
        </p:spPr>
        <p:txBody>
          <a:bodyPr wrap="square" tIns="0" bIns="0">
            <a:spAutoFit/>
          </a:bodyPr>
          <a:lstStyle>
            <a:lvl1pPr marL="0" indent="0">
              <a:buFontTx/>
              <a:buNone/>
              <a:defRPr sz="950" b="0" i="0">
                <a:latin typeface="+mn-lt"/>
              </a:defRPr>
            </a:lvl1pPr>
          </a:lstStyle>
          <a:p>
            <a:r>
              <a:rPr lang="en-GB" err="1"/>
              <a:t>Li</a:t>
            </a:r>
            <a:r>
              <a:rPr lang="en-GB" spc="11" err="1"/>
              <a:t>nked</a:t>
            </a:r>
            <a:r>
              <a:rPr lang="en-GB" err="1"/>
              <a:t>i</a:t>
            </a:r>
            <a:r>
              <a:rPr lang="en-GB" spc="11" err="1"/>
              <a:t>n</a:t>
            </a:r>
            <a:r>
              <a:rPr lang="en-GB" spc="11"/>
              <a:t> ID</a:t>
            </a:r>
            <a:endParaRPr lang="en-GB"/>
          </a:p>
        </p:txBody>
      </p:sp>
      <p:sp>
        <p:nvSpPr>
          <p:cNvPr id="30" name="Pladsholder til tekst 22"/>
          <p:cNvSpPr>
            <a:spLocks noGrp="1"/>
          </p:cNvSpPr>
          <p:nvPr>
            <p:ph type="body" sz="quarter" idx="38" hasCustomPrompt="1"/>
          </p:nvPr>
        </p:nvSpPr>
        <p:spPr>
          <a:xfrm>
            <a:off x="4582711" y="4940927"/>
            <a:ext cx="2782294" cy="146194"/>
          </a:xfrm>
        </p:spPr>
        <p:txBody>
          <a:bodyPr wrap="square" tIns="0" bIns="0">
            <a:spAutoFit/>
          </a:bodyPr>
          <a:lstStyle>
            <a:lvl1pPr marL="0" indent="0">
              <a:buFontTx/>
              <a:buNone/>
              <a:defRPr sz="950" b="0" i="0">
                <a:latin typeface="+mn-lt"/>
              </a:defRPr>
            </a:lvl1pPr>
          </a:lstStyle>
          <a:p>
            <a:r>
              <a:rPr lang="en-GB"/>
              <a:t>Twitter ID</a:t>
            </a:r>
          </a:p>
        </p:txBody>
      </p:sp>
      <p:pic>
        <p:nvPicPr>
          <p:cNvPr id="31" name="Picture 2" descr="Image result for linkedin logo"/>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4267200" y="4487576"/>
            <a:ext cx="263124" cy="350832"/>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4" descr="Image result for twitter logo 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4233863" y="4815973"/>
            <a:ext cx="333624" cy="444832"/>
          </a:xfrm>
          <a:prstGeom prst="rect">
            <a:avLst/>
          </a:prstGeom>
          <a:noFill/>
          <a:extLst>
            <a:ext uri="{909E8E84-426E-40DD-AFC4-6F175D3DCCD1}">
              <a14:hiddenFill xmlns:a14="http://schemas.microsoft.com/office/drawing/2010/main">
                <a:solidFill>
                  <a:srgbClr val="FFFFFF"/>
                </a:solidFill>
              </a14:hiddenFill>
            </a:ext>
          </a:extLst>
        </p:spPr>
      </p:pic>
      <p:sp>
        <p:nvSpPr>
          <p:cNvPr id="33"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cxnSp>
        <p:nvCxnSpPr>
          <p:cNvPr id="34"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36" name="Picture 35"/>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18693" y="2269080"/>
            <a:ext cx="2123981" cy="2378095"/>
          </a:xfrm>
          <a:prstGeom prst="rect">
            <a:avLst/>
          </a:prstGeom>
        </p:spPr>
      </p:pic>
    </p:spTree>
    <p:extLst>
      <p:ext uri="{BB962C8B-B14F-4D97-AF65-F5344CB8AC3E}">
        <p14:creationId xmlns:p14="http://schemas.microsoft.com/office/powerpoint/2010/main" val="2457030538"/>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userDrawn="1">
  <p:cSld name="6_Section Breaker with Optional B/W image">
    <p:bg>
      <p:bgPr>
        <a:solidFill>
          <a:srgbClr val="F2F2F2"/>
        </a:solidFill>
        <a:effectLst/>
      </p:bgPr>
    </p:bg>
    <p:spTree>
      <p:nvGrpSpPr>
        <p:cNvPr id="1" name=""/>
        <p:cNvGrpSpPr/>
        <p:nvPr/>
      </p:nvGrpSpPr>
      <p:grpSpPr>
        <a:xfrm>
          <a:off x="0" y="0"/>
          <a:ext cx="0" cy="0"/>
          <a:chOff x="0" y="0"/>
          <a:chExt cx="0" cy="0"/>
        </a:xfrm>
      </p:grpSpPr>
      <p:sp>
        <p:nvSpPr>
          <p:cNvPr id="10" name="Picture Placeholder 9"/>
          <p:cNvSpPr>
            <a:spLocks noGrp="1"/>
          </p:cNvSpPr>
          <p:nvPr>
            <p:ph type="pic" sz="quarter" idx="13" hasCustomPrompt="1"/>
          </p:nvPr>
        </p:nvSpPr>
        <p:spPr>
          <a:xfrm>
            <a:off x="2670048" y="0"/>
            <a:ext cx="6473952" cy="6266688"/>
          </a:xfrm>
          <a:prstGeom prst="rect">
            <a:avLst/>
          </a:prstGeom>
        </p:spPr>
        <p:txBody>
          <a:bodyPr>
            <a:noAutofit/>
          </a:bodyPr>
          <a:lstStyle>
            <a:lvl1pPr marL="0" indent="0" algn="ctr">
              <a:buNone/>
              <a:defRPr sz="1600" baseline="0">
                <a:solidFill>
                  <a:schemeClr val="accent2"/>
                </a:solidFill>
                <a:latin typeface="+mn-lt"/>
              </a:defRPr>
            </a:lvl1pPr>
          </a:lstStyle>
          <a:p>
            <a:r>
              <a:rPr lang="en-US" dirty="0"/>
              <a:t>Click icon to add black &amp; white image</a:t>
            </a:r>
          </a:p>
        </p:txBody>
      </p:sp>
      <p:sp>
        <p:nvSpPr>
          <p:cNvPr id="2" name="Title 1"/>
          <p:cNvSpPr>
            <a:spLocks noGrp="1"/>
          </p:cNvSpPr>
          <p:nvPr>
            <p:ph type="ctrTitle" hasCustomPrompt="1"/>
          </p:nvPr>
        </p:nvSpPr>
        <p:spPr>
          <a:xfrm>
            <a:off x="1" y="2353656"/>
            <a:ext cx="5534025" cy="3756689"/>
          </a:xfrm>
          <a:prstGeom prst="rect">
            <a:avLst/>
          </a:prstGeom>
          <a:noFill/>
        </p:spPr>
        <p:txBody>
          <a:bodyPr wrap="square" lIns="0" rtlCol="0" anchor="t" anchorCtr="0">
            <a:noAutofit/>
          </a:bodyPr>
          <a:lstStyle>
            <a:lvl1pPr marL="0" algn="l">
              <a:lnSpc>
                <a:spcPct val="98000"/>
              </a:lnSpc>
              <a:tabLst>
                <a:tab pos="457200" algn="l"/>
              </a:tabLst>
              <a:defRPr lang="en-US" sz="6000" u="sng" dirty="0">
                <a:solidFill>
                  <a:schemeClr val="tx2"/>
                </a:solidFill>
                <a:latin typeface="+mj-lt"/>
                <a:ea typeface="+mn-ea"/>
                <a:cs typeface="Arial"/>
              </a:defRPr>
            </a:lvl1pPr>
          </a:lstStyle>
          <a:p>
            <a:pPr marL="0" lvl="0" algn="l"/>
            <a:r>
              <a:rPr lang="en-US" dirty="0"/>
              <a:t>Section name here in three lines</a:t>
            </a:r>
          </a:p>
        </p:txBody>
      </p:sp>
      <p:sp>
        <p:nvSpPr>
          <p:cNvPr id="18"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dirty="0">
                <a:solidFill>
                  <a:srgbClr val="646363"/>
                </a:solidFill>
              </a:rPr>
              <a:t>© 2017  Wipro</a:t>
            </a:r>
          </a:p>
        </p:txBody>
      </p:sp>
      <p:sp>
        <p:nvSpPr>
          <p:cNvPr id="23"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dirty="0">
                <a:solidFill>
                  <a:srgbClr val="646363"/>
                </a:solidFill>
              </a:rPr>
              <a:t>wipro.com</a:t>
            </a:r>
          </a:p>
        </p:txBody>
      </p:sp>
      <p:sp>
        <p:nvSpPr>
          <p:cNvPr id="24"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dirty="0">
                <a:solidFill>
                  <a:srgbClr val="646363"/>
                </a:solidFill>
              </a:rPr>
              <a:t>confidential</a:t>
            </a:r>
          </a:p>
        </p:txBody>
      </p:sp>
      <p:sp>
        <p:nvSpPr>
          <p:cNvPr id="25" name="Shape 257"/>
          <p:cNvSpPr txBox="1">
            <a:spLocks/>
          </p:cNvSpPr>
          <p:nvPr userDrawn="1"/>
        </p:nvSpPr>
        <p:spPr>
          <a:xfrm>
            <a:off x="8884289" y="6583847"/>
            <a:ext cx="197169" cy="259900"/>
          </a:xfrm>
          <a:prstGeom prst="rect">
            <a:avLst/>
          </a:prstGeom>
          <a:noFill/>
          <a:extLst>
            <a:ext uri="{C572A759-6A51-4108-AA02-DFA0A04FC94B}">
              <ma14:wrappingTextBoxFlag xmlns:ma14="http://schemas.microsoft.com/office/mac/drawingml/2011/main" xmlns=""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dirty="0">
              <a:solidFill>
                <a:srgbClr val="646363"/>
              </a:solidFill>
              <a:sym typeface="Arial"/>
            </a:endParaRPr>
          </a:p>
        </p:txBody>
      </p:sp>
      <p:cxnSp>
        <p:nvCxnSpPr>
          <p:cNvPr id="33"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2869" y="406401"/>
            <a:ext cx="1308100" cy="1464601"/>
          </a:xfrm>
          <a:prstGeom prst="rect">
            <a:avLst/>
          </a:prstGeom>
        </p:spPr>
      </p:pic>
    </p:spTree>
    <p:extLst>
      <p:ext uri="{BB962C8B-B14F-4D97-AF65-F5344CB8AC3E}">
        <p14:creationId xmlns:p14="http://schemas.microsoft.com/office/powerpoint/2010/main" val="231097497"/>
      </p:ext>
    </p:extLst>
  </p:cSld>
  <p:clrMapOvr>
    <a:masterClrMapping/>
  </p:clrMapOvr>
  <p:extLst mod="1">
    <p:ext uri="{DCECCB84-F9BA-43D5-87BE-67443E8EF086}">
      <p15:sldGuideLst xmlns:p15="http://schemas.microsoft.com/office/powerpoint/2012/main">
        <p15:guide id="1" pos="1656">
          <p15:clr>
            <a:srgbClr val="FBAE40"/>
          </p15:clr>
        </p15:guide>
        <p15:guide id="2" orient="horz" pos="1620">
          <p15:clr>
            <a:srgbClr val="FBAE40"/>
          </p15:clr>
        </p15:guide>
        <p15:guide id="3" orient="horz" pos="2969">
          <p15:clr>
            <a:srgbClr val="FBAE40"/>
          </p15:clr>
        </p15:guide>
      </p15:sldGuideLst>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userDrawn="1">
  <p:cSld name="6_Blank slide1">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457200" y="143939"/>
            <a:ext cx="8229600" cy="484428"/>
          </a:xfrm>
          <a:prstGeom prst="rect">
            <a:avLst/>
          </a:prstGeom>
          <a:noFill/>
          <a:ln w="9525">
            <a:noFill/>
            <a:miter lim="800000"/>
            <a:headEnd/>
            <a:tailEnd/>
          </a:ln>
        </p:spPr>
        <p:txBody>
          <a:bodyPr vert="horz" wrap="square" lIns="91440" tIns="45720" rIns="91440" bIns="45720" numCol="1" rtlCol="0" anchor="ctr" anchorCtr="0" compatLnSpc="1">
            <a:prstTxWarp prst="textNoShape">
              <a:avLst/>
            </a:prstTxWarp>
            <a:spAutoFit/>
          </a:bodyPr>
          <a:lstStyle>
            <a:lvl1pPr>
              <a:defRPr>
                <a:solidFill>
                  <a:schemeClr val="accent2"/>
                </a:solidFill>
              </a:defRPr>
            </a:lvl1pPr>
          </a:lstStyle>
          <a:p>
            <a:pPr marL="0" lvl="0" eaLnBrk="0" hangingPunct="0">
              <a:spcBef>
                <a:spcPct val="20000"/>
              </a:spcBef>
            </a:pPr>
            <a:r>
              <a:rPr lang="en-US" dirty="0"/>
              <a:t>Two Columns</a:t>
            </a:r>
          </a:p>
        </p:txBody>
      </p:sp>
      <p:sp>
        <p:nvSpPr>
          <p:cNvPr id="6" name="Text Placeholder 6"/>
          <p:cNvSpPr>
            <a:spLocks noGrp="1"/>
          </p:cNvSpPr>
          <p:nvPr>
            <p:ph type="body" sz="quarter" idx="11" hasCustomPrompt="1"/>
          </p:nvPr>
        </p:nvSpPr>
        <p:spPr>
          <a:xfrm>
            <a:off x="752043" y="1667436"/>
            <a:ext cx="3497227" cy="4336293"/>
          </a:xfrm>
          <a:noFill/>
        </p:spPr>
        <p:txBody>
          <a:bodyPr/>
          <a:lstStyle>
            <a:lvl1pPr marL="128588" indent="-128588">
              <a:spcBef>
                <a:spcPts val="900"/>
              </a:spcBef>
              <a:buClr>
                <a:srgbClr val="00B0F0"/>
              </a:buClr>
              <a:buFont typeface="Wingdings" panose="05000000000000000000" pitchFamily="2" charset="2"/>
              <a:buChar char="§"/>
              <a:defRPr sz="1350" baseline="0"/>
            </a:lvl1pPr>
          </a:lstStyle>
          <a:p>
            <a:pPr lvl="0"/>
            <a:r>
              <a:rPr lang="en-US" dirty="0"/>
              <a:t>Column content slide – This is a slide with 2 columns and you can have text in bullet points under each column. You can have separate header for each of the columns in the blue box provided on top of each of the columns.</a:t>
            </a:r>
          </a:p>
          <a:p>
            <a:pPr lvl="0"/>
            <a:r>
              <a:rPr lang="en-US" dirty="0"/>
              <a:t>Heading font size of the column should remain at 30 and the column content font size should not reduce beyond 16.</a:t>
            </a:r>
          </a:p>
        </p:txBody>
      </p:sp>
      <p:sp>
        <p:nvSpPr>
          <p:cNvPr id="12" name="Text Placeholder 6"/>
          <p:cNvSpPr>
            <a:spLocks noGrp="1"/>
          </p:cNvSpPr>
          <p:nvPr>
            <p:ph type="body" sz="quarter" idx="12" hasCustomPrompt="1"/>
          </p:nvPr>
        </p:nvSpPr>
        <p:spPr>
          <a:xfrm>
            <a:off x="4958282" y="1667436"/>
            <a:ext cx="3497227" cy="4336293"/>
          </a:xfrm>
          <a:noFill/>
        </p:spPr>
        <p:txBody>
          <a:bodyPr/>
          <a:lstStyle>
            <a:lvl1pPr marL="128588" indent="-128588">
              <a:spcBef>
                <a:spcPts val="900"/>
              </a:spcBef>
              <a:buClr>
                <a:srgbClr val="00B0F0"/>
              </a:buClr>
              <a:buFont typeface="Wingdings" panose="05000000000000000000" pitchFamily="2" charset="2"/>
              <a:buChar char="§"/>
              <a:defRPr sz="1350" baseline="0"/>
            </a:lvl1pPr>
          </a:lstStyle>
          <a:p>
            <a:pPr lvl="0"/>
            <a:r>
              <a:rPr lang="en-US" dirty="0"/>
              <a:t>Column content slide – This is a slide with 2 columns and you can have text in bullet points under each column. You can have separate header for each of the columns in the blue box provided on top of each of the columns.</a:t>
            </a:r>
          </a:p>
          <a:p>
            <a:pPr lvl="0"/>
            <a:r>
              <a:rPr lang="en-US" dirty="0"/>
              <a:t>Heading font size of the column should remain at 30 and the column content font size should not reduce beyond 16.</a:t>
            </a:r>
          </a:p>
        </p:txBody>
      </p:sp>
      <p:sp>
        <p:nvSpPr>
          <p:cNvPr id="20" name="Text Placeholder 6"/>
          <p:cNvSpPr>
            <a:spLocks noGrp="1"/>
          </p:cNvSpPr>
          <p:nvPr>
            <p:ph type="body" sz="quarter" idx="13" hasCustomPrompt="1"/>
          </p:nvPr>
        </p:nvSpPr>
        <p:spPr>
          <a:xfrm>
            <a:off x="752043" y="914401"/>
            <a:ext cx="3497227" cy="645459"/>
          </a:xfrm>
          <a:noFill/>
          <a:ln>
            <a:solidFill>
              <a:schemeClr val="accent2">
                <a:lumMod val="20000"/>
                <a:lumOff val="80000"/>
              </a:schemeClr>
            </a:solidFill>
          </a:ln>
        </p:spPr>
        <p:txBody>
          <a:bodyPr anchor="ctr"/>
          <a:lstStyle>
            <a:lvl1pPr marL="0" indent="0" algn="ctr">
              <a:spcBef>
                <a:spcPts val="900"/>
              </a:spcBef>
              <a:buClr>
                <a:srgbClr val="00B0F0"/>
              </a:buClr>
              <a:buFontTx/>
              <a:buNone/>
              <a:defRPr sz="1500" b="1" baseline="0"/>
            </a:lvl1pPr>
          </a:lstStyle>
          <a:p>
            <a:pPr lvl="0"/>
            <a:r>
              <a:rPr lang="en-US" dirty="0"/>
              <a:t>Click to Add Title</a:t>
            </a:r>
          </a:p>
        </p:txBody>
      </p:sp>
      <p:sp>
        <p:nvSpPr>
          <p:cNvPr id="21" name="Text Placeholder 6"/>
          <p:cNvSpPr>
            <a:spLocks noGrp="1"/>
          </p:cNvSpPr>
          <p:nvPr>
            <p:ph type="body" sz="quarter" idx="14" hasCustomPrompt="1"/>
          </p:nvPr>
        </p:nvSpPr>
        <p:spPr>
          <a:xfrm>
            <a:off x="4958281" y="914401"/>
            <a:ext cx="3497227" cy="645459"/>
          </a:xfrm>
          <a:noFill/>
          <a:ln>
            <a:solidFill>
              <a:schemeClr val="accent2">
                <a:lumMod val="20000"/>
                <a:lumOff val="80000"/>
              </a:schemeClr>
            </a:solidFill>
          </a:ln>
        </p:spPr>
        <p:txBody>
          <a:bodyPr anchor="ctr"/>
          <a:lstStyle>
            <a:lvl1pPr marL="0" indent="0" algn="ctr">
              <a:spcBef>
                <a:spcPts val="900"/>
              </a:spcBef>
              <a:buClr>
                <a:srgbClr val="00B0F0"/>
              </a:buClr>
              <a:buFontTx/>
              <a:buNone/>
              <a:defRPr sz="1500" b="1" baseline="0"/>
            </a:lvl1pPr>
          </a:lstStyle>
          <a:p>
            <a:pPr lvl="0"/>
            <a:r>
              <a:rPr lang="en-US" dirty="0"/>
              <a:t>Click to Add Title</a:t>
            </a:r>
          </a:p>
        </p:txBody>
      </p:sp>
    </p:spTree>
    <p:extLst>
      <p:ext uri="{BB962C8B-B14F-4D97-AF65-F5344CB8AC3E}">
        <p14:creationId xmlns:p14="http://schemas.microsoft.com/office/powerpoint/2010/main" val="3161980798"/>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userDrawn="1">
  <p:cSld name="13_Thank you">
    <p:bg>
      <p:bgPr>
        <a:solidFill>
          <a:schemeClr val="bg1"/>
        </a:solidFill>
        <a:effectLst/>
      </p:bgPr>
    </p:bg>
    <p:spTree>
      <p:nvGrpSpPr>
        <p:cNvPr id="1" name=""/>
        <p:cNvGrpSpPr/>
        <p:nvPr/>
      </p:nvGrpSpPr>
      <p:grpSpPr>
        <a:xfrm>
          <a:off x="0" y="0"/>
          <a:ext cx="0" cy="0"/>
          <a:chOff x="0" y="0"/>
          <a:chExt cx="0" cy="0"/>
        </a:xfrm>
      </p:grpSpPr>
      <p:sp>
        <p:nvSpPr>
          <p:cNvPr id="5" name="Title 3"/>
          <p:cNvSpPr>
            <a:spLocks noGrp="1"/>
          </p:cNvSpPr>
          <p:nvPr userDrawn="1">
            <p:ph type="ctrTitle" hasCustomPrompt="1"/>
          </p:nvPr>
        </p:nvSpPr>
        <p:spPr>
          <a:xfrm>
            <a:off x="4547712" y="1767650"/>
            <a:ext cx="4203553" cy="553999"/>
          </a:xfrm>
        </p:spPr>
        <p:txBody>
          <a:bodyPr/>
          <a:lstStyle>
            <a:lvl1pPr>
              <a:defRPr/>
            </a:lvl1pPr>
          </a:lstStyle>
          <a:p>
            <a:r>
              <a:rPr lang="en-US" dirty="0"/>
              <a:t>Thank you</a:t>
            </a:r>
          </a:p>
        </p:txBody>
      </p:sp>
      <p:sp>
        <p:nvSpPr>
          <p:cNvPr id="10" name="Text Placeholder 56"/>
          <p:cNvSpPr>
            <a:spLocks noGrp="1"/>
          </p:cNvSpPr>
          <p:nvPr>
            <p:ph type="body" sz="quarter" idx="19" hasCustomPrompt="1"/>
          </p:nvPr>
        </p:nvSpPr>
        <p:spPr>
          <a:xfrm>
            <a:off x="4547710" y="2589327"/>
            <a:ext cx="4158442" cy="707231"/>
          </a:xfrm>
        </p:spPr>
        <p:txBody>
          <a:bodyPr>
            <a:noAutofit/>
          </a:bodyPr>
          <a:lstStyle>
            <a:lvl1pPr marL="0" indent="0" algn="l">
              <a:buNone/>
              <a:defRPr kumimoji="0" lang="en-IN" sz="1800" b="0" i="0" u="none" strike="noStrike" kern="1200" cap="none" spc="0" normalizeH="0" baseline="0" noProof="0" dirty="0" smtClean="0">
                <a:ln>
                  <a:noFill/>
                </a:ln>
                <a:solidFill>
                  <a:schemeClr val="tx1">
                    <a:lumMod val="65000"/>
                    <a:lumOff val="35000"/>
                  </a:schemeClr>
                </a:solidFill>
                <a:effectLst/>
                <a:uLnTx/>
                <a:uFillTx/>
                <a:latin typeface="Arial"/>
                <a:ea typeface="+mn-ea"/>
                <a:cs typeface="Arial"/>
              </a:defRPr>
            </a:lvl1pPr>
          </a:lstStyle>
          <a:p>
            <a:pPr lvl="0"/>
            <a:r>
              <a:rPr lang="en-US" dirty="0"/>
              <a:t>Your Name, </a:t>
            </a:r>
            <a:br>
              <a:rPr lang="en-US" dirty="0"/>
            </a:br>
            <a:r>
              <a:rPr lang="en-US" dirty="0"/>
              <a:t>Designation</a:t>
            </a:r>
            <a:endParaRPr lang="en-IN" dirty="0"/>
          </a:p>
        </p:txBody>
      </p:sp>
      <p:sp>
        <p:nvSpPr>
          <p:cNvPr id="11" name="Text Placeholder 56"/>
          <p:cNvSpPr>
            <a:spLocks noGrp="1"/>
          </p:cNvSpPr>
          <p:nvPr>
            <p:ph type="body" sz="quarter" idx="20" hasCustomPrompt="1"/>
          </p:nvPr>
        </p:nvSpPr>
        <p:spPr>
          <a:xfrm>
            <a:off x="4547710" y="3446237"/>
            <a:ext cx="4158442" cy="314777"/>
          </a:xfrm>
        </p:spPr>
        <p:txBody>
          <a:bodyPr>
            <a:noAutofit/>
          </a:bodyPr>
          <a:lstStyle>
            <a:lvl1pPr algn="l">
              <a:buNone/>
              <a:defRPr kumimoji="0" lang="en-IN" sz="1800" b="0" i="0" u="none" strike="noStrike" kern="1200" cap="none" spc="0" normalizeH="0" baseline="0" noProof="0" dirty="0" smtClean="0">
                <a:ln>
                  <a:noFill/>
                </a:ln>
                <a:solidFill>
                  <a:schemeClr val="tx1">
                    <a:lumMod val="65000"/>
                    <a:lumOff val="35000"/>
                  </a:schemeClr>
                </a:solidFill>
                <a:effectLst/>
                <a:uLnTx/>
                <a:uFillTx/>
                <a:latin typeface="Arial"/>
                <a:ea typeface="+mn-ea"/>
                <a:cs typeface="Arial"/>
              </a:defRPr>
            </a:lvl1pPr>
          </a:lstStyle>
          <a:p>
            <a:pPr lvl="0"/>
            <a:r>
              <a:rPr lang="en-US" dirty="0"/>
              <a:t>Email ID</a:t>
            </a:r>
            <a:endParaRPr lang="en-IN" dirty="0"/>
          </a:p>
        </p:txBody>
      </p:sp>
      <p:sp>
        <p:nvSpPr>
          <p:cNvPr id="8" name="Rectangle 7"/>
          <p:cNvSpPr/>
          <p:nvPr userDrawn="1"/>
        </p:nvSpPr>
        <p:spPr>
          <a:xfrm>
            <a:off x="0" y="647700"/>
            <a:ext cx="9144000" cy="3048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IN" dirty="0">
              <a:solidFill>
                <a:srgbClr val="FFFFFF"/>
              </a:solidFill>
            </a:endParaRPr>
          </a:p>
        </p:txBody>
      </p:sp>
      <p:pic>
        <p:nvPicPr>
          <p:cNvPr id="9" name="Picture 8" descr="WIPRO PPT Design.jpg"/>
          <p:cNvPicPr>
            <a:picLocks noChangeAspect="1"/>
          </p:cNvPicPr>
          <p:nvPr userDrawn="1"/>
        </p:nvPicPr>
        <p:blipFill>
          <a:blip r:embed="rId2"/>
          <a:stretch>
            <a:fillRect/>
          </a:stretch>
        </p:blipFill>
        <p:spPr>
          <a:xfrm>
            <a:off x="5121" y="4471040"/>
            <a:ext cx="9133758" cy="2171061"/>
          </a:xfrm>
          <a:prstGeom prst="rect">
            <a:avLst/>
          </a:prstGeom>
        </p:spPr>
      </p:pic>
      <p:pic>
        <p:nvPicPr>
          <p:cNvPr id="13" name="Picture 12" descr="Slides Master - 51.jpg"/>
          <p:cNvPicPr>
            <a:picLocks noChangeAspect="1"/>
          </p:cNvPicPr>
          <p:nvPr userDrawn="1"/>
        </p:nvPicPr>
        <p:blipFill>
          <a:blip r:embed="rId3"/>
          <a:stretch>
            <a:fillRect/>
          </a:stretch>
        </p:blipFill>
        <p:spPr>
          <a:xfrm>
            <a:off x="2057402" y="1664834"/>
            <a:ext cx="1872342" cy="2084305"/>
          </a:xfrm>
          <a:prstGeom prst="rect">
            <a:avLst/>
          </a:prstGeom>
        </p:spPr>
      </p:pic>
      <p:cxnSp>
        <p:nvCxnSpPr>
          <p:cNvPr id="14" name="Straight Connector 13"/>
          <p:cNvCxnSpPr/>
          <p:nvPr userDrawn="1"/>
        </p:nvCxnSpPr>
        <p:spPr>
          <a:xfrm rot="5400000">
            <a:off x="2814000" y="2781258"/>
            <a:ext cx="2754000" cy="1588"/>
          </a:xfrm>
          <a:prstGeom prst="line">
            <a:avLst/>
          </a:prstGeom>
          <a:ln w="19050">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78973172"/>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7_Title">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267200" y="1746831"/>
            <a:ext cx="4635500" cy="1554480"/>
          </a:xfrm>
          <a:prstGeom prst="rect">
            <a:avLst/>
          </a:prstGeom>
          <a:noFill/>
        </p:spPr>
        <p:txBody>
          <a:bodyPr wrap="square" rtlCol="0" anchor="ctr">
            <a:noAutofit/>
          </a:bodyPr>
          <a:lstStyle>
            <a:lvl1pPr marL="0" algn="l">
              <a:defRPr lang="en-US" sz="3800" u="sng" dirty="0">
                <a:solidFill>
                  <a:schemeClr val="accent1"/>
                </a:solidFill>
                <a:latin typeface="+mj-lt"/>
                <a:ea typeface="+mn-ea"/>
                <a:cs typeface="Arial"/>
              </a:defRPr>
            </a:lvl1pPr>
          </a:lstStyle>
          <a:p>
            <a:pPr marL="0" lvl="0" algn="l"/>
            <a:r>
              <a:rPr lang="en-US"/>
              <a:t>Insert Title Here </a:t>
            </a:r>
            <a:br>
              <a:rPr lang="en-US"/>
            </a:br>
            <a:r>
              <a:rPr lang="en-US"/>
              <a:t>in two lines</a:t>
            </a:r>
          </a:p>
        </p:txBody>
      </p:sp>
      <p:cxnSp>
        <p:nvCxnSpPr>
          <p:cNvPr id="9" name="Straight Connector 8"/>
          <p:cNvCxnSpPr>
            <a:cxnSpLocks/>
          </p:cNvCxnSpPr>
          <p:nvPr/>
        </p:nvCxnSpPr>
        <p:spPr>
          <a:xfrm>
            <a:off x="3769835" y="2528304"/>
            <a:ext cx="0" cy="1799491"/>
          </a:xfrm>
          <a:prstGeom prst="line">
            <a:avLst/>
          </a:prstGeom>
          <a:ln w="19050">
            <a:solidFill>
              <a:schemeClr val="bg2">
                <a:lumMod val="50000"/>
              </a:schemeClr>
            </a:solidFill>
            <a:miter lim="400000"/>
          </a:ln>
        </p:spPr>
      </p:cxnSp>
      <p:sp>
        <p:nvSpPr>
          <p:cNvPr id="22"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23"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24"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5" name="Subtitle 2"/>
          <p:cNvSpPr>
            <a:spLocks noGrp="1"/>
          </p:cNvSpPr>
          <p:nvPr>
            <p:ph type="subTitle" idx="1" hasCustomPrompt="1"/>
          </p:nvPr>
        </p:nvSpPr>
        <p:spPr>
          <a:xfrm>
            <a:off x="4267201" y="3807691"/>
            <a:ext cx="3190875" cy="200443"/>
          </a:xfrm>
          <a:prstGeom prst="rect">
            <a:avLst/>
          </a:prstGeom>
          <a:noFill/>
        </p:spPr>
        <p:txBody>
          <a:bodyPr wrap="square" tIns="0" bIns="0" rtlCol="0" anchor="ctr">
            <a:no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lang="en-US" sz="1150" b="1">
                <a:solidFill>
                  <a:schemeClr val="accent2"/>
                </a:solidFill>
                <a:latin typeface="+mj-lt"/>
                <a:cs typeface="Arial"/>
              </a:defRPr>
            </a:lvl1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lang="en-US"/>
              <a:t>Presenter’s first and last name </a:t>
            </a:r>
          </a:p>
        </p:txBody>
      </p:sp>
      <p:sp>
        <p:nvSpPr>
          <p:cNvPr id="18" name="Text Placeholder 16"/>
          <p:cNvSpPr>
            <a:spLocks noGrp="1"/>
          </p:cNvSpPr>
          <p:nvPr>
            <p:ph type="body" sz="quarter" idx="10" hasCustomPrompt="1"/>
          </p:nvPr>
        </p:nvSpPr>
        <p:spPr>
          <a:xfrm>
            <a:off x="4267201" y="4112029"/>
            <a:ext cx="3190875" cy="199083"/>
          </a:xfrm>
          <a:prstGeom prst="rect">
            <a:avLst/>
          </a:prstGeom>
        </p:spPr>
        <p:txBody>
          <a:bodyPr tIns="0" bIns="0" anchor="ctr">
            <a:noAutofit/>
          </a:bodyPr>
          <a:lstStyle>
            <a:lvl1pPr>
              <a:buNone/>
              <a:defRPr kumimoji="0" lang="en-US" sz="950" b="1" i="0" u="none" strike="noStrike" kern="1200" cap="none" spc="0" normalizeH="0" baseline="0" noProof="0" dirty="0" smtClean="0">
                <a:ln>
                  <a:noFill/>
                </a:ln>
                <a:solidFill>
                  <a:schemeClr val="accent2"/>
                </a:solidFill>
                <a:effectLst/>
                <a:uLnTx/>
                <a:uFillTx/>
                <a:latin typeface="+mj-lt"/>
                <a:ea typeface="+mn-ea"/>
                <a:cs typeface="Arial"/>
              </a:defRPr>
            </a:lvl1pPr>
          </a:lstStyle>
          <a:p>
            <a:pPr marL="0" marR="0" lvl="0" indent="0" algn="l" defTabSz="457200" rtl="0" eaLnBrk="1" fontAlgn="auto" latinLnBrk="0" hangingPunct="1">
              <a:lnSpc>
                <a:spcPct val="100000"/>
              </a:lnSpc>
              <a:spcBef>
                <a:spcPct val="20000"/>
              </a:spcBef>
              <a:spcAft>
                <a:spcPts val="0"/>
              </a:spcAft>
              <a:buClrTx/>
              <a:buSzTx/>
              <a:tabLst/>
              <a:defRPr/>
            </a:pPr>
            <a:r>
              <a:rPr lang="en-US"/>
              <a:t>Designation</a:t>
            </a:r>
          </a:p>
        </p:txBody>
      </p:sp>
      <p:sp>
        <p:nvSpPr>
          <p:cNvPr id="19" name="Text Placeholder 16"/>
          <p:cNvSpPr>
            <a:spLocks noGrp="1"/>
          </p:cNvSpPr>
          <p:nvPr>
            <p:ph type="body" sz="quarter" idx="11" hasCustomPrompt="1"/>
          </p:nvPr>
        </p:nvSpPr>
        <p:spPr>
          <a:xfrm>
            <a:off x="4267201" y="4464051"/>
            <a:ext cx="3190875" cy="186360"/>
          </a:xfrm>
          <a:prstGeom prst="rect">
            <a:avLst/>
          </a:prstGeom>
        </p:spPr>
        <p:txBody>
          <a:bodyPr tIns="0" bIns="0" anchor="ctr">
            <a:noAutofit/>
          </a:bodyPr>
          <a:lstStyle>
            <a:lvl1pPr>
              <a:buNone/>
              <a:defRPr kumimoji="0" lang="en-US" sz="900" b="1" i="0" u="none" strike="noStrike" kern="1200" cap="none" spc="0" normalizeH="0" baseline="0" noProof="0" dirty="0" smtClean="0">
                <a:ln>
                  <a:noFill/>
                </a:ln>
                <a:solidFill>
                  <a:schemeClr val="accent2"/>
                </a:solidFill>
                <a:effectLst/>
                <a:uLnTx/>
                <a:uFillTx/>
                <a:latin typeface="+mj-lt"/>
                <a:ea typeface="+mn-ea"/>
                <a:cs typeface="Arial"/>
              </a:defRPr>
            </a:lvl1pPr>
          </a:lstStyle>
          <a:p>
            <a:pPr marL="0" marR="0" lvl="0" indent="0" algn="l" defTabSz="457200" rtl="0" eaLnBrk="1" fontAlgn="auto" latinLnBrk="0" hangingPunct="1">
              <a:lnSpc>
                <a:spcPct val="100000"/>
              </a:lnSpc>
              <a:spcBef>
                <a:spcPct val="20000"/>
              </a:spcBef>
              <a:spcAft>
                <a:spcPts val="0"/>
              </a:spcAft>
              <a:buClrTx/>
              <a:buSzTx/>
              <a:tabLst/>
              <a:defRPr/>
            </a:pPr>
            <a:r>
              <a:rPr lang="en-US"/>
              <a:t>Date</a:t>
            </a:r>
          </a:p>
        </p:txBody>
      </p:sp>
      <p:sp>
        <p:nvSpPr>
          <p:cNvPr id="17"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cxnSp>
        <p:nvCxnSpPr>
          <p:cNvPr id="21"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27" name="Picture 2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33400" y="1917141"/>
            <a:ext cx="2732400" cy="3059307"/>
          </a:xfrm>
          <a:prstGeom prst="rect">
            <a:avLst/>
          </a:prstGeom>
        </p:spPr>
      </p:pic>
    </p:spTree>
    <p:extLst>
      <p:ext uri="{BB962C8B-B14F-4D97-AF65-F5344CB8AC3E}">
        <p14:creationId xmlns:p14="http://schemas.microsoft.com/office/powerpoint/2010/main" val="1761007551"/>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7_Title with Presenter's Picture">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267200" y="1746831"/>
            <a:ext cx="4635500" cy="1554480"/>
          </a:xfrm>
          <a:prstGeom prst="rect">
            <a:avLst/>
          </a:prstGeom>
          <a:noFill/>
        </p:spPr>
        <p:txBody>
          <a:bodyPr wrap="square" rtlCol="0" anchor="ctr">
            <a:noAutofit/>
          </a:bodyPr>
          <a:lstStyle>
            <a:lvl1pPr marL="0" algn="l">
              <a:defRPr lang="en-US" sz="3800" u="sng" dirty="0">
                <a:solidFill>
                  <a:schemeClr val="accent1"/>
                </a:solidFill>
                <a:latin typeface="+mj-lt"/>
                <a:ea typeface="+mn-ea"/>
                <a:cs typeface="Arial"/>
              </a:defRPr>
            </a:lvl1pPr>
          </a:lstStyle>
          <a:p>
            <a:pPr marL="0" lvl="0" algn="l"/>
            <a:r>
              <a:rPr lang="en-US"/>
              <a:t>Insert Title Here </a:t>
            </a:r>
            <a:br>
              <a:rPr lang="en-US"/>
            </a:br>
            <a:r>
              <a:rPr lang="en-US"/>
              <a:t>in two lines</a:t>
            </a:r>
          </a:p>
        </p:txBody>
      </p:sp>
      <p:cxnSp>
        <p:nvCxnSpPr>
          <p:cNvPr id="9" name="Straight Connector 8"/>
          <p:cNvCxnSpPr>
            <a:cxnSpLocks/>
          </p:cNvCxnSpPr>
          <p:nvPr/>
        </p:nvCxnSpPr>
        <p:spPr>
          <a:xfrm>
            <a:off x="3769835" y="2528304"/>
            <a:ext cx="0" cy="1799491"/>
          </a:xfrm>
          <a:prstGeom prst="line">
            <a:avLst/>
          </a:prstGeom>
          <a:ln w="19050">
            <a:solidFill>
              <a:schemeClr val="bg2">
                <a:lumMod val="50000"/>
              </a:schemeClr>
            </a:solidFill>
            <a:miter lim="400000"/>
          </a:ln>
        </p:spPr>
      </p:cxnSp>
      <p:sp>
        <p:nvSpPr>
          <p:cNvPr id="22"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23"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24"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28" name="Subtitle 2"/>
          <p:cNvSpPr>
            <a:spLocks noGrp="1"/>
          </p:cNvSpPr>
          <p:nvPr>
            <p:ph type="subTitle" idx="1" hasCustomPrompt="1"/>
          </p:nvPr>
        </p:nvSpPr>
        <p:spPr>
          <a:xfrm>
            <a:off x="5229864" y="4686857"/>
            <a:ext cx="3190875" cy="200443"/>
          </a:xfrm>
          <a:prstGeom prst="rect">
            <a:avLst/>
          </a:prstGeom>
          <a:noFill/>
        </p:spPr>
        <p:txBody>
          <a:bodyPr wrap="square" tIns="0" bIns="0" rtlCol="0" anchor="ctr">
            <a:no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lang="en-US" sz="1150" b="1">
                <a:solidFill>
                  <a:schemeClr val="accent2"/>
                </a:solidFill>
                <a:latin typeface="+mj-lt"/>
                <a:cs typeface="Arial"/>
              </a:defRPr>
            </a:lvl1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lang="en-US"/>
              <a:t>Presenter’s first and last name </a:t>
            </a:r>
          </a:p>
        </p:txBody>
      </p:sp>
      <p:sp>
        <p:nvSpPr>
          <p:cNvPr id="29" name="Text Placeholder 16"/>
          <p:cNvSpPr>
            <a:spLocks noGrp="1"/>
          </p:cNvSpPr>
          <p:nvPr>
            <p:ph type="body" sz="quarter" idx="10" hasCustomPrompt="1"/>
          </p:nvPr>
        </p:nvSpPr>
        <p:spPr>
          <a:xfrm>
            <a:off x="5229864" y="4965796"/>
            <a:ext cx="3190875" cy="410537"/>
          </a:xfrm>
          <a:prstGeom prst="rect">
            <a:avLst/>
          </a:prstGeom>
        </p:spPr>
        <p:txBody>
          <a:bodyPr tIns="0" bIns="0" anchor="t" anchorCtr="0">
            <a:noAutofit/>
          </a:bodyPr>
          <a:lstStyle>
            <a:lvl1pPr marL="0" marR="0" indent="0" algn="l" defTabSz="457200" rtl="0" eaLnBrk="1" fontAlgn="auto" latinLnBrk="0" hangingPunct="1">
              <a:lnSpc>
                <a:spcPct val="100000"/>
              </a:lnSpc>
              <a:spcBef>
                <a:spcPct val="20000"/>
              </a:spcBef>
              <a:spcAft>
                <a:spcPts val="0"/>
              </a:spcAft>
              <a:buClrTx/>
              <a:buSzTx/>
              <a:buNone/>
              <a:tabLst/>
              <a:defRPr kumimoji="0" lang="en-US" sz="950" b="0" i="0" u="none" strike="noStrike" kern="1200" cap="none" spc="0" normalizeH="0" baseline="0" noProof="0">
                <a:ln>
                  <a:noFill/>
                </a:ln>
                <a:solidFill>
                  <a:schemeClr val="accent2"/>
                </a:solidFill>
                <a:effectLst/>
                <a:uLnTx/>
                <a:uFillTx/>
                <a:latin typeface="+mj-lt"/>
                <a:ea typeface="+mn-ea"/>
                <a:cs typeface="Arial"/>
              </a:defRPr>
            </a:lvl1pPr>
          </a:lstStyle>
          <a:p>
            <a:pPr marL="0" marR="0" lvl="0" indent="0" algn="l" defTabSz="457200" rtl="0" eaLnBrk="1" fontAlgn="auto" latinLnBrk="0" hangingPunct="1">
              <a:lnSpc>
                <a:spcPct val="100000"/>
              </a:lnSpc>
              <a:spcBef>
                <a:spcPct val="20000"/>
              </a:spcBef>
              <a:spcAft>
                <a:spcPts val="0"/>
              </a:spcAft>
              <a:buClrTx/>
              <a:buSzTx/>
              <a:tabLst/>
              <a:defRPr/>
            </a:pP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a:t>
            </a:r>
          </a:p>
        </p:txBody>
      </p:sp>
      <p:sp>
        <p:nvSpPr>
          <p:cNvPr id="15"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cxnSp>
        <p:nvCxnSpPr>
          <p:cNvPr id="17"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18" name="Picture 1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33400" y="1917141"/>
            <a:ext cx="2732400" cy="3059307"/>
          </a:xfrm>
          <a:prstGeom prst="rect">
            <a:avLst/>
          </a:prstGeom>
        </p:spPr>
      </p:pic>
      <p:sp>
        <p:nvSpPr>
          <p:cNvPr id="13" name="Picture Placeholder 9"/>
          <p:cNvSpPr>
            <a:spLocks noGrp="1"/>
          </p:cNvSpPr>
          <p:nvPr>
            <p:ph type="pic" sz="quarter" idx="13" hasCustomPrompt="1"/>
          </p:nvPr>
        </p:nvSpPr>
        <p:spPr>
          <a:xfrm>
            <a:off x="4289307" y="4487334"/>
            <a:ext cx="774700" cy="1032933"/>
          </a:xfrm>
          <a:prstGeom prst="ellipse">
            <a:avLst/>
          </a:prstGeom>
        </p:spPr>
        <p:txBody>
          <a:bodyPr>
            <a:noAutofit/>
          </a:bodyPr>
          <a:lstStyle>
            <a:lvl1pPr marL="0" indent="0" algn="ctr">
              <a:buNone/>
              <a:defRPr sz="700" baseline="0">
                <a:solidFill>
                  <a:schemeClr val="accent2"/>
                </a:solidFill>
                <a:latin typeface="+mj-lt"/>
              </a:defRPr>
            </a:lvl1pPr>
          </a:lstStyle>
          <a:p>
            <a:r>
              <a:rPr lang="en-US"/>
              <a:t>Click to add Presenter’s image</a:t>
            </a:r>
            <a:endParaRPr lang="en-IN"/>
          </a:p>
        </p:txBody>
      </p:sp>
    </p:spTree>
    <p:extLst>
      <p:ext uri="{BB962C8B-B14F-4D97-AF65-F5344CB8AC3E}">
        <p14:creationId xmlns:p14="http://schemas.microsoft.com/office/powerpoint/2010/main" val="1886170808"/>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7_Title with Client/Partner Logo">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267200" y="1746831"/>
            <a:ext cx="4635500" cy="1554480"/>
          </a:xfrm>
          <a:prstGeom prst="rect">
            <a:avLst/>
          </a:prstGeom>
          <a:noFill/>
        </p:spPr>
        <p:txBody>
          <a:bodyPr wrap="square" rtlCol="0" anchor="ctr">
            <a:noAutofit/>
          </a:bodyPr>
          <a:lstStyle>
            <a:lvl1pPr marL="0" algn="l">
              <a:defRPr lang="en-US" sz="3800" u="sng" dirty="0">
                <a:solidFill>
                  <a:schemeClr val="accent1"/>
                </a:solidFill>
                <a:latin typeface="+mj-lt"/>
                <a:ea typeface="+mn-ea"/>
                <a:cs typeface="Arial"/>
              </a:defRPr>
            </a:lvl1pPr>
          </a:lstStyle>
          <a:p>
            <a:pPr marL="0" lvl="0" algn="l"/>
            <a:r>
              <a:rPr lang="en-US"/>
              <a:t>Insert Title Here </a:t>
            </a:r>
            <a:br>
              <a:rPr lang="en-US"/>
            </a:br>
            <a:r>
              <a:rPr lang="en-US"/>
              <a:t>in two lines</a:t>
            </a:r>
          </a:p>
        </p:txBody>
      </p:sp>
      <p:cxnSp>
        <p:nvCxnSpPr>
          <p:cNvPr id="9" name="Straight Connector 8"/>
          <p:cNvCxnSpPr>
            <a:cxnSpLocks/>
          </p:cNvCxnSpPr>
          <p:nvPr/>
        </p:nvCxnSpPr>
        <p:spPr>
          <a:xfrm>
            <a:off x="3769835" y="2528304"/>
            <a:ext cx="0" cy="1799491"/>
          </a:xfrm>
          <a:prstGeom prst="line">
            <a:avLst/>
          </a:prstGeom>
          <a:ln w="19050">
            <a:solidFill>
              <a:schemeClr val="bg2">
                <a:lumMod val="50000"/>
              </a:schemeClr>
            </a:solidFill>
            <a:miter lim="400000"/>
          </a:ln>
        </p:spPr>
      </p:cxnSp>
      <p:sp>
        <p:nvSpPr>
          <p:cNvPr id="22"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23"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24"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5" name="Subtitle 2"/>
          <p:cNvSpPr>
            <a:spLocks noGrp="1"/>
          </p:cNvSpPr>
          <p:nvPr>
            <p:ph type="subTitle" idx="1" hasCustomPrompt="1"/>
          </p:nvPr>
        </p:nvSpPr>
        <p:spPr>
          <a:xfrm>
            <a:off x="4267201" y="3807691"/>
            <a:ext cx="3190875" cy="200443"/>
          </a:xfrm>
          <a:prstGeom prst="rect">
            <a:avLst/>
          </a:prstGeom>
          <a:noFill/>
        </p:spPr>
        <p:txBody>
          <a:bodyPr wrap="square" tIns="0" bIns="0" rtlCol="0" anchor="ctr">
            <a:no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lang="en-US" sz="1150" b="1">
                <a:solidFill>
                  <a:schemeClr val="accent2"/>
                </a:solidFill>
                <a:latin typeface="+mj-lt"/>
                <a:cs typeface="Arial"/>
              </a:defRPr>
            </a:lvl1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lang="en-US"/>
              <a:t>Presenter’s first and last name </a:t>
            </a:r>
          </a:p>
        </p:txBody>
      </p:sp>
      <p:sp>
        <p:nvSpPr>
          <p:cNvPr id="18" name="Text Placeholder 16"/>
          <p:cNvSpPr>
            <a:spLocks noGrp="1"/>
          </p:cNvSpPr>
          <p:nvPr>
            <p:ph type="body" sz="quarter" idx="10" hasCustomPrompt="1"/>
          </p:nvPr>
        </p:nvSpPr>
        <p:spPr>
          <a:xfrm>
            <a:off x="4267201" y="4112029"/>
            <a:ext cx="3190875" cy="199083"/>
          </a:xfrm>
          <a:prstGeom prst="rect">
            <a:avLst/>
          </a:prstGeom>
        </p:spPr>
        <p:txBody>
          <a:bodyPr tIns="0" bIns="0" anchor="ctr">
            <a:noAutofit/>
          </a:bodyPr>
          <a:lstStyle>
            <a:lvl1pPr>
              <a:buNone/>
              <a:defRPr kumimoji="0" lang="en-US" sz="950" b="1" i="0" u="none" strike="noStrike" kern="1200" cap="none" spc="0" normalizeH="0" baseline="0" noProof="0" dirty="0" smtClean="0">
                <a:ln>
                  <a:noFill/>
                </a:ln>
                <a:solidFill>
                  <a:schemeClr val="accent2"/>
                </a:solidFill>
                <a:effectLst/>
                <a:uLnTx/>
                <a:uFillTx/>
                <a:latin typeface="+mj-lt"/>
                <a:ea typeface="+mn-ea"/>
                <a:cs typeface="Arial"/>
              </a:defRPr>
            </a:lvl1pPr>
          </a:lstStyle>
          <a:p>
            <a:pPr marL="0" marR="0" lvl="0" indent="0" algn="l" defTabSz="457200" rtl="0" eaLnBrk="1" fontAlgn="auto" latinLnBrk="0" hangingPunct="1">
              <a:lnSpc>
                <a:spcPct val="100000"/>
              </a:lnSpc>
              <a:spcBef>
                <a:spcPct val="20000"/>
              </a:spcBef>
              <a:spcAft>
                <a:spcPts val="0"/>
              </a:spcAft>
              <a:buClrTx/>
              <a:buSzTx/>
              <a:tabLst/>
              <a:defRPr/>
            </a:pPr>
            <a:r>
              <a:rPr lang="en-US"/>
              <a:t>Designation</a:t>
            </a:r>
          </a:p>
        </p:txBody>
      </p:sp>
      <p:sp>
        <p:nvSpPr>
          <p:cNvPr id="19" name="Text Placeholder 16"/>
          <p:cNvSpPr>
            <a:spLocks noGrp="1"/>
          </p:cNvSpPr>
          <p:nvPr>
            <p:ph type="body" sz="quarter" idx="11" hasCustomPrompt="1"/>
          </p:nvPr>
        </p:nvSpPr>
        <p:spPr>
          <a:xfrm>
            <a:off x="4267201" y="4464051"/>
            <a:ext cx="3190875" cy="186360"/>
          </a:xfrm>
          <a:prstGeom prst="rect">
            <a:avLst/>
          </a:prstGeom>
        </p:spPr>
        <p:txBody>
          <a:bodyPr tIns="0" bIns="0" anchor="ctr">
            <a:noAutofit/>
          </a:bodyPr>
          <a:lstStyle>
            <a:lvl1pPr>
              <a:buNone/>
              <a:defRPr kumimoji="0" lang="en-US" sz="900" b="1" i="0" u="none" strike="noStrike" kern="1200" cap="none" spc="0" normalizeH="0" baseline="0" noProof="0" dirty="0" smtClean="0">
                <a:ln>
                  <a:noFill/>
                </a:ln>
                <a:solidFill>
                  <a:schemeClr val="accent2"/>
                </a:solidFill>
                <a:effectLst/>
                <a:uLnTx/>
                <a:uFillTx/>
                <a:latin typeface="+mj-lt"/>
                <a:ea typeface="+mn-ea"/>
                <a:cs typeface="Arial"/>
              </a:defRPr>
            </a:lvl1pPr>
          </a:lstStyle>
          <a:p>
            <a:pPr marL="0" marR="0" lvl="0" indent="0" algn="l" defTabSz="457200" rtl="0" eaLnBrk="1" fontAlgn="auto" latinLnBrk="0" hangingPunct="1">
              <a:lnSpc>
                <a:spcPct val="100000"/>
              </a:lnSpc>
              <a:spcBef>
                <a:spcPct val="20000"/>
              </a:spcBef>
              <a:spcAft>
                <a:spcPts val="0"/>
              </a:spcAft>
              <a:buClrTx/>
              <a:buSzTx/>
              <a:tabLst/>
              <a:defRPr/>
            </a:pPr>
            <a:r>
              <a:rPr lang="en-US"/>
              <a:t>Date</a:t>
            </a:r>
          </a:p>
        </p:txBody>
      </p:sp>
      <p:sp>
        <p:nvSpPr>
          <p:cNvPr id="21" name="Picture Placeholder 9"/>
          <p:cNvSpPr>
            <a:spLocks noGrp="1"/>
          </p:cNvSpPr>
          <p:nvPr>
            <p:ph type="pic" sz="quarter" idx="12" hasCustomPrompt="1"/>
          </p:nvPr>
        </p:nvSpPr>
        <p:spPr>
          <a:xfrm>
            <a:off x="2342673" y="2604939"/>
            <a:ext cx="1181854" cy="1641989"/>
          </a:xfrm>
          <a:prstGeom prst="rect">
            <a:avLst/>
          </a:prstGeom>
        </p:spPr>
        <p:txBody>
          <a:bodyPr>
            <a:noAutofit/>
          </a:bodyPr>
          <a:lstStyle>
            <a:lvl1pPr marL="0" indent="0" algn="ctr">
              <a:buNone/>
              <a:defRPr sz="1100" baseline="0">
                <a:solidFill>
                  <a:schemeClr val="accent2"/>
                </a:solidFill>
                <a:latin typeface="+mj-lt"/>
              </a:defRPr>
            </a:lvl1pPr>
          </a:lstStyle>
          <a:p>
            <a:r>
              <a:rPr lang="en-US"/>
              <a:t>Click here to add Client / Partner Logo</a:t>
            </a:r>
            <a:endParaRPr lang="en-IN"/>
          </a:p>
        </p:txBody>
      </p:sp>
      <p:sp>
        <p:nvSpPr>
          <p:cNvPr id="16"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cxnSp>
        <p:nvCxnSpPr>
          <p:cNvPr id="27"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29" name="Picture 2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76273" y="2295078"/>
            <a:ext cx="2066400" cy="2313625"/>
          </a:xfrm>
          <a:prstGeom prst="rect">
            <a:avLst/>
          </a:prstGeom>
        </p:spPr>
      </p:pic>
    </p:spTree>
    <p:extLst>
      <p:ext uri="{BB962C8B-B14F-4D97-AF65-F5344CB8AC3E}">
        <p14:creationId xmlns:p14="http://schemas.microsoft.com/office/powerpoint/2010/main" val="70341435"/>
      </p:ext>
    </p:extLst>
  </p:cSld>
  <p:clrMapOvr>
    <a:masterClrMapping/>
  </p:clrMapOvr>
  <p:extLst mod="1">
    <p:ext uri="{DCECCB84-F9BA-43D5-87BE-67443E8EF086}">
      <p15:sldGuideLst xmlns:p15="http://schemas.microsoft.com/office/powerpoint/2012/main">
        <p15:guide id="1" pos="4513" userDrawn="1">
          <p15:clr>
            <a:srgbClr val="FBAE40"/>
          </p15:clr>
        </p15:guide>
      </p15:sldGuideLst>
    </p:ext>
  </p:extLs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7_Agenda">
    <p:spTree>
      <p:nvGrpSpPr>
        <p:cNvPr id="1" name=""/>
        <p:cNvGrpSpPr/>
        <p:nvPr/>
      </p:nvGrpSpPr>
      <p:grpSpPr>
        <a:xfrm>
          <a:off x="0" y="0"/>
          <a:ext cx="0" cy="0"/>
          <a:chOff x="0" y="0"/>
          <a:chExt cx="0" cy="0"/>
        </a:xfrm>
      </p:grpSpPr>
      <p:sp>
        <p:nvSpPr>
          <p:cNvPr id="17" name="Text Placeholder 38"/>
          <p:cNvSpPr>
            <a:spLocks noGrp="1"/>
          </p:cNvSpPr>
          <p:nvPr>
            <p:ph type="body" sz="quarter" idx="10" hasCustomPrompt="1"/>
          </p:nvPr>
        </p:nvSpPr>
        <p:spPr>
          <a:xfrm>
            <a:off x="779308" y="1961011"/>
            <a:ext cx="3640292" cy="200861"/>
          </a:xfrm>
          <a:prstGeom prst="rect">
            <a:avLst/>
          </a:prstGeom>
        </p:spPr>
        <p:txBody>
          <a:bodyPr tIns="0" bIns="0" anchor="ctr" anchorCtr="0">
            <a:noAutofit/>
          </a:bodyPr>
          <a:lstStyle>
            <a:lvl1pPr marL="0" indent="0">
              <a:buNone/>
              <a:defRPr sz="1300" b="1">
                <a:solidFill>
                  <a:schemeClr val="tx2"/>
                </a:solidFill>
                <a:latin typeface="+mn-lt"/>
              </a:defRPr>
            </a:lvl1pPr>
            <a:lvl2pPr>
              <a:buNone/>
              <a:defRPr/>
            </a:lvl2pPr>
            <a:lvl3pPr>
              <a:buNone/>
              <a:defRPr/>
            </a:lvl3pPr>
            <a:lvl4pPr>
              <a:buNone/>
              <a:defRPr/>
            </a:lvl4pPr>
            <a:lvl5pPr>
              <a:buNone/>
              <a:defRPr/>
            </a:lvl5pPr>
          </a:lstStyle>
          <a:p>
            <a:pPr lvl="0"/>
            <a:r>
              <a:rPr lang="en-US"/>
              <a:t>Headline</a:t>
            </a:r>
          </a:p>
        </p:txBody>
      </p:sp>
      <p:sp>
        <p:nvSpPr>
          <p:cNvPr id="28" name="Text Placeholder 38"/>
          <p:cNvSpPr>
            <a:spLocks noGrp="1"/>
          </p:cNvSpPr>
          <p:nvPr>
            <p:ph type="body" sz="quarter" idx="15" hasCustomPrompt="1"/>
          </p:nvPr>
        </p:nvSpPr>
        <p:spPr>
          <a:xfrm>
            <a:off x="230668" y="1830792"/>
            <a:ext cx="502920" cy="668792"/>
          </a:xfrm>
          <a:prstGeom prst="ellipse">
            <a:avLst/>
          </a:prstGeom>
          <a:solidFill>
            <a:schemeClr val="tx2"/>
          </a:solidFill>
        </p:spPr>
        <p:txBody>
          <a:bodyPr anchor="ctr">
            <a:normAutofit/>
          </a:bodyPr>
          <a:lstStyle>
            <a:lvl1pPr marL="0" indent="0" algn="ctr">
              <a:buFont typeface="Arial" pitchFamily="34" charset="0"/>
              <a:buNone/>
              <a:defRPr sz="1100" b="1">
                <a:solidFill>
                  <a:schemeClr val="bg1"/>
                </a:solidFill>
                <a:latin typeface="+mn-lt"/>
              </a:defRPr>
            </a:lvl1pPr>
            <a:lvl2pPr>
              <a:buNone/>
              <a:defRPr/>
            </a:lvl2pPr>
            <a:lvl3pPr>
              <a:buNone/>
              <a:defRPr/>
            </a:lvl3pPr>
            <a:lvl4pPr>
              <a:buNone/>
              <a:defRPr/>
            </a:lvl4pPr>
            <a:lvl5pPr>
              <a:buNone/>
              <a:defRPr/>
            </a:lvl5pPr>
          </a:lstStyle>
          <a:p>
            <a:pPr lvl="0"/>
            <a:r>
              <a:rPr lang="en-US"/>
              <a:t>1</a:t>
            </a:r>
          </a:p>
        </p:txBody>
      </p:sp>
      <p:sp>
        <p:nvSpPr>
          <p:cNvPr id="47" name="Title 1"/>
          <p:cNvSpPr>
            <a:spLocks noGrp="1"/>
          </p:cNvSpPr>
          <p:nvPr>
            <p:ph type="ctrTitle" hasCustomPrompt="1"/>
          </p:nvPr>
        </p:nvSpPr>
        <p:spPr>
          <a:xfrm>
            <a:off x="1" y="345077"/>
            <a:ext cx="2191657" cy="692892"/>
          </a:xfrm>
          <a:prstGeom prst="rect">
            <a:avLst/>
          </a:prstGeom>
          <a:noFill/>
        </p:spPr>
        <p:txBody>
          <a:bodyPr wrap="square" lIns="0" rtlCol="0" anchor="t" anchorCtr="0">
            <a:noAutofit/>
          </a:bodyPr>
          <a:lstStyle>
            <a:lvl1pPr marL="0" algn="l">
              <a:lnSpc>
                <a:spcPct val="98000"/>
              </a:lnSpc>
              <a:tabLst/>
              <a:defRPr lang="en-US" sz="2600" u="sng" dirty="0">
                <a:solidFill>
                  <a:schemeClr val="tx2"/>
                </a:solidFill>
                <a:latin typeface="+mj-lt"/>
                <a:ea typeface="+mn-ea"/>
                <a:cs typeface="Arial"/>
              </a:defRPr>
            </a:lvl1pPr>
          </a:lstStyle>
          <a:p>
            <a:pPr marL="0" lvl="0" algn="l"/>
            <a:r>
              <a:rPr lang="en-US"/>
              <a:t>Agenda</a:t>
            </a:r>
          </a:p>
        </p:txBody>
      </p:sp>
      <p:sp>
        <p:nvSpPr>
          <p:cNvPr id="48" name="Text Placeholder 38"/>
          <p:cNvSpPr>
            <a:spLocks noGrp="1"/>
          </p:cNvSpPr>
          <p:nvPr>
            <p:ph type="body" sz="quarter" idx="16" hasCustomPrompt="1"/>
          </p:nvPr>
        </p:nvSpPr>
        <p:spPr>
          <a:xfrm>
            <a:off x="779308" y="2209261"/>
            <a:ext cx="3640292" cy="198993"/>
          </a:xfrm>
          <a:prstGeom prst="rect">
            <a:avLst/>
          </a:prstGeom>
        </p:spPr>
        <p:txBody>
          <a:bodyPr tIns="0" bIns="0" anchor="t" anchorCtr="0">
            <a:noAutofit/>
          </a:bodyPr>
          <a:lstStyle>
            <a:lvl1pPr marL="0" indent="0">
              <a:buNone/>
              <a:defRPr sz="900" b="1">
                <a:solidFill>
                  <a:schemeClr val="tx2"/>
                </a:solidFill>
                <a:latin typeface="+mn-lt"/>
              </a:defRPr>
            </a:lvl1pPr>
            <a:lvl2pPr>
              <a:buNone/>
              <a:defRPr/>
            </a:lvl2pPr>
            <a:lvl3pPr>
              <a:buNone/>
              <a:defRPr/>
            </a:lvl3pPr>
            <a:lvl4pPr>
              <a:buNone/>
              <a:defRPr/>
            </a:lvl4pPr>
            <a:lvl5pPr>
              <a:buNone/>
              <a:defRPr/>
            </a:lvl5pPr>
          </a:lstStyle>
          <a:p>
            <a:pPr lvl="0"/>
            <a:r>
              <a:rPr lang="en-US"/>
              <a:t>Duis </a:t>
            </a:r>
            <a:r>
              <a:rPr lang="en-US" err="1"/>
              <a:t>rutrum</a:t>
            </a:r>
            <a:r>
              <a:rPr lang="en-US"/>
              <a:t> </a:t>
            </a:r>
            <a:r>
              <a:rPr lang="en-US" err="1"/>
              <a:t>vestibulum</a:t>
            </a:r>
            <a:r>
              <a:rPr lang="en-US"/>
              <a:t> </a:t>
            </a:r>
            <a:r>
              <a:rPr lang="en-US" err="1"/>
              <a:t>ornare</a:t>
            </a:r>
            <a:r>
              <a:rPr lang="en-US"/>
              <a:t>. Integer cursus </a:t>
            </a:r>
            <a:r>
              <a:rPr lang="en-US" err="1"/>
              <a:t>eu</a:t>
            </a:r>
            <a:r>
              <a:rPr lang="en-US"/>
              <a:t> </a:t>
            </a:r>
            <a:r>
              <a:rPr lang="en-US" err="1"/>
              <a:t>elit</a:t>
            </a:r>
            <a:r>
              <a:rPr lang="en-US"/>
              <a:t> </a:t>
            </a:r>
            <a:r>
              <a:rPr lang="en-US" err="1"/>
              <a:t>mollis</a:t>
            </a:r>
            <a:r>
              <a:rPr lang="en-US"/>
              <a:t> </a:t>
            </a:r>
            <a:r>
              <a:rPr lang="en-US" err="1"/>
              <a:t>suscipit</a:t>
            </a:r>
            <a:r>
              <a:rPr lang="en-US"/>
              <a:t>.</a:t>
            </a:r>
          </a:p>
        </p:txBody>
      </p:sp>
      <p:sp>
        <p:nvSpPr>
          <p:cNvPr id="49" name="Text Placeholder 38"/>
          <p:cNvSpPr>
            <a:spLocks noGrp="1"/>
          </p:cNvSpPr>
          <p:nvPr>
            <p:ph type="body" sz="quarter" idx="17" hasCustomPrompt="1"/>
          </p:nvPr>
        </p:nvSpPr>
        <p:spPr>
          <a:xfrm>
            <a:off x="779308" y="3129960"/>
            <a:ext cx="3640292" cy="200861"/>
          </a:xfrm>
          <a:prstGeom prst="rect">
            <a:avLst/>
          </a:prstGeom>
        </p:spPr>
        <p:txBody>
          <a:bodyPr tIns="0" bIns="0" anchor="ctr" anchorCtr="0">
            <a:noAutofit/>
          </a:bodyPr>
          <a:lstStyle>
            <a:lvl1pPr marL="0" indent="0">
              <a:buNone/>
              <a:defRPr sz="1300" b="1">
                <a:solidFill>
                  <a:schemeClr val="tx2"/>
                </a:solidFill>
                <a:latin typeface="+mn-lt"/>
              </a:defRPr>
            </a:lvl1pPr>
            <a:lvl2pPr>
              <a:buNone/>
              <a:defRPr/>
            </a:lvl2pPr>
            <a:lvl3pPr>
              <a:buNone/>
              <a:defRPr/>
            </a:lvl3pPr>
            <a:lvl4pPr>
              <a:buNone/>
              <a:defRPr/>
            </a:lvl4pPr>
            <a:lvl5pPr>
              <a:buNone/>
              <a:defRPr/>
            </a:lvl5pPr>
          </a:lstStyle>
          <a:p>
            <a:pPr lvl="0"/>
            <a:r>
              <a:rPr lang="en-US"/>
              <a:t>Headline</a:t>
            </a:r>
          </a:p>
        </p:txBody>
      </p:sp>
      <p:sp>
        <p:nvSpPr>
          <p:cNvPr id="50" name="Text Placeholder 38"/>
          <p:cNvSpPr>
            <a:spLocks noGrp="1"/>
          </p:cNvSpPr>
          <p:nvPr>
            <p:ph type="body" sz="quarter" idx="18" hasCustomPrompt="1"/>
          </p:nvPr>
        </p:nvSpPr>
        <p:spPr>
          <a:xfrm>
            <a:off x="230668" y="2999741"/>
            <a:ext cx="502920" cy="668792"/>
          </a:xfrm>
          <a:prstGeom prst="ellipse">
            <a:avLst/>
          </a:prstGeom>
          <a:solidFill>
            <a:schemeClr val="tx2"/>
          </a:solidFill>
        </p:spPr>
        <p:txBody>
          <a:bodyPr anchor="ctr">
            <a:normAutofit/>
          </a:bodyPr>
          <a:lstStyle>
            <a:lvl1pPr marL="0" indent="0" algn="ctr">
              <a:buFont typeface="Arial" pitchFamily="34" charset="0"/>
              <a:buNone/>
              <a:defRPr sz="1100" b="1">
                <a:solidFill>
                  <a:schemeClr val="bg1"/>
                </a:solidFill>
                <a:latin typeface="+mn-lt"/>
              </a:defRPr>
            </a:lvl1pPr>
            <a:lvl2pPr>
              <a:buNone/>
              <a:defRPr/>
            </a:lvl2pPr>
            <a:lvl3pPr>
              <a:buNone/>
              <a:defRPr/>
            </a:lvl3pPr>
            <a:lvl4pPr>
              <a:buNone/>
              <a:defRPr/>
            </a:lvl4pPr>
            <a:lvl5pPr>
              <a:buNone/>
              <a:defRPr/>
            </a:lvl5pPr>
          </a:lstStyle>
          <a:p>
            <a:pPr lvl="0"/>
            <a:r>
              <a:rPr lang="en-US"/>
              <a:t>2</a:t>
            </a:r>
          </a:p>
        </p:txBody>
      </p:sp>
      <p:sp>
        <p:nvSpPr>
          <p:cNvPr id="51" name="Text Placeholder 38"/>
          <p:cNvSpPr>
            <a:spLocks noGrp="1"/>
          </p:cNvSpPr>
          <p:nvPr>
            <p:ph type="body" sz="quarter" idx="19" hasCustomPrompt="1"/>
          </p:nvPr>
        </p:nvSpPr>
        <p:spPr>
          <a:xfrm>
            <a:off x="779308" y="3378210"/>
            <a:ext cx="3640292" cy="198993"/>
          </a:xfrm>
          <a:prstGeom prst="rect">
            <a:avLst/>
          </a:prstGeom>
        </p:spPr>
        <p:txBody>
          <a:bodyPr tIns="0" bIns="0" anchor="t" anchorCtr="0">
            <a:noAutofit/>
          </a:bodyPr>
          <a:lstStyle>
            <a:lvl1pPr marL="0" indent="0">
              <a:buNone/>
              <a:defRPr sz="900" b="1">
                <a:solidFill>
                  <a:schemeClr val="tx2"/>
                </a:solidFill>
                <a:latin typeface="+mn-lt"/>
              </a:defRPr>
            </a:lvl1pPr>
            <a:lvl2pPr>
              <a:buNone/>
              <a:defRPr/>
            </a:lvl2pPr>
            <a:lvl3pPr>
              <a:buNone/>
              <a:defRPr/>
            </a:lvl3pPr>
            <a:lvl4pPr>
              <a:buNone/>
              <a:defRPr/>
            </a:lvl4pPr>
            <a:lvl5pPr>
              <a:buNone/>
              <a:defRPr/>
            </a:lvl5pPr>
          </a:lstStyle>
          <a:p>
            <a:pPr lvl="0"/>
            <a:r>
              <a:rPr lang="en-US"/>
              <a:t>Duis </a:t>
            </a:r>
            <a:r>
              <a:rPr lang="en-US" err="1"/>
              <a:t>rutrum</a:t>
            </a:r>
            <a:r>
              <a:rPr lang="en-US"/>
              <a:t> </a:t>
            </a:r>
            <a:r>
              <a:rPr lang="en-US" err="1"/>
              <a:t>vestibulum</a:t>
            </a:r>
            <a:r>
              <a:rPr lang="en-US"/>
              <a:t> </a:t>
            </a:r>
            <a:r>
              <a:rPr lang="en-US" err="1"/>
              <a:t>ornare</a:t>
            </a:r>
            <a:r>
              <a:rPr lang="en-US"/>
              <a:t>. Integer cursus </a:t>
            </a:r>
            <a:r>
              <a:rPr lang="en-US" err="1"/>
              <a:t>eu</a:t>
            </a:r>
            <a:r>
              <a:rPr lang="en-US"/>
              <a:t> </a:t>
            </a:r>
            <a:r>
              <a:rPr lang="en-US" err="1"/>
              <a:t>elit</a:t>
            </a:r>
            <a:r>
              <a:rPr lang="en-US"/>
              <a:t> </a:t>
            </a:r>
            <a:r>
              <a:rPr lang="en-US" err="1"/>
              <a:t>mollis</a:t>
            </a:r>
            <a:r>
              <a:rPr lang="en-US"/>
              <a:t> </a:t>
            </a:r>
            <a:r>
              <a:rPr lang="en-US" err="1"/>
              <a:t>suscipit</a:t>
            </a:r>
            <a:r>
              <a:rPr lang="en-US"/>
              <a:t>.</a:t>
            </a:r>
          </a:p>
        </p:txBody>
      </p:sp>
      <p:sp>
        <p:nvSpPr>
          <p:cNvPr id="52" name="Text Placeholder 38"/>
          <p:cNvSpPr>
            <a:spLocks noGrp="1"/>
          </p:cNvSpPr>
          <p:nvPr>
            <p:ph type="body" sz="quarter" idx="20" hasCustomPrompt="1"/>
          </p:nvPr>
        </p:nvSpPr>
        <p:spPr>
          <a:xfrm>
            <a:off x="779308" y="4296982"/>
            <a:ext cx="3640292" cy="200861"/>
          </a:xfrm>
          <a:prstGeom prst="rect">
            <a:avLst/>
          </a:prstGeom>
        </p:spPr>
        <p:txBody>
          <a:bodyPr tIns="0" bIns="0" anchor="ctr" anchorCtr="0">
            <a:noAutofit/>
          </a:bodyPr>
          <a:lstStyle>
            <a:lvl1pPr marL="0" indent="0">
              <a:buNone/>
              <a:defRPr sz="1300" b="1">
                <a:solidFill>
                  <a:schemeClr val="tx2"/>
                </a:solidFill>
                <a:latin typeface="+mn-lt"/>
              </a:defRPr>
            </a:lvl1pPr>
            <a:lvl2pPr>
              <a:buNone/>
              <a:defRPr/>
            </a:lvl2pPr>
            <a:lvl3pPr>
              <a:buNone/>
              <a:defRPr/>
            </a:lvl3pPr>
            <a:lvl4pPr>
              <a:buNone/>
              <a:defRPr/>
            </a:lvl4pPr>
            <a:lvl5pPr>
              <a:buNone/>
              <a:defRPr/>
            </a:lvl5pPr>
          </a:lstStyle>
          <a:p>
            <a:pPr lvl="0"/>
            <a:r>
              <a:rPr lang="en-US"/>
              <a:t>Headline</a:t>
            </a:r>
          </a:p>
        </p:txBody>
      </p:sp>
      <p:sp>
        <p:nvSpPr>
          <p:cNvPr id="53" name="Text Placeholder 38"/>
          <p:cNvSpPr>
            <a:spLocks noGrp="1"/>
          </p:cNvSpPr>
          <p:nvPr>
            <p:ph type="body" sz="quarter" idx="21" hasCustomPrompt="1"/>
          </p:nvPr>
        </p:nvSpPr>
        <p:spPr>
          <a:xfrm>
            <a:off x="230668" y="4166763"/>
            <a:ext cx="502920" cy="668792"/>
          </a:xfrm>
          <a:prstGeom prst="ellipse">
            <a:avLst/>
          </a:prstGeom>
          <a:solidFill>
            <a:schemeClr val="tx2"/>
          </a:solidFill>
        </p:spPr>
        <p:txBody>
          <a:bodyPr anchor="ctr">
            <a:normAutofit/>
          </a:bodyPr>
          <a:lstStyle>
            <a:lvl1pPr marL="0" indent="0" algn="ctr">
              <a:buFont typeface="Arial" pitchFamily="34" charset="0"/>
              <a:buNone/>
              <a:defRPr sz="1100" b="1">
                <a:solidFill>
                  <a:schemeClr val="bg1"/>
                </a:solidFill>
                <a:latin typeface="+mn-lt"/>
              </a:defRPr>
            </a:lvl1pPr>
            <a:lvl2pPr>
              <a:buNone/>
              <a:defRPr/>
            </a:lvl2pPr>
            <a:lvl3pPr>
              <a:buNone/>
              <a:defRPr/>
            </a:lvl3pPr>
            <a:lvl4pPr>
              <a:buNone/>
              <a:defRPr/>
            </a:lvl4pPr>
            <a:lvl5pPr>
              <a:buNone/>
              <a:defRPr/>
            </a:lvl5pPr>
          </a:lstStyle>
          <a:p>
            <a:pPr lvl="0"/>
            <a:r>
              <a:rPr lang="en-US"/>
              <a:t>3</a:t>
            </a:r>
          </a:p>
        </p:txBody>
      </p:sp>
      <p:sp>
        <p:nvSpPr>
          <p:cNvPr id="54" name="Text Placeholder 38"/>
          <p:cNvSpPr>
            <a:spLocks noGrp="1"/>
          </p:cNvSpPr>
          <p:nvPr>
            <p:ph type="body" sz="quarter" idx="22" hasCustomPrompt="1"/>
          </p:nvPr>
        </p:nvSpPr>
        <p:spPr>
          <a:xfrm>
            <a:off x="779308" y="4545232"/>
            <a:ext cx="3640292" cy="198993"/>
          </a:xfrm>
          <a:prstGeom prst="rect">
            <a:avLst/>
          </a:prstGeom>
        </p:spPr>
        <p:txBody>
          <a:bodyPr tIns="0" bIns="0" anchor="t" anchorCtr="0">
            <a:noAutofit/>
          </a:bodyPr>
          <a:lstStyle>
            <a:lvl1pPr marL="0" indent="0">
              <a:buNone/>
              <a:defRPr sz="900" b="1">
                <a:solidFill>
                  <a:schemeClr val="tx2"/>
                </a:solidFill>
                <a:latin typeface="+mn-lt"/>
              </a:defRPr>
            </a:lvl1pPr>
            <a:lvl2pPr>
              <a:buNone/>
              <a:defRPr/>
            </a:lvl2pPr>
            <a:lvl3pPr>
              <a:buNone/>
              <a:defRPr/>
            </a:lvl3pPr>
            <a:lvl4pPr>
              <a:buNone/>
              <a:defRPr/>
            </a:lvl4pPr>
            <a:lvl5pPr>
              <a:buNone/>
              <a:defRPr/>
            </a:lvl5pPr>
          </a:lstStyle>
          <a:p>
            <a:pPr lvl="0"/>
            <a:r>
              <a:rPr lang="en-US"/>
              <a:t>Duis </a:t>
            </a:r>
            <a:r>
              <a:rPr lang="en-US" err="1"/>
              <a:t>rutrum</a:t>
            </a:r>
            <a:r>
              <a:rPr lang="en-US"/>
              <a:t> </a:t>
            </a:r>
            <a:r>
              <a:rPr lang="en-US" err="1"/>
              <a:t>vestibulum</a:t>
            </a:r>
            <a:r>
              <a:rPr lang="en-US"/>
              <a:t> </a:t>
            </a:r>
            <a:r>
              <a:rPr lang="en-US" err="1"/>
              <a:t>ornare</a:t>
            </a:r>
            <a:r>
              <a:rPr lang="en-US"/>
              <a:t>. Integer cursus </a:t>
            </a:r>
            <a:r>
              <a:rPr lang="en-US" err="1"/>
              <a:t>eu</a:t>
            </a:r>
            <a:r>
              <a:rPr lang="en-US"/>
              <a:t> </a:t>
            </a:r>
            <a:r>
              <a:rPr lang="en-US" err="1"/>
              <a:t>elit</a:t>
            </a:r>
            <a:r>
              <a:rPr lang="en-US"/>
              <a:t> </a:t>
            </a:r>
            <a:r>
              <a:rPr lang="en-US" err="1"/>
              <a:t>mollis</a:t>
            </a:r>
            <a:r>
              <a:rPr lang="en-US"/>
              <a:t> </a:t>
            </a:r>
            <a:r>
              <a:rPr lang="en-US" err="1"/>
              <a:t>suscipit</a:t>
            </a:r>
            <a:r>
              <a:rPr lang="en-US"/>
              <a:t>.</a:t>
            </a:r>
          </a:p>
        </p:txBody>
      </p:sp>
      <p:sp>
        <p:nvSpPr>
          <p:cNvPr id="55" name="Text Placeholder 38"/>
          <p:cNvSpPr>
            <a:spLocks noGrp="1"/>
          </p:cNvSpPr>
          <p:nvPr>
            <p:ph type="body" sz="quarter" idx="23" hasCustomPrompt="1"/>
          </p:nvPr>
        </p:nvSpPr>
        <p:spPr>
          <a:xfrm>
            <a:off x="779308" y="5409486"/>
            <a:ext cx="3640292" cy="200861"/>
          </a:xfrm>
          <a:prstGeom prst="rect">
            <a:avLst/>
          </a:prstGeom>
        </p:spPr>
        <p:txBody>
          <a:bodyPr tIns="0" bIns="0" anchor="ctr" anchorCtr="0">
            <a:noAutofit/>
          </a:bodyPr>
          <a:lstStyle>
            <a:lvl1pPr marL="0" indent="0">
              <a:buNone/>
              <a:defRPr sz="1300" b="1">
                <a:solidFill>
                  <a:schemeClr val="tx2"/>
                </a:solidFill>
                <a:latin typeface="+mn-lt"/>
              </a:defRPr>
            </a:lvl1pPr>
            <a:lvl2pPr>
              <a:buNone/>
              <a:defRPr/>
            </a:lvl2pPr>
            <a:lvl3pPr>
              <a:buNone/>
              <a:defRPr/>
            </a:lvl3pPr>
            <a:lvl4pPr>
              <a:buNone/>
              <a:defRPr/>
            </a:lvl4pPr>
            <a:lvl5pPr>
              <a:buNone/>
              <a:defRPr/>
            </a:lvl5pPr>
          </a:lstStyle>
          <a:p>
            <a:pPr lvl="0"/>
            <a:r>
              <a:rPr lang="en-US"/>
              <a:t>Headline</a:t>
            </a:r>
          </a:p>
        </p:txBody>
      </p:sp>
      <p:sp>
        <p:nvSpPr>
          <p:cNvPr id="56" name="Text Placeholder 38"/>
          <p:cNvSpPr>
            <a:spLocks noGrp="1"/>
          </p:cNvSpPr>
          <p:nvPr>
            <p:ph type="body" sz="quarter" idx="24" hasCustomPrompt="1"/>
          </p:nvPr>
        </p:nvSpPr>
        <p:spPr>
          <a:xfrm>
            <a:off x="230668" y="5279267"/>
            <a:ext cx="502920" cy="668792"/>
          </a:xfrm>
          <a:prstGeom prst="ellipse">
            <a:avLst/>
          </a:prstGeom>
          <a:solidFill>
            <a:schemeClr val="tx2"/>
          </a:solidFill>
        </p:spPr>
        <p:txBody>
          <a:bodyPr anchor="ctr">
            <a:normAutofit/>
          </a:bodyPr>
          <a:lstStyle>
            <a:lvl1pPr marL="0" indent="0" algn="ctr">
              <a:buFont typeface="Arial" pitchFamily="34" charset="0"/>
              <a:buNone/>
              <a:defRPr sz="1100" b="1">
                <a:solidFill>
                  <a:schemeClr val="bg1"/>
                </a:solidFill>
                <a:latin typeface="+mn-lt"/>
              </a:defRPr>
            </a:lvl1pPr>
            <a:lvl2pPr>
              <a:buNone/>
              <a:defRPr/>
            </a:lvl2pPr>
            <a:lvl3pPr>
              <a:buNone/>
              <a:defRPr/>
            </a:lvl3pPr>
            <a:lvl4pPr>
              <a:buNone/>
              <a:defRPr/>
            </a:lvl4pPr>
            <a:lvl5pPr>
              <a:buNone/>
              <a:defRPr/>
            </a:lvl5pPr>
          </a:lstStyle>
          <a:p>
            <a:pPr lvl="0"/>
            <a:r>
              <a:rPr lang="en-US"/>
              <a:t>4</a:t>
            </a:r>
          </a:p>
        </p:txBody>
      </p:sp>
      <p:sp>
        <p:nvSpPr>
          <p:cNvPr id="57" name="Text Placeholder 38"/>
          <p:cNvSpPr>
            <a:spLocks noGrp="1"/>
          </p:cNvSpPr>
          <p:nvPr>
            <p:ph type="body" sz="quarter" idx="25" hasCustomPrompt="1"/>
          </p:nvPr>
        </p:nvSpPr>
        <p:spPr>
          <a:xfrm>
            <a:off x="779308" y="5657736"/>
            <a:ext cx="3640292" cy="198993"/>
          </a:xfrm>
          <a:prstGeom prst="rect">
            <a:avLst/>
          </a:prstGeom>
        </p:spPr>
        <p:txBody>
          <a:bodyPr tIns="0" bIns="0" anchor="t" anchorCtr="0">
            <a:noAutofit/>
          </a:bodyPr>
          <a:lstStyle>
            <a:lvl1pPr marL="0" indent="0">
              <a:buNone/>
              <a:defRPr sz="900" b="1">
                <a:solidFill>
                  <a:schemeClr val="tx2"/>
                </a:solidFill>
                <a:latin typeface="+mn-lt"/>
              </a:defRPr>
            </a:lvl1pPr>
            <a:lvl2pPr>
              <a:buNone/>
              <a:defRPr/>
            </a:lvl2pPr>
            <a:lvl3pPr>
              <a:buNone/>
              <a:defRPr/>
            </a:lvl3pPr>
            <a:lvl4pPr>
              <a:buNone/>
              <a:defRPr/>
            </a:lvl4pPr>
            <a:lvl5pPr>
              <a:buNone/>
              <a:defRPr/>
            </a:lvl5pPr>
          </a:lstStyle>
          <a:p>
            <a:pPr lvl="0"/>
            <a:r>
              <a:rPr lang="en-US"/>
              <a:t>Duis </a:t>
            </a:r>
            <a:r>
              <a:rPr lang="en-US" err="1"/>
              <a:t>rutrum</a:t>
            </a:r>
            <a:r>
              <a:rPr lang="en-US"/>
              <a:t> </a:t>
            </a:r>
            <a:r>
              <a:rPr lang="en-US" err="1"/>
              <a:t>vestibulum</a:t>
            </a:r>
            <a:r>
              <a:rPr lang="en-US"/>
              <a:t> </a:t>
            </a:r>
            <a:r>
              <a:rPr lang="en-US" err="1"/>
              <a:t>ornare</a:t>
            </a:r>
            <a:r>
              <a:rPr lang="en-US"/>
              <a:t>. Integer cursus </a:t>
            </a:r>
            <a:r>
              <a:rPr lang="en-US" err="1"/>
              <a:t>eu</a:t>
            </a:r>
            <a:r>
              <a:rPr lang="en-US"/>
              <a:t> </a:t>
            </a:r>
            <a:r>
              <a:rPr lang="en-US" err="1"/>
              <a:t>elit</a:t>
            </a:r>
            <a:r>
              <a:rPr lang="en-US"/>
              <a:t> </a:t>
            </a:r>
            <a:r>
              <a:rPr lang="en-US" err="1"/>
              <a:t>mollis</a:t>
            </a:r>
            <a:r>
              <a:rPr lang="en-US"/>
              <a:t> </a:t>
            </a:r>
            <a:r>
              <a:rPr lang="en-US" err="1"/>
              <a:t>suscipit</a:t>
            </a:r>
            <a:r>
              <a:rPr lang="en-US"/>
              <a:t>.</a:t>
            </a:r>
          </a:p>
        </p:txBody>
      </p:sp>
      <p:sp>
        <p:nvSpPr>
          <p:cNvPr id="58" name="Text Placeholder 38"/>
          <p:cNvSpPr>
            <a:spLocks noGrp="1"/>
          </p:cNvSpPr>
          <p:nvPr>
            <p:ph type="body" sz="quarter" idx="26" hasCustomPrompt="1"/>
          </p:nvPr>
        </p:nvSpPr>
        <p:spPr>
          <a:xfrm>
            <a:off x="5164271" y="1961011"/>
            <a:ext cx="3640292" cy="200861"/>
          </a:xfrm>
          <a:prstGeom prst="rect">
            <a:avLst/>
          </a:prstGeom>
        </p:spPr>
        <p:txBody>
          <a:bodyPr tIns="0" bIns="0" anchor="ctr" anchorCtr="0">
            <a:noAutofit/>
          </a:bodyPr>
          <a:lstStyle>
            <a:lvl1pPr marL="0" indent="0">
              <a:buNone/>
              <a:defRPr sz="1300" b="1">
                <a:solidFill>
                  <a:schemeClr val="tx2"/>
                </a:solidFill>
                <a:latin typeface="+mn-lt"/>
              </a:defRPr>
            </a:lvl1pPr>
            <a:lvl2pPr>
              <a:buNone/>
              <a:defRPr/>
            </a:lvl2pPr>
            <a:lvl3pPr>
              <a:buNone/>
              <a:defRPr/>
            </a:lvl3pPr>
            <a:lvl4pPr>
              <a:buNone/>
              <a:defRPr/>
            </a:lvl4pPr>
            <a:lvl5pPr>
              <a:buNone/>
              <a:defRPr/>
            </a:lvl5pPr>
          </a:lstStyle>
          <a:p>
            <a:pPr lvl="0"/>
            <a:r>
              <a:rPr lang="en-US"/>
              <a:t>Headline</a:t>
            </a:r>
          </a:p>
        </p:txBody>
      </p:sp>
      <p:sp>
        <p:nvSpPr>
          <p:cNvPr id="59" name="Text Placeholder 38"/>
          <p:cNvSpPr>
            <a:spLocks noGrp="1"/>
          </p:cNvSpPr>
          <p:nvPr>
            <p:ph type="body" sz="quarter" idx="27" hasCustomPrompt="1"/>
          </p:nvPr>
        </p:nvSpPr>
        <p:spPr>
          <a:xfrm>
            <a:off x="4615631" y="1830792"/>
            <a:ext cx="502920" cy="668792"/>
          </a:xfrm>
          <a:prstGeom prst="ellipse">
            <a:avLst/>
          </a:prstGeom>
          <a:solidFill>
            <a:schemeClr val="tx2"/>
          </a:solidFill>
        </p:spPr>
        <p:txBody>
          <a:bodyPr anchor="ctr">
            <a:normAutofit/>
          </a:bodyPr>
          <a:lstStyle>
            <a:lvl1pPr marL="0" indent="0" algn="ctr">
              <a:buFont typeface="Arial" pitchFamily="34" charset="0"/>
              <a:buNone/>
              <a:defRPr sz="1100" b="1">
                <a:solidFill>
                  <a:schemeClr val="bg1"/>
                </a:solidFill>
                <a:latin typeface="+mn-lt"/>
              </a:defRPr>
            </a:lvl1pPr>
            <a:lvl2pPr>
              <a:buNone/>
              <a:defRPr/>
            </a:lvl2pPr>
            <a:lvl3pPr>
              <a:buNone/>
              <a:defRPr/>
            </a:lvl3pPr>
            <a:lvl4pPr>
              <a:buNone/>
              <a:defRPr/>
            </a:lvl4pPr>
            <a:lvl5pPr>
              <a:buNone/>
              <a:defRPr/>
            </a:lvl5pPr>
          </a:lstStyle>
          <a:p>
            <a:pPr lvl="0"/>
            <a:r>
              <a:rPr lang="en-US"/>
              <a:t>5</a:t>
            </a:r>
          </a:p>
        </p:txBody>
      </p:sp>
      <p:sp>
        <p:nvSpPr>
          <p:cNvPr id="60" name="Text Placeholder 38"/>
          <p:cNvSpPr>
            <a:spLocks noGrp="1"/>
          </p:cNvSpPr>
          <p:nvPr>
            <p:ph type="body" sz="quarter" idx="28" hasCustomPrompt="1"/>
          </p:nvPr>
        </p:nvSpPr>
        <p:spPr>
          <a:xfrm>
            <a:off x="5164271" y="2209261"/>
            <a:ext cx="3640292" cy="198993"/>
          </a:xfrm>
          <a:prstGeom prst="rect">
            <a:avLst/>
          </a:prstGeom>
        </p:spPr>
        <p:txBody>
          <a:bodyPr tIns="0" bIns="0" anchor="t" anchorCtr="0">
            <a:noAutofit/>
          </a:bodyPr>
          <a:lstStyle>
            <a:lvl1pPr marL="0" indent="0">
              <a:buNone/>
              <a:defRPr sz="900" b="1">
                <a:solidFill>
                  <a:schemeClr val="tx2"/>
                </a:solidFill>
                <a:latin typeface="+mn-lt"/>
              </a:defRPr>
            </a:lvl1pPr>
            <a:lvl2pPr>
              <a:buNone/>
              <a:defRPr/>
            </a:lvl2pPr>
            <a:lvl3pPr>
              <a:buNone/>
              <a:defRPr/>
            </a:lvl3pPr>
            <a:lvl4pPr>
              <a:buNone/>
              <a:defRPr/>
            </a:lvl4pPr>
            <a:lvl5pPr>
              <a:buNone/>
              <a:defRPr/>
            </a:lvl5pPr>
          </a:lstStyle>
          <a:p>
            <a:pPr lvl="0"/>
            <a:r>
              <a:rPr lang="en-US"/>
              <a:t>Duis </a:t>
            </a:r>
            <a:r>
              <a:rPr lang="en-US" err="1"/>
              <a:t>rutrum</a:t>
            </a:r>
            <a:r>
              <a:rPr lang="en-US"/>
              <a:t> </a:t>
            </a:r>
            <a:r>
              <a:rPr lang="en-US" err="1"/>
              <a:t>vestibulum</a:t>
            </a:r>
            <a:r>
              <a:rPr lang="en-US"/>
              <a:t> </a:t>
            </a:r>
            <a:r>
              <a:rPr lang="en-US" err="1"/>
              <a:t>ornare</a:t>
            </a:r>
            <a:r>
              <a:rPr lang="en-US"/>
              <a:t>. Integer cursus </a:t>
            </a:r>
            <a:r>
              <a:rPr lang="en-US" err="1"/>
              <a:t>eu</a:t>
            </a:r>
            <a:r>
              <a:rPr lang="en-US"/>
              <a:t> </a:t>
            </a:r>
            <a:r>
              <a:rPr lang="en-US" err="1"/>
              <a:t>elit</a:t>
            </a:r>
            <a:r>
              <a:rPr lang="en-US"/>
              <a:t> </a:t>
            </a:r>
            <a:r>
              <a:rPr lang="en-US" err="1"/>
              <a:t>mollis</a:t>
            </a:r>
            <a:r>
              <a:rPr lang="en-US"/>
              <a:t> </a:t>
            </a:r>
            <a:r>
              <a:rPr lang="en-US" err="1"/>
              <a:t>suscipit</a:t>
            </a:r>
            <a:r>
              <a:rPr lang="en-US"/>
              <a:t>.</a:t>
            </a:r>
          </a:p>
        </p:txBody>
      </p:sp>
      <p:sp>
        <p:nvSpPr>
          <p:cNvPr id="61" name="Text Placeholder 38"/>
          <p:cNvSpPr>
            <a:spLocks noGrp="1"/>
          </p:cNvSpPr>
          <p:nvPr>
            <p:ph type="body" sz="quarter" idx="29" hasCustomPrompt="1"/>
          </p:nvPr>
        </p:nvSpPr>
        <p:spPr>
          <a:xfrm>
            <a:off x="5164271" y="3129960"/>
            <a:ext cx="3640292" cy="200861"/>
          </a:xfrm>
          <a:prstGeom prst="rect">
            <a:avLst/>
          </a:prstGeom>
        </p:spPr>
        <p:txBody>
          <a:bodyPr tIns="0" bIns="0" anchor="ctr" anchorCtr="0">
            <a:noAutofit/>
          </a:bodyPr>
          <a:lstStyle>
            <a:lvl1pPr marL="0" indent="0">
              <a:buNone/>
              <a:defRPr sz="1300" b="1">
                <a:solidFill>
                  <a:schemeClr val="tx2"/>
                </a:solidFill>
                <a:latin typeface="+mn-lt"/>
              </a:defRPr>
            </a:lvl1pPr>
            <a:lvl2pPr>
              <a:buNone/>
              <a:defRPr/>
            </a:lvl2pPr>
            <a:lvl3pPr>
              <a:buNone/>
              <a:defRPr/>
            </a:lvl3pPr>
            <a:lvl4pPr>
              <a:buNone/>
              <a:defRPr/>
            </a:lvl4pPr>
            <a:lvl5pPr>
              <a:buNone/>
              <a:defRPr/>
            </a:lvl5pPr>
          </a:lstStyle>
          <a:p>
            <a:pPr lvl="0"/>
            <a:r>
              <a:rPr lang="en-US"/>
              <a:t>Headline</a:t>
            </a:r>
          </a:p>
        </p:txBody>
      </p:sp>
      <p:sp>
        <p:nvSpPr>
          <p:cNvPr id="62" name="Text Placeholder 38"/>
          <p:cNvSpPr>
            <a:spLocks noGrp="1"/>
          </p:cNvSpPr>
          <p:nvPr>
            <p:ph type="body" sz="quarter" idx="30" hasCustomPrompt="1"/>
          </p:nvPr>
        </p:nvSpPr>
        <p:spPr>
          <a:xfrm>
            <a:off x="4615631" y="2999741"/>
            <a:ext cx="502920" cy="668792"/>
          </a:xfrm>
          <a:prstGeom prst="ellipse">
            <a:avLst/>
          </a:prstGeom>
          <a:solidFill>
            <a:schemeClr val="tx2"/>
          </a:solidFill>
        </p:spPr>
        <p:txBody>
          <a:bodyPr anchor="ctr">
            <a:normAutofit/>
          </a:bodyPr>
          <a:lstStyle>
            <a:lvl1pPr marL="0" indent="0" algn="ctr">
              <a:buFont typeface="Arial" pitchFamily="34" charset="0"/>
              <a:buNone/>
              <a:defRPr sz="1100" b="1">
                <a:solidFill>
                  <a:schemeClr val="bg1"/>
                </a:solidFill>
                <a:latin typeface="+mn-lt"/>
              </a:defRPr>
            </a:lvl1pPr>
            <a:lvl2pPr>
              <a:buNone/>
              <a:defRPr/>
            </a:lvl2pPr>
            <a:lvl3pPr>
              <a:buNone/>
              <a:defRPr/>
            </a:lvl3pPr>
            <a:lvl4pPr>
              <a:buNone/>
              <a:defRPr/>
            </a:lvl4pPr>
            <a:lvl5pPr>
              <a:buNone/>
              <a:defRPr/>
            </a:lvl5pPr>
          </a:lstStyle>
          <a:p>
            <a:pPr lvl="0"/>
            <a:r>
              <a:rPr lang="en-US"/>
              <a:t>6</a:t>
            </a:r>
          </a:p>
        </p:txBody>
      </p:sp>
      <p:sp>
        <p:nvSpPr>
          <p:cNvPr id="63" name="Text Placeholder 38"/>
          <p:cNvSpPr>
            <a:spLocks noGrp="1"/>
          </p:cNvSpPr>
          <p:nvPr>
            <p:ph type="body" sz="quarter" idx="31" hasCustomPrompt="1"/>
          </p:nvPr>
        </p:nvSpPr>
        <p:spPr>
          <a:xfrm>
            <a:off x="5164271" y="3378210"/>
            <a:ext cx="3640292" cy="198993"/>
          </a:xfrm>
          <a:prstGeom prst="rect">
            <a:avLst/>
          </a:prstGeom>
        </p:spPr>
        <p:txBody>
          <a:bodyPr tIns="0" bIns="0" anchor="t" anchorCtr="0">
            <a:noAutofit/>
          </a:bodyPr>
          <a:lstStyle>
            <a:lvl1pPr marL="0" indent="0">
              <a:buNone/>
              <a:defRPr sz="900" b="1">
                <a:solidFill>
                  <a:schemeClr val="tx2"/>
                </a:solidFill>
                <a:latin typeface="+mn-lt"/>
              </a:defRPr>
            </a:lvl1pPr>
            <a:lvl2pPr>
              <a:buNone/>
              <a:defRPr/>
            </a:lvl2pPr>
            <a:lvl3pPr>
              <a:buNone/>
              <a:defRPr/>
            </a:lvl3pPr>
            <a:lvl4pPr>
              <a:buNone/>
              <a:defRPr/>
            </a:lvl4pPr>
            <a:lvl5pPr>
              <a:buNone/>
              <a:defRPr/>
            </a:lvl5pPr>
          </a:lstStyle>
          <a:p>
            <a:pPr lvl="0"/>
            <a:r>
              <a:rPr lang="en-US"/>
              <a:t>Duis </a:t>
            </a:r>
            <a:r>
              <a:rPr lang="en-US" err="1"/>
              <a:t>rutrum</a:t>
            </a:r>
            <a:r>
              <a:rPr lang="en-US"/>
              <a:t> </a:t>
            </a:r>
            <a:r>
              <a:rPr lang="en-US" err="1"/>
              <a:t>vestibulum</a:t>
            </a:r>
            <a:r>
              <a:rPr lang="en-US"/>
              <a:t> </a:t>
            </a:r>
            <a:r>
              <a:rPr lang="en-US" err="1"/>
              <a:t>ornare</a:t>
            </a:r>
            <a:r>
              <a:rPr lang="en-US"/>
              <a:t>. Integer cursus </a:t>
            </a:r>
            <a:r>
              <a:rPr lang="en-US" err="1"/>
              <a:t>eu</a:t>
            </a:r>
            <a:r>
              <a:rPr lang="en-US"/>
              <a:t> </a:t>
            </a:r>
            <a:r>
              <a:rPr lang="en-US" err="1"/>
              <a:t>elit</a:t>
            </a:r>
            <a:r>
              <a:rPr lang="en-US"/>
              <a:t> </a:t>
            </a:r>
            <a:r>
              <a:rPr lang="en-US" err="1"/>
              <a:t>mollis</a:t>
            </a:r>
            <a:r>
              <a:rPr lang="en-US"/>
              <a:t> </a:t>
            </a:r>
            <a:r>
              <a:rPr lang="en-US" err="1"/>
              <a:t>suscipit</a:t>
            </a:r>
            <a:r>
              <a:rPr lang="en-US"/>
              <a:t>.</a:t>
            </a:r>
          </a:p>
        </p:txBody>
      </p:sp>
      <p:sp>
        <p:nvSpPr>
          <p:cNvPr id="64" name="Text Placeholder 38"/>
          <p:cNvSpPr>
            <a:spLocks noGrp="1"/>
          </p:cNvSpPr>
          <p:nvPr>
            <p:ph type="body" sz="quarter" idx="32" hasCustomPrompt="1"/>
          </p:nvPr>
        </p:nvSpPr>
        <p:spPr>
          <a:xfrm>
            <a:off x="5164271" y="4296982"/>
            <a:ext cx="3640292" cy="200861"/>
          </a:xfrm>
          <a:prstGeom prst="rect">
            <a:avLst/>
          </a:prstGeom>
        </p:spPr>
        <p:txBody>
          <a:bodyPr tIns="0" bIns="0" anchor="ctr" anchorCtr="0">
            <a:noAutofit/>
          </a:bodyPr>
          <a:lstStyle>
            <a:lvl1pPr marL="0" indent="0">
              <a:buNone/>
              <a:defRPr sz="1300" b="1">
                <a:solidFill>
                  <a:schemeClr val="tx2"/>
                </a:solidFill>
                <a:latin typeface="+mn-lt"/>
              </a:defRPr>
            </a:lvl1pPr>
            <a:lvl2pPr>
              <a:buNone/>
              <a:defRPr/>
            </a:lvl2pPr>
            <a:lvl3pPr>
              <a:buNone/>
              <a:defRPr/>
            </a:lvl3pPr>
            <a:lvl4pPr>
              <a:buNone/>
              <a:defRPr/>
            </a:lvl4pPr>
            <a:lvl5pPr>
              <a:buNone/>
              <a:defRPr/>
            </a:lvl5pPr>
          </a:lstStyle>
          <a:p>
            <a:pPr lvl="0"/>
            <a:r>
              <a:rPr lang="en-US"/>
              <a:t>Headline</a:t>
            </a:r>
          </a:p>
        </p:txBody>
      </p:sp>
      <p:sp>
        <p:nvSpPr>
          <p:cNvPr id="65" name="Text Placeholder 38"/>
          <p:cNvSpPr>
            <a:spLocks noGrp="1"/>
          </p:cNvSpPr>
          <p:nvPr>
            <p:ph type="body" sz="quarter" idx="33" hasCustomPrompt="1"/>
          </p:nvPr>
        </p:nvSpPr>
        <p:spPr>
          <a:xfrm>
            <a:off x="4615631" y="4166763"/>
            <a:ext cx="502920" cy="668792"/>
          </a:xfrm>
          <a:prstGeom prst="ellipse">
            <a:avLst/>
          </a:prstGeom>
          <a:solidFill>
            <a:schemeClr val="tx2"/>
          </a:solidFill>
        </p:spPr>
        <p:txBody>
          <a:bodyPr anchor="ctr">
            <a:normAutofit/>
          </a:bodyPr>
          <a:lstStyle>
            <a:lvl1pPr marL="0" indent="0" algn="ctr">
              <a:buFont typeface="Arial" pitchFamily="34" charset="0"/>
              <a:buNone/>
              <a:defRPr sz="1100" b="1">
                <a:solidFill>
                  <a:schemeClr val="bg1"/>
                </a:solidFill>
                <a:latin typeface="+mn-lt"/>
              </a:defRPr>
            </a:lvl1pPr>
            <a:lvl2pPr>
              <a:buNone/>
              <a:defRPr/>
            </a:lvl2pPr>
            <a:lvl3pPr>
              <a:buNone/>
              <a:defRPr/>
            </a:lvl3pPr>
            <a:lvl4pPr>
              <a:buNone/>
              <a:defRPr/>
            </a:lvl4pPr>
            <a:lvl5pPr>
              <a:buNone/>
              <a:defRPr/>
            </a:lvl5pPr>
          </a:lstStyle>
          <a:p>
            <a:pPr lvl="0"/>
            <a:r>
              <a:rPr lang="en-US"/>
              <a:t>7</a:t>
            </a:r>
          </a:p>
        </p:txBody>
      </p:sp>
      <p:sp>
        <p:nvSpPr>
          <p:cNvPr id="66" name="Text Placeholder 38"/>
          <p:cNvSpPr>
            <a:spLocks noGrp="1"/>
          </p:cNvSpPr>
          <p:nvPr>
            <p:ph type="body" sz="quarter" idx="34" hasCustomPrompt="1"/>
          </p:nvPr>
        </p:nvSpPr>
        <p:spPr>
          <a:xfrm>
            <a:off x="5164271" y="4545232"/>
            <a:ext cx="3640292" cy="198993"/>
          </a:xfrm>
          <a:prstGeom prst="rect">
            <a:avLst/>
          </a:prstGeom>
        </p:spPr>
        <p:txBody>
          <a:bodyPr tIns="0" bIns="0" anchor="t" anchorCtr="0">
            <a:noAutofit/>
          </a:bodyPr>
          <a:lstStyle>
            <a:lvl1pPr marL="0" indent="0">
              <a:buNone/>
              <a:defRPr sz="900" b="1">
                <a:solidFill>
                  <a:schemeClr val="tx2"/>
                </a:solidFill>
                <a:latin typeface="+mn-lt"/>
              </a:defRPr>
            </a:lvl1pPr>
            <a:lvl2pPr>
              <a:buNone/>
              <a:defRPr/>
            </a:lvl2pPr>
            <a:lvl3pPr>
              <a:buNone/>
              <a:defRPr/>
            </a:lvl3pPr>
            <a:lvl4pPr>
              <a:buNone/>
              <a:defRPr/>
            </a:lvl4pPr>
            <a:lvl5pPr>
              <a:buNone/>
              <a:defRPr/>
            </a:lvl5pPr>
          </a:lstStyle>
          <a:p>
            <a:pPr lvl="0"/>
            <a:r>
              <a:rPr lang="en-US"/>
              <a:t>Duis </a:t>
            </a:r>
            <a:r>
              <a:rPr lang="en-US" err="1"/>
              <a:t>rutrum</a:t>
            </a:r>
            <a:r>
              <a:rPr lang="en-US"/>
              <a:t> </a:t>
            </a:r>
            <a:r>
              <a:rPr lang="en-US" err="1"/>
              <a:t>vestibulum</a:t>
            </a:r>
            <a:r>
              <a:rPr lang="en-US"/>
              <a:t> </a:t>
            </a:r>
            <a:r>
              <a:rPr lang="en-US" err="1"/>
              <a:t>ornare</a:t>
            </a:r>
            <a:r>
              <a:rPr lang="en-US"/>
              <a:t>. Integer cursus </a:t>
            </a:r>
            <a:r>
              <a:rPr lang="en-US" err="1"/>
              <a:t>eu</a:t>
            </a:r>
            <a:r>
              <a:rPr lang="en-US"/>
              <a:t> </a:t>
            </a:r>
            <a:r>
              <a:rPr lang="en-US" err="1"/>
              <a:t>elit</a:t>
            </a:r>
            <a:r>
              <a:rPr lang="en-US"/>
              <a:t> </a:t>
            </a:r>
            <a:r>
              <a:rPr lang="en-US" err="1"/>
              <a:t>mollis</a:t>
            </a:r>
            <a:r>
              <a:rPr lang="en-US"/>
              <a:t> </a:t>
            </a:r>
            <a:r>
              <a:rPr lang="en-US" err="1"/>
              <a:t>suscipit</a:t>
            </a:r>
            <a:r>
              <a:rPr lang="en-US"/>
              <a:t>.</a:t>
            </a:r>
          </a:p>
        </p:txBody>
      </p:sp>
      <p:sp>
        <p:nvSpPr>
          <p:cNvPr id="29"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30"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31"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32" name="Footer Placeholder 4"/>
          <p:cNvSpPr txBox="1">
            <a:spLocks/>
          </p:cNvSpPr>
          <p:nvPr userDrawn="1"/>
        </p:nvSpPr>
        <p:spPr>
          <a:xfrm>
            <a:off x="8924926" y="6639317"/>
            <a:ext cx="219075" cy="148963"/>
          </a:xfrm>
          <a:prstGeom prst="rect">
            <a:avLst/>
          </a:prstGeom>
          <a:noFill/>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457200"/>
            <a:fld id="{5D61087F-CA7B-4F6C-AD54-FCE24029CF22}" type="slidenum">
              <a:rPr lang="en-US" smtClean="0">
                <a:solidFill>
                  <a:srgbClr val="646363"/>
                </a:solidFill>
              </a:rPr>
              <a:pPr defTabSz="457200"/>
              <a:t>‹#›</a:t>
            </a:fld>
            <a:endParaRPr lang="en-US">
              <a:solidFill>
                <a:srgbClr val="646363"/>
              </a:solidFill>
            </a:endParaRPr>
          </a:p>
        </p:txBody>
      </p:sp>
      <p:sp>
        <p:nvSpPr>
          <p:cNvPr id="33" name="Rectangle 32"/>
          <p:cNvSpPr/>
          <p:nvPr userDrawn="1"/>
        </p:nvSpPr>
        <p:spPr>
          <a:xfrm>
            <a:off x="8903495" y="6618549"/>
            <a:ext cx="228600" cy="190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34"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
        <p:nvSpPr>
          <p:cNvPr id="36" name="Text Placeholder 2"/>
          <p:cNvSpPr>
            <a:spLocks noGrp="1"/>
          </p:cNvSpPr>
          <p:nvPr>
            <p:ph type="body" sz="quarter" idx="12" hasCustomPrompt="1"/>
          </p:nvPr>
        </p:nvSpPr>
        <p:spPr>
          <a:xfrm>
            <a:off x="203201"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cxnSp>
        <p:nvCxnSpPr>
          <p:cNvPr id="37"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3240822"/>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7_Section Breaker">
    <p:bg>
      <p:bgPr>
        <a:solidFill>
          <a:srgbClr val="F2F2F2"/>
        </a:solidFill>
        <a:effectLst/>
      </p:bgPr>
    </p:bg>
    <p:spTree>
      <p:nvGrpSpPr>
        <p:cNvPr id="1" name=""/>
        <p:cNvGrpSpPr/>
        <p:nvPr/>
      </p:nvGrpSpPr>
      <p:grpSpPr>
        <a:xfrm>
          <a:off x="0" y="0"/>
          <a:ext cx="0" cy="0"/>
          <a:chOff x="0" y="0"/>
          <a:chExt cx="0" cy="0"/>
        </a:xfrm>
      </p:grpSpPr>
      <p:pic>
        <p:nvPicPr>
          <p:cNvPr id="25" name="greyfade-jon-flobrant-193464.jpg"/>
          <p:cNvPicPr>
            <a:picLocks noChangeAspect="1"/>
          </p:cNvPicPr>
          <p:nvPr userDrawn="1"/>
        </p:nvPicPr>
        <p:blipFill>
          <a:blip r:embed="rId2" cstate="print">
            <a:extLst>
              <a:ext uri="{28A0092B-C50C-407E-A947-70E740481C1C}">
                <a14:useLocalDpi xmlns:a14="http://schemas.microsoft.com/office/drawing/2010/main"/>
              </a:ext>
            </a:extLst>
          </a:blip>
          <a:srcRect/>
          <a:stretch>
            <a:fillRect/>
          </a:stretch>
        </p:blipFill>
        <p:spPr>
          <a:xfrm>
            <a:off x="2656750" y="1"/>
            <a:ext cx="6502359" cy="6270172"/>
          </a:xfrm>
          <a:prstGeom prst="rect">
            <a:avLst/>
          </a:prstGeom>
        </p:spPr>
      </p:pic>
      <p:sp>
        <p:nvSpPr>
          <p:cNvPr id="2" name="Title 1"/>
          <p:cNvSpPr>
            <a:spLocks noGrp="1"/>
          </p:cNvSpPr>
          <p:nvPr>
            <p:ph type="ctrTitle" hasCustomPrompt="1"/>
          </p:nvPr>
        </p:nvSpPr>
        <p:spPr>
          <a:xfrm>
            <a:off x="1" y="2353656"/>
            <a:ext cx="5534025" cy="3756689"/>
          </a:xfrm>
          <a:prstGeom prst="rect">
            <a:avLst/>
          </a:prstGeom>
          <a:noFill/>
        </p:spPr>
        <p:txBody>
          <a:bodyPr wrap="square" lIns="0" rtlCol="0" anchor="t" anchorCtr="0">
            <a:noAutofit/>
          </a:bodyPr>
          <a:lstStyle>
            <a:lvl1pPr marL="0" algn="l">
              <a:lnSpc>
                <a:spcPct val="98000"/>
              </a:lnSpc>
              <a:tabLst>
                <a:tab pos="457200" algn="l"/>
              </a:tabLst>
              <a:defRPr lang="en-US" sz="6000" u="sng" dirty="0">
                <a:solidFill>
                  <a:schemeClr val="tx2"/>
                </a:solidFill>
                <a:latin typeface="+mj-lt"/>
                <a:ea typeface="+mn-ea"/>
                <a:cs typeface="Arial"/>
              </a:defRPr>
            </a:lvl1pPr>
          </a:lstStyle>
          <a:p>
            <a:pPr marL="0" lvl="0" algn="l"/>
            <a:r>
              <a:rPr lang="en-US"/>
              <a:t>Section name here in three lines</a:t>
            </a:r>
          </a:p>
        </p:txBody>
      </p:sp>
      <p:sp>
        <p:nvSpPr>
          <p:cNvPr id="21" name="object 5"/>
          <p:cNvSpPr/>
          <p:nvPr userDrawn="1"/>
        </p:nvSpPr>
        <p:spPr>
          <a:xfrm>
            <a:off x="8432008" y="2976559"/>
            <a:ext cx="462845" cy="617128"/>
          </a:xfrm>
          <a:custGeom>
            <a:avLst/>
            <a:gdLst/>
            <a:ahLst/>
            <a:cxnLst/>
            <a:rect l="l" t="t" r="r" b="b"/>
            <a:pathLst>
              <a:path w="1880363" h="1880368">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4"/>
                </a:lnTo>
                <a:lnTo>
                  <a:pt x="2753" y="1012311"/>
                </a:lnTo>
                <a:lnTo>
                  <a:pt x="11014" y="1084096"/>
                </a:lnTo>
                <a:lnTo>
                  <a:pt x="24783" y="1155197"/>
                </a:lnTo>
                <a:lnTo>
                  <a:pt x="44059" y="1225271"/>
                </a:lnTo>
                <a:lnTo>
                  <a:pt x="68843" y="1293976"/>
                </a:lnTo>
                <a:lnTo>
                  <a:pt x="99134" y="1360970"/>
                </a:lnTo>
                <a:lnTo>
                  <a:pt x="134933" y="1425911"/>
                </a:lnTo>
                <a:lnTo>
                  <a:pt x="176239" y="1488457"/>
                </a:lnTo>
                <a:lnTo>
                  <a:pt x="223052" y="1548266"/>
                </a:lnTo>
                <a:lnTo>
                  <a:pt x="275373" y="1604994"/>
                </a:lnTo>
                <a:lnTo>
                  <a:pt x="332102" y="1657315"/>
                </a:lnTo>
                <a:lnTo>
                  <a:pt x="391911" y="1704129"/>
                </a:lnTo>
                <a:lnTo>
                  <a:pt x="454457" y="1745435"/>
                </a:lnTo>
                <a:lnTo>
                  <a:pt x="519398" y="1781233"/>
                </a:lnTo>
                <a:lnTo>
                  <a:pt x="586392" y="1811524"/>
                </a:lnTo>
                <a:lnTo>
                  <a:pt x="655098" y="1836308"/>
                </a:lnTo>
                <a:lnTo>
                  <a:pt x="725172" y="1855584"/>
                </a:lnTo>
                <a:lnTo>
                  <a:pt x="796273" y="1869353"/>
                </a:lnTo>
                <a:lnTo>
                  <a:pt x="868058" y="1877614"/>
                </a:lnTo>
                <a:lnTo>
                  <a:pt x="940185" y="1880368"/>
                </a:lnTo>
                <a:lnTo>
                  <a:pt x="1012312" y="1877614"/>
                </a:lnTo>
                <a:lnTo>
                  <a:pt x="1084097" y="1869353"/>
                </a:lnTo>
                <a:lnTo>
                  <a:pt x="1155197" y="1855584"/>
                </a:lnTo>
                <a:lnTo>
                  <a:pt x="1225271" y="1836308"/>
                </a:lnTo>
                <a:lnTo>
                  <a:pt x="1293976" y="1811524"/>
                </a:lnTo>
                <a:lnTo>
                  <a:pt x="1360970" y="1781233"/>
                </a:lnTo>
                <a:lnTo>
                  <a:pt x="1425911" y="1745435"/>
                </a:lnTo>
                <a:lnTo>
                  <a:pt x="1488456" y="1704129"/>
                </a:lnTo>
                <a:lnTo>
                  <a:pt x="1548264" y="1657315"/>
                </a:lnTo>
                <a:lnTo>
                  <a:pt x="1604992" y="1604994"/>
                </a:lnTo>
                <a:lnTo>
                  <a:pt x="1657313" y="1548266"/>
                </a:lnTo>
                <a:lnTo>
                  <a:pt x="1704126" y="1488457"/>
                </a:lnTo>
                <a:lnTo>
                  <a:pt x="1745432" y="1425911"/>
                </a:lnTo>
                <a:lnTo>
                  <a:pt x="1781230" y="1360970"/>
                </a:lnTo>
                <a:lnTo>
                  <a:pt x="1811521" y="1293976"/>
                </a:lnTo>
                <a:lnTo>
                  <a:pt x="1836304" y="1225271"/>
                </a:lnTo>
                <a:lnTo>
                  <a:pt x="1855580" y="1155197"/>
                </a:lnTo>
                <a:lnTo>
                  <a:pt x="1869349" y="1084096"/>
                </a:lnTo>
                <a:lnTo>
                  <a:pt x="1877610" y="1012311"/>
                </a:lnTo>
                <a:lnTo>
                  <a:pt x="1880363" y="940184"/>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chemeClr val="accent6">
              <a:alpha val="56000"/>
            </a:schemeClr>
          </a:solidFill>
        </p:spPr>
        <p:txBody>
          <a:bodyPr wrap="square" lIns="0" tIns="0" rIns="0" bIns="0" rtlCol="0">
            <a:noAutofit/>
          </a:bodyPr>
          <a:lstStyle/>
          <a:p>
            <a:pPr defTabSz="457200"/>
            <a:endParaRPr>
              <a:solidFill>
                <a:srgbClr val="000000"/>
              </a:solidFill>
            </a:endParaRPr>
          </a:p>
        </p:txBody>
      </p:sp>
      <p:sp>
        <p:nvSpPr>
          <p:cNvPr id="26" name="object 5"/>
          <p:cNvSpPr/>
          <p:nvPr userDrawn="1"/>
        </p:nvSpPr>
        <p:spPr>
          <a:xfrm>
            <a:off x="7724017" y="4759389"/>
            <a:ext cx="391505" cy="522008"/>
          </a:xfrm>
          <a:custGeom>
            <a:avLst/>
            <a:gdLst/>
            <a:ahLst/>
            <a:cxnLst/>
            <a:rect l="l" t="t" r="r" b="b"/>
            <a:pathLst>
              <a:path w="1880363" h="1880368">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4"/>
                </a:lnTo>
                <a:lnTo>
                  <a:pt x="2753" y="1012311"/>
                </a:lnTo>
                <a:lnTo>
                  <a:pt x="11014" y="1084096"/>
                </a:lnTo>
                <a:lnTo>
                  <a:pt x="24783" y="1155197"/>
                </a:lnTo>
                <a:lnTo>
                  <a:pt x="44059" y="1225271"/>
                </a:lnTo>
                <a:lnTo>
                  <a:pt x="68843" y="1293976"/>
                </a:lnTo>
                <a:lnTo>
                  <a:pt x="99134" y="1360970"/>
                </a:lnTo>
                <a:lnTo>
                  <a:pt x="134933" y="1425911"/>
                </a:lnTo>
                <a:lnTo>
                  <a:pt x="176239" y="1488457"/>
                </a:lnTo>
                <a:lnTo>
                  <a:pt x="223052" y="1548266"/>
                </a:lnTo>
                <a:lnTo>
                  <a:pt x="275373" y="1604994"/>
                </a:lnTo>
                <a:lnTo>
                  <a:pt x="332102" y="1657315"/>
                </a:lnTo>
                <a:lnTo>
                  <a:pt x="391911" y="1704129"/>
                </a:lnTo>
                <a:lnTo>
                  <a:pt x="454457" y="1745435"/>
                </a:lnTo>
                <a:lnTo>
                  <a:pt x="519398" y="1781233"/>
                </a:lnTo>
                <a:lnTo>
                  <a:pt x="586392" y="1811524"/>
                </a:lnTo>
                <a:lnTo>
                  <a:pt x="655098" y="1836308"/>
                </a:lnTo>
                <a:lnTo>
                  <a:pt x="725172" y="1855584"/>
                </a:lnTo>
                <a:lnTo>
                  <a:pt x="796273" y="1869353"/>
                </a:lnTo>
                <a:lnTo>
                  <a:pt x="868058" y="1877614"/>
                </a:lnTo>
                <a:lnTo>
                  <a:pt x="940185" y="1880368"/>
                </a:lnTo>
                <a:lnTo>
                  <a:pt x="1012312" y="1877614"/>
                </a:lnTo>
                <a:lnTo>
                  <a:pt x="1084097" y="1869353"/>
                </a:lnTo>
                <a:lnTo>
                  <a:pt x="1155197" y="1855584"/>
                </a:lnTo>
                <a:lnTo>
                  <a:pt x="1225271" y="1836308"/>
                </a:lnTo>
                <a:lnTo>
                  <a:pt x="1293976" y="1811524"/>
                </a:lnTo>
                <a:lnTo>
                  <a:pt x="1360970" y="1781233"/>
                </a:lnTo>
                <a:lnTo>
                  <a:pt x="1425911" y="1745435"/>
                </a:lnTo>
                <a:lnTo>
                  <a:pt x="1488456" y="1704129"/>
                </a:lnTo>
                <a:lnTo>
                  <a:pt x="1548264" y="1657315"/>
                </a:lnTo>
                <a:lnTo>
                  <a:pt x="1604992" y="1604994"/>
                </a:lnTo>
                <a:lnTo>
                  <a:pt x="1657313" y="1548266"/>
                </a:lnTo>
                <a:lnTo>
                  <a:pt x="1704126" y="1488457"/>
                </a:lnTo>
                <a:lnTo>
                  <a:pt x="1745432" y="1425911"/>
                </a:lnTo>
                <a:lnTo>
                  <a:pt x="1781230" y="1360970"/>
                </a:lnTo>
                <a:lnTo>
                  <a:pt x="1811521" y="1293976"/>
                </a:lnTo>
                <a:lnTo>
                  <a:pt x="1836304" y="1225271"/>
                </a:lnTo>
                <a:lnTo>
                  <a:pt x="1855580" y="1155197"/>
                </a:lnTo>
                <a:lnTo>
                  <a:pt x="1869349" y="1084096"/>
                </a:lnTo>
                <a:lnTo>
                  <a:pt x="1877610" y="1012311"/>
                </a:lnTo>
                <a:lnTo>
                  <a:pt x="1880363" y="940184"/>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chemeClr val="accent4">
              <a:alpha val="56000"/>
            </a:schemeClr>
          </a:solidFill>
        </p:spPr>
        <p:txBody>
          <a:bodyPr wrap="square" lIns="0" tIns="0" rIns="0" bIns="0" rtlCol="0">
            <a:noAutofit/>
          </a:bodyPr>
          <a:lstStyle/>
          <a:p>
            <a:pPr defTabSz="457200"/>
            <a:endParaRPr>
              <a:solidFill>
                <a:srgbClr val="000000"/>
              </a:solidFill>
            </a:endParaRPr>
          </a:p>
        </p:txBody>
      </p:sp>
      <p:sp>
        <p:nvSpPr>
          <p:cNvPr id="27" name="object 5"/>
          <p:cNvSpPr/>
          <p:nvPr userDrawn="1"/>
        </p:nvSpPr>
        <p:spPr>
          <a:xfrm>
            <a:off x="6081105" y="2183592"/>
            <a:ext cx="357794" cy="477059"/>
          </a:xfrm>
          <a:custGeom>
            <a:avLst/>
            <a:gdLst/>
            <a:ahLst/>
            <a:cxnLst/>
            <a:rect l="l" t="t" r="r" b="b"/>
            <a:pathLst>
              <a:path w="1880363" h="1880368">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4"/>
                </a:lnTo>
                <a:lnTo>
                  <a:pt x="2753" y="1012311"/>
                </a:lnTo>
                <a:lnTo>
                  <a:pt x="11014" y="1084096"/>
                </a:lnTo>
                <a:lnTo>
                  <a:pt x="24783" y="1155197"/>
                </a:lnTo>
                <a:lnTo>
                  <a:pt x="44059" y="1225271"/>
                </a:lnTo>
                <a:lnTo>
                  <a:pt x="68843" y="1293976"/>
                </a:lnTo>
                <a:lnTo>
                  <a:pt x="99134" y="1360970"/>
                </a:lnTo>
                <a:lnTo>
                  <a:pt x="134933" y="1425911"/>
                </a:lnTo>
                <a:lnTo>
                  <a:pt x="176239" y="1488457"/>
                </a:lnTo>
                <a:lnTo>
                  <a:pt x="223052" y="1548266"/>
                </a:lnTo>
                <a:lnTo>
                  <a:pt x="275373" y="1604994"/>
                </a:lnTo>
                <a:lnTo>
                  <a:pt x="332102" y="1657315"/>
                </a:lnTo>
                <a:lnTo>
                  <a:pt x="391911" y="1704129"/>
                </a:lnTo>
                <a:lnTo>
                  <a:pt x="454457" y="1745435"/>
                </a:lnTo>
                <a:lnTo>
                  <a:pt x="519398" y="1781233"/>
                </a:lnTo>
                <a:lnTo>
                  <a:pt x="586392" y="1811524"/>
                </a:lnTo>
                <a:lnTo>
                  <a:pt x="655098" y="1836308"/>
                </a:lnTo>
                <a:lnTo>
                  <a:pt x="725172" y="1855584"/>
                </a:lnTo>
                <a:lnTo>
                  <a:pt x="796273" y="1869353"/>
                </a:lnTo>
                <a:lnTo>
                  <a:pt x="868058" y="1877614"/>
                </a:lnTo>
                <a:lnTo>
                  <a:pt x="940185" y="1880368"/>
                </a:lnTo>
                <a:lnTo>
                  <a:pt x="1012312" y="1877614"/>
                </a:lnTo>
                <a:lnTo>
                  <a:pt x="1084097" y="1869353"/>
                </a:lnTo>
                <a:lnTo>
                  <a:pt x="1155197" y="1855584"/>
                </a:lnTo>
                <a:lnTo>
                  <a:pt x="1225271" y="1836308"/>
                </a:lnTo>
                <a:lnTo>
                  <a:pt x="1293976" y="1811524"/>
                </a:lnTo>
                <a:lnTo>
                  <a:pt x="1360970" y="1781233"/>
                </a:lnTo>
                <a:lnTo>
                  <a:pt x="1425911" y="1745435"/>
                </a:lnTo>
                <a:lnTo>
                  <a:pt x="1488456" y="1704129"/>
                </a:lnTo>
                <a:lnTo>
                  <a:pt x="1548264" y="1657315"/>
                </a:lnTo>
                <a:lnTo>
                  <a:pt x="1604992" y="1604994"/>
                </a:lnTo>
                <a:lnTo>
                  <a:pt x="1657313" y="1548266"/>
                </a:lnTo>
                <a:lnTo>
                  <a:pt x="1704126" y="1488457"/>
                </a:lnTo>
                <a:lnTo>
                  <a:pt x="1745432" y="1425911"/>
                </a:lnTo>
                <a:lnTo>
                  <a:pt x="1781230" y="1360970"/>
                </a:lnTo>
                <a:lnTo>
                  <a:pt x="1811521" y="1293976"/>
                </a:lnTo>
                <a:lnTo>
                  <a:pt x="1836304" y="1225271"/>
                </a:lnTo>
                <a:lnTo>
                  <a:pt x="1855580" y="1155197"/>
                </a:lnTo>
                <a:lnTo>
                  <a:pt x="1869349" y="1084096"/>
                </a:lnTo>
                <a:lnTo>
                  <a:pt x="1877610" y="1012311"/>
                </a:lnTo>
                <a:lnTo>
                  <a:pt x="1880363" y="940184"/>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chemeClr val="accent5">
              <a:alpha val="56000"/>
            </a:schemeClr>
          </a:solidFill>
        </p:spPr>
        <p:txBody>
          <a:bodyPr wrap="square" lIns="0" tIns="0" rIns="0" bIns="0" rtlCol="0">
            <a:noAutofit/>
          </a:bodyPr>
          <a:lstStyle/>
          <a:p>
            <a:pPr defTabSz="457200"/>
            <a:endParaRPr>
              <a:solidFill>
                <a:srgbClr val="000000"/>
              </a:solidFill>
            </a:endParaRPr>
          </a:p>
        </p:txBody>
      </p:sp>
      <p:sp>
        <p:nvSpPr>
          <p:cNvPr id="28" name="object 5"/>
          <p:cNvSpPr/>
          <p:nvPr userDrawn="1"/>
        </p:nvSpPr>
        <p:spPr>
          <a:xfrm>
            <a:off x="5442627" y="4174848"/>
            <a:ext cx="347870" cy="463827"/>
          </a:xfrm>
          <a:custGeom>
            <a:avLst/>
            <a:gdLst/>
            <a:ahLst/>
            <a:cxnLst/>
            <a:rect l="l" t="t" r="r" b="b"/>
            <a:pathLst>
              <a:path w="1880363" h="1880368">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4"/>
                </a:lnTo>
                <a:lnTo>
                  <a:pt x="2753" y="1012311"/>
                </a:lnTo>
                <a:lnTo>
                  <a:pt x="11014" y="1084096"/>
                </a:lnTo>
                <a:lnTo>
                  <a:pt x="24783" y="1155197"/>
                </a:lnTo>
                <a:lnTo>
                  <a:pt x="44059" y="1225271"/>
                </a:lnTo>
                <a:lnTo>
                  <a:pt x="68843" y="1293976"/>
                </a:lnTo>
                <a:lnTo>
                  <a:pt x="99134" y="1360970"/>
                </a:lnTo>
                <a:lnTo>
                  <a:pt x="134933" y="1425911"/>
                </a:lnTo>
                <a:lnTo>
                  <a:pt x="176239" y="1488457"/>
                </a:lnTo>
                <a:lnTo>
                  <a:pt x="223052" y="1548266"/>
                </a:lnTo>
                <a:lnTo>
                  <a:pt x="275373" y="1604994"/>
                </a:lnTo>
                <a:lnTo>
                  <a:pt x="332102" y="1657315"/>
                </a:lnTo>
                <a:lnTo>
                  <a:pt x="391911" y="1704129"/>
                </a:lnTo>
                <a:lnTo>
                  <a:pt x="454457" y="1745435"/>
                </a:lnTo>
                <a:lnTo>
                  <a:pt x="519398" y="1781233"/>
                </a:lnTo>
                <a:lnTo>
                  <a:pt x="586392" y="1811524"/>
                </a:lnTo>
                <a:lnTo>
                  <a:pt x="655098" y="1836308"/>
                </a:lnTo>
                <a:lnTo>
                  <a:pt x="725172" y="1855584"/>
                </a:lnTo>
                <a:lnTo>
                  <a:pt x="796273" y="1869353"/>
                </a:lnTo>
                <a:lnTo>
                  <a:pt x="868058" y="1877614"/>
                </a:lnTo>
                <a:lnTo>
                  <a:pt x="940185" y="1880368"/>
                </a:lnTo>
                <a:lnTo>
                  <a:pt x="1012312" y="1877614"/>
                </a:lnTo>
                <a:lnTo>
                  <a:pt x="1084097" y="1869353"/>
                </a:lnTo>
                <a:lnTo>
                  <a:pt x="1155197" y="1855584"/>
                </a:lnTo>
                <a:lnTo>
                  <a:pt x="1225271" y="1836308"/>
                </a:lnTo>
                <a:lnTo>
                  <a:pt x="1293976" y="1811524"/>
                </a:lnTo>
                <a:lnTo>
                  <a:pt x="1360970" y="1781233"/>
                </a:lnTo>
                <a:lnTo>
                  <a:pt x="1425911" y="1745435"/>
                </a:lnTo>
                <a:lnTo>
                  <a:pt x="1488456" y="1704129"/>
                </a:lnTo>
                <a:lnTo>
                  <a:pt x="1548264" y="1657315"/>
                </a:lnTo>
                <a:lnTo>
                  <a:pt x="1604992" y="1604994"/>
                </a:lnTo>
                <a:lnTo>
                  <a:pt x="1657313" y="1548266"/>
                </a:lnTo>
                <a:lnTo>
                  <a:pt x="1704126" y="1488457"/>
                </a:lnTo>
                <a:lnTo>
                  <a:pt x="1745432" y="1425911"/>
                </a:lnTo>
                <a:lnTo>
                  <a:pt x="1781230" y="1360970"/>
                </a:lnTo>
                <a:lnTo>
                  <a:pt x="1811521" y="1293976"/>
                </a:lnTo>
                <a:lnTo>
                  <a:pt x="1836304" y="1225271"/>
                </a:lnTo>
                <a:lnTo>
                  <a:pt x="1855580" y="1155197"/>
                </a:lnTo>
                <a:lnTo>
                  <a:pt x="1869349" y="1084096"/>
                </a:lnTo>
                <a:lnTo>
                  <a:pt x="1877610" y="1012311"/>
                </a:lnTo>
                <a:lnTo>
                  <a:pt x="1880363" y="940184"/>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chemeClr val="accent3">
              <a:alpha val="56000"/>
            </a:schemeClr>
          </a:solidFill>
        </p:spPr>
        <p:txBody>
          <a:bodyPr wrap="square" lIns="0" tIns="0" rIns="0" bIns="0" rtlCol="0">
            <a:noAutofit/>
          </a:bodyPr>
          <a:lstStyle/>
          <a:p>
            <a:pPr defTabSz="457200"/>
            <a:endParaRPr>
              <a:solidFill>
                <a:srgbClr val="000000"/>
              </a:solidFill>
            </a:endParaRPr>
          </a:p>
        </p:txBody>
      </p:sp>
      <p:sp>
        <p:nvSpPr>
          <p:cNvPr id="29" name="object 5"/>
          <p:cNvSpPr/>
          <p:nvPr userDrawn="1"/>
        </p:nvSpPr>
        <p:spPr>
          <a:xfrm>
            <a:off x="6381751" y="3345759"/>
            <a:ext cx="240507" cy="320676"/>
          </a:xfrm>
          <a:custGeom>
            <a:avLst/>
            <a:gdLst/>
            <a:ahLst/>
            <a:cxnLst/>
            <a:rect l="l" t="t" r="r" b="b"/>
            <a:pathLst>
              <a:path w="1880363" h="1880368">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4"/>
                </a:lnTo>
                <a:lnTo>
                  <a:pt x="2753" y="1012311"/>
                </a:lnTo>
                <a:lnTo>
                  <a:pt x="11014" y="1084096"/>
                </a:lnTo>
                <a:lnTo>
                  <a:pt x="24783" y="1155197"/>
                </a:lnTo>
                <a:lnTo>
                  <a:pt x="44059" y="1225271"/>
                </a:lnTo>
                <a:lnTo>
                  <a:pt x="68843" y="1293976"/>
                </a:lnTo>
                <a:lnTo>
                  <a:pt x="99134" y="1360970"/>
                </a:lnTo>
                <a:lnTo>
                  <a:pt x="134933" y="1425911"/>
                </a:lnTo>
                <a:lnTo>
                  <a:pt x="176239" y="1488457"/>
                </a:lnTo>
                <a:lnTo>
                  <a:pt x="223052" y="1548266"/>
                </a:lnTo>
                <a:lnTo>
                  <a:pt x="275373" y="1604994"/>
                </a:lnTo>
                <a:lnTo>
                  <a:pt x="332102" y="1657315"/>
                </a:lnTo>
                <a:lnTo>
                  <a:pt x="391911" y="1704129"/>
                </a:lnTo>
                <a:lnTo>
                  <a:pt x="454457" y="1745435"/>
                </a:lnTo>
                <a:lnTo>
                  <a:pt x="519398" y="1781233"/>
                </a:lnTo>
                <a:lnTo>
                  <a:pt x="586392" y="1811524"/>
                </a:lnTo>
                <a:lnTo>
                  <a:pt x="655098" y="1836308"/>
                </a:lnTo>
                <a:lnTo>
                  <a:pt x="725172" y="1855584"/>
                </a:lnTo>
                <a:lnTo>
                  <a:pt x="796273" y="1869353"/>
                </a:lnTo>
                <a:lnTo>
                  <a:pt x="868058" y="1877614"/>
                </a:lnTo>
                <a:lnTo>
                  <a:pt x="940185" y="1880368"/>
                </a:lnTo>
                <a:lnTo>
                  <a:pt x="1012312" y="1877614"/>
                </a:lnTo>
                <a:lnTo>
                  <a:pt x="1084097" y="1869353"/>
                </a:lnTo>
                <a:lnTo>
                  <a:pt x="1155197" y="1855584"/>
                </a:lnTo>
                <a:lnTo>
                  <a:pt x="1225271" y="1836308"/>
                </a:lnTo>
                <a:lnTo>
                  <a:pt x="1293976" y="1811524"/>
                </a:lnTo>
                <a:lnTo>
                  <a:pt x="1360970" y="1781233"/>
                </a:lnTo>
                <a:lnTo>
                  <a:pt x="1425911" y="1745435"/>
                </a:lnTo>
                <a:lnTo>
                  <a:pt x="1488456" y="1704129"/>
                </a:lnTo>
                <a:lnTo>
                  <a:pt x="1548264" y="1657315"/>
                </a:lnTo>
                <a:lnTo>
                  <a:pt x="1604992" y="1604994"/>
                </a:lnTo>
                <a:lnTo>
                  <a:pt x="1657313" y="1548266"/>
                </a:lnTo>
                <a:lnTo>
                  <a:pt x="1704126" y="1488457"/>
                </a:lnTo>
                <a:lnTo>
                  <a:pt x="1745432" y="1425911"/>
                </a:lnTo>
                <a:lnTo>
                  <a:pt x="1781230" y="1360970"/>
                </a:lnTo>
                <a:lnTo>
                  <a:pt x="1811521" y="1293976"/>
                </a:lnTo>
                <a:lnTo>
                  <a:pt x="1836304" y="1225271"/>
                </a:lnTo>
                <a:lnTo>
                  <a:pt x="1855580" y="1155197"/>
                </a:lnTo>
                <a:lnTo>
                  <a:pt x="1869349" y="1084096"/>
                </a:lnTo>
                <a:lnTo>
                  <a:pt x="1877610" y="1012311"/>
                </a:lnTo>
                <a:lnTo>
                  <a:pt x="1880363" y="940184"/>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chemeClr val="tx2">
              <a:alpha val="56000"/>
            </a:schemeClr>
          </a:solidFill>
        </p:spPr>
        <p:txBody>
          <a:bodyPr wrap="square" lIns="0" tIns="0" rIns="0" bIns="0" rtlCol="0">
            <a:noAutofit/>
          </a:bodyPr>
          <a:lstStyle/>
          <a:p>
            <a:pPr defTabSz="457200"/>
            <a:endParaRPr>
              <a:solidFill>
                <a:srgbClr val="000000"/>
              </a:solidFill>
            </a:endParaRPr>
          </a:p>
        </p:txBody>
      </p:sp>
      <p:sp>
        <p:nvSpPr>
          <p:cNvPr id="24"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31"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33"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34"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cxnSp>
        <p:nvCxnSpPr>
          <p:cNvPr id="35"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5" name="object 2"/>
          <p:cNvSpPr/>
          <p:nvPr userDrawn="1"/>
        </p:nvSpPr>
        <p:spPr>
          <a:xfrm>
            <a:off x="92869" y="400052"/>
            <a:ext cx="1310850" cy="1464705"/>
          </a:xfrm>
          <a:prstGeom prst="rect">
            <a:avLst/>
          </a:prstGeom>
          <a:blipFill>
            <a:blip r:embed="rId3" cstate="print"/>
            <a:stretch>
              <a:fillRect/>
            </a:stretch>
          </a:blipFill>
        </p:spPr>
        <p:txBody>
          <a:bodyPr wrap="square" lIns="0" tIns="0" rIns="0" bIns="0" rtlCol="0">
            <a:noAutofit/>
          </a:bodyPr>
          <a:lstStyle/>
          <a:p>
            <a:pPr defTabSz="457200"/>
            <a:endParaRPr>
              <a:solidFill>
                <a:srgbClr val="000000"/>
              </a:solidFill>
            </a:endParaRPr>
          </a:p>
        </p:txBody>
      </p:sp>
    </p:spTree>
    <p:extLst>
      <p:ext uri="{BB962C8B-B14F-4D97-AF65-F5344CB8AC3E}">
        <p14:creationId xmlns:p14="http://schemas.microsoft.com/office/powerpoint/2010/main" val="34643242"/>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7_Section Breaker with Client/Partner Logo">
    <p:bg>
      <p:bgPr>
        <a:solidFill>
          <a:srgbClr val="F2F2F2"/>
        </a:solidFill>
        <a:effectLst/>
      </p:bgPr>
    </p:bg>
    <p:spTree>
      <p:nvGrpSpPr>
        <p:cNvPr id="1" name=""/>
        <p:cNvGrpSpPr/>
        <p:nvPr/>
      </p:nvGrpSpPr>
      <p:grpSpPr>
        <a:xfrm>
          <a:off x="0" y="0"/>
          <a:ext cx="0" cy="0"/>
          <a:chOff x="0" y="0"/>
          <a:chExt cx="0" cy="0"/>
        </a:xfrm>
      </p:grpSpPr>
      <p:pic>
        <p:nvPicPr>
          <p:cNvPr id="31" name="greyfade-jon-flobrant-193464.jpg"/>
          <p:cNvPicPr>
            <a:picLocks noChangeAspect="1"/>
          </p:cNvPicPr>
          <p:nvPr userDrawn="1"/>
        </p:nvPicPr>
        <p:blipFill>
          <a:blip r:embed="rId2" cstate="print">
            <a:extLst>
              <a:ext uri="{28A0092B-C50C-407E-A947-70E740481C1C}">
                <a14:useLocalDpi xmlns:a14="http://schemas.microsoft.com/office/drawing/2010/main"/>
              </a:ext>
            </a:extLst>
          </a:blip>
          <a:srcRect/>
          <a:stretch>
            <a:fillRect/>
          </a:stretch>
        </p:blipFill>
        <p:spPr>
          <a:xfrm>
            <a:off x="2656750" y="1"/>
            <a:ext cx="6502359" cy="6270172"/>
          </a:xfrm>
          <a:prstGeom prst="rect">
            <a:avLst/>
          </a:prstGeom>
        </p:spPr>
      </p:pic>
      <p:sp>
        <p:nvSpPr>
          <p:cNvPr id="2" name="Title 1"/>
          <p:cNvSpPr>
            <a:spLocks noGrp="1"/>
          </p:cNvSpPr>
          <p:nvPr>
            <p:ph type="ctrTitle" hasCustomPrompt="1"/>
          </p:nvPr>
        </p:nvSpPr>
        <p:spPr>
          <a:xfrm>
            <a:off x="1" y="2353656"/>
            <a:ext cx="5534025" cy="3756689"/>
          </a:xfrm>
          <a:prstGeom prst="rect">
            <a:avLst/>
          </a:prstGeom>
          <a:noFill/>
        </p:spPr>
        <p:txBody>
          <a:bodyPr wrap="square" lIns="0" rtlCol="0" anchor="t" anchorCtr="0">
            <a:noAutofit/>
          </a:bodyPr>
          <a:lstStyle>
            <a:lvl1pPr marL="0" algn="l">
              <a:lnSpc>
                <a:spcPct val="98000"/>
              </a:lnSpc>
              <a:tabLst>
                <a:tab pos="457200" algn="l"/>
              </a:tabLst>
              <a:defRPr lang="en-US" sz="6000" u="sng" dirty="0">
                <a:solidFill>
                  <a:schemeClr val="tx2"/>
                </a:solidFill>
                <a:latin typeface="+mj-lt"/>
                <a:ea typeface="+mn-ea"/>
                <a:cs typeface="Arial"/>
              </a:defRPr>
            </a:lvl1pPr>
          </a:lstStyle>
          <a:p>
            <a:pPr marL="0" lvl="0" algn="l"/>
            <a:r>
              <a:rPr lang="en-US"/>
              <a:t>Section name here in three lines</a:t>
            </a:r>
          </a:p>
        </p:txBody>
      </p:sp>
      <p:sp>
        <p:nvSpPr>
          <p:cNvPr id="16" name="object 2"/>
          <p:cNvSpPr/>
          <p:nvPr userDrawn="1"/>
        </p:nvSpPr>
        <p:spPr>
          <a:xfrm>
            <a:off x="92869" y="400052"/>
            <a:ext cx="1310850" cy="1464705"/>
          </a:xfrm>
          <a:prstGeom prst="rect">
            <a:avLst/>
          </a:prstGeom>
          <a:blipFill>
            <a:blip r:embed="rId3" cstate="print"/>
            <a:stretch>
              <a:fillRect/>
            </a:stretch>
          </a:blipFill>
        </p:spPr>
        <p:txBody>
          <a:bodyPr wrap="square" lIns="0" tIns="0" rIns="0" bIns="0" rtlCol="0">
            <a:noAutofit/>
          </a:bodyPr>
          <a:lstStyle/>
          <a:p>
            <a:pPr defTabSz="457200"/>
            <a:endParaRPr>
              <a:solidFill>
                <a:srgbClr val="000000"/>
              </a:solidFill>
            </a:endParaRPr>
          </a:p>
        </p:txBody>
      </p:sp>
      <p:sp>
        <p:nvSpPr>
          <p:cNvPr id="21" name="object 5"/>
          <p:cNvSpPr/>
          <p:nvPr userDrawn="1"/>
        </p:nvSpPr>
        <p:spPr>
          <a:xfrm>
            <a:off x="8432008" y="2976559"/>
            <a:ext cx="462845" cy="617128"/>
          </a:xfrm>
          <a:custGeom>
            <a:avLst/>
            <a:gdLst/>
            <a:ahLst/>
            <a:cxnLst/>
            <a:rect l="l" t="t" r="r" b="b"/>
            <a:pathLst>
              <a:path w="1880363" h="1880368">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4"/>
                </a:lnTo>
                <a:lnTo>
                  <a:pt x="2753" y="1012311"/>
                </a:lnTo>
                <a:lnTo>
                  <a:pt x="11014" y="1084096"/>
                </a:lnTo>
                <a:lnTo>
                  <a:pt x="24783" y="1155197"/>
                </a:lnTo>
                <a:lnTo>
                  <a:pt x="44059" y="1225271"/>
                </a:lnTo>
                <a:lnTo>
                  <a:pt x="68843" y="1293976"/>
                </a:lnTo>
                <a:lnTo>
                  <a:pt x="99134" y="1360970"/>
                </a:lnTo>
                <a:lnTo>
                  <a:pt x="134933" y="1425911"/>
                </a:lnTo>
                <a:lnTo>
                  <a:pt x="176239" y="1488457"/>
                </a:lnTo>
                <a:lnTo>
                  <a:pt x="223052" y="1548266"/>
                </a:lnTo>
                <a:lnTo>
                  <a:pt x="275373" y="1604994"/>
                </a:lnTo>
                <a:lnTo>
                  <a:pt x="332102" y="1657315"/>
                </a:lnTo>
                <a:lnTo>
                  <a:pt x="391911" y="1704129"/>
                </a:lnTo>
                <a:lnTo>
                  <a:pt x="454457" y="1745435"/>
                </a:lnTo>
                <a:lnTo>
                  <a:pt x="519398" y="1781233"/>
                </a:lnTo>
                <a:lnTo>
                  <a:pt x="586392" y="1811524"/>
                </a:lnTo>
                <a:lnTo>
                  <a:pt x="655098" y="1836308"/>
                </a:lnTo>
                <a:lnTo>
                  <a:pt x="725172" y="1855584"/>
                </a:lnTo>
                <a:lnTo>
                  <a:pt x="796273" y="1869353"/>
                </a:lnTo>
                <a:lnTo>
                  <a:pt x="868058" y="1877614"/>
                </a:lnTo>
                <a:lnTo>
                  <a:pt x="940185" y="1880368"/>
                </a:lnTo>
                <a:lnTo>
                  <a:pt x="1012312" y="1877614"/>
                </a:lnTo>
                <a:lnTo>
                  <a:pt x="1084097" y="1869353"/>
                </a:lnTo>
                <a:lnTo>
                  <a:pt x="1155197" y="1855584"/>
                </a:lnTo>
                <a:lnTo>
                  <a:pt x="1225271" y="1836308"/>
                </a:lnTo>
                <a:lnTo>
                  <a:pt x="1293976" y="1811524"/>
                </a:lnTo>
                <a:lnTo>
                  <a:pt x="1360970" y="1781233"/>
                </a:lnTo>
                <a:lnTo>
                  <a:pt x="1425911" y="1745435"/>
                </a:lnTo>
                <a:lnTo>
                  <a:pt x="1488456" y="1704129"/>
                </a:lnTo>
                <a:lnTo>
                  <a:pt x="1548264" y="1657315"/>
                </a:lnTo>
                <a:lnTo>
                  <a:pt x="1604992" y="1604994"/>
                </a:lnTo>
                <a:lnTo>
                  <a:pt x="1657313" y="1548266"/>
                </a:lnTo>
                <a:lnTo>
                  <a:pt x="1704126" y="1488457"/>
                </a:lnTo>
                <a:lnTo>
                  <a:pt x="1745432" y="1425911"/>
                </a:lnTo>
                <a:lnTo>
                  <a:pt x="1781230" y="1360970"/>
                </a:lnTo>
                <a:lnTo>
                  <a:pt x="1811521" y="1293976"/>
                </a:lnTo>
                <a:lnTo>
                  <a:pt x="1836304" y="1225271"/>
                </a:lnTo>
                <a:lnTo>
                  <a:pt x="1855580" y="1155197"/>
                </a:lnTo>
                <a:lnTo>
                  <a:pt x="1869349" y="1084096"/>
                </a:lnTo>
                <a:lnTo>
                  <a:pt x="1877610" y="1012311"/>
                </a:lnTo>
                <a:lnTo>
                  <a:pt x="1880363" y="940184"/>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chemeClr val="accent6">
              <a:alpha val="56000"/>
            </a:schemeClr>
          </a:solidFill>
        </p:spPr>
        <p:txBody>
          <a:bodyPr wrap="square" lIns="0" tIns="0" rIns="0" bIns="0" rtlCol="0">
            <a:noAutofit/>
          </a:bodyPr>
          <a:lstStyle/>
          <a:p>
            <a:pPr defTabSz="457200"/>
            <a:endParaRPr>
              <a:solidFill>
                <a:srgbClr val="000000"/>
              </a:solidFill>
            </a:endParaRPr>
          </a:p>
        </p:txBody>
      </p:sp>
      <p:sp>
        <p:nvSpPr>
          <p:cNvPr id="26" name="object 5"/>
          <p:cNvSpPr/>
          <p:nvPr userDrawn="1"/>
        </p:nvSpPr>
        <p:spPr>
          <a:xfrm>
            <a:off x="7724017" y="4759389"/>
            <a:ext cx="391505" cy="522008"/>
          </a:xfrm>
          <a:custGeom>
            <a:avLst/>
            <a:gdLst/>
            <a:ahLst/>
            <a:cxnLst/>
            <a:rect l="l" t="t" r="r" b="b"/>
            <a:pathLst>
              <a:path w="1880363" h="1880368">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4"/>
                </a:lnTo>
                <a:lnTo>
                  <a:pt x="2753" y="1012311"/>
                </a:lnTo>
                <a:lnTo>
                  <a:pt x="11014" y="1084096"/>
                </a:lnTo>
                <a:lnTo>
                  <a:pt x="24783" y="1155197"/>
                </a:lnTo>
                <a:lnTo>
                  <a:pt x="44059" y="1225271"/>
                </a:lnTo>
                <a:lnTo>
                  <a:pt x="68843" y="1293976"/>
                </a:lnTo>
                <a:lnTo>
                  <a:pt x="99134" y="1360970"/>
                </a:lnTo>
                <a:lnTo>
                  <a:pt x="134933" y="1425911"/>
                </a:lnTo>
                <a:lnTo>
                  <a:pt x="176239" y="1488457"/>
                </a:lnTo>
                <a:lnTo>
                  <a:pt x="223052" y="1548266"/>
                </a:lnTo>
                <a:lnTo>
                  <a:pt x="275373" y="1604994"/>
                </a:lnTo>
                <a:lnTo>
                  <a:pt x="332102" y="1657315"/>
                </a:lnTo>
                <a:lnTo>
                  <a:pt x="391911" y="1704129"/>
                </a:lnTo>
                <a:lnTo>
                  <a:pt x="454457" y="1745435"/>
                </a:lnTo>
                <a:lnTo>
                  <a:pt x="519398" y="1781233"/>
                </a:lnTo>
                <a:lnTo>
                  <a:pt x="586392" y="1811524"/>
                </a:lnTo>
                <a:lnTo>
                  <a:pt x="655098" y="1836308"/>
                </a:lnTo>
                <a:lnTo>
                  <a:pt x="725172" y="1855584"/>
                </a:lnTo>
                <a:lnTo>
                  <a:pt x="796273" y="1869353"/>
                </a:lnTo>
                <a:lnTo>
                  <a:pt x="868058" y="1877614"/>
                </a:lnTo>
                <a:lnTo>
                  <a:pt x="940185" y="1880368"/>
                </a:lnTo>
                <a:lnTo>
                  <a:pt x="1012312" y="1877614"/>
                </a:lnTo>
                <a:lnTo>
                  <a:pt x="1084097" y="1869353"/>
                </a:lnTo>
                <a:lnTo>
                  <a:pt x="1155197" y="1855584"/>
                </a:lnTo>
                <a:lnTo>
                  <a:pt x="1225271" y="1836308"/>
                </a:lnTo>
                <a:lnTo>
                  <a:pt x="1293976" y="1811524"/>
                </a:lnTo>
                <a:lnTo>
                  <a:pt x="1360970" y="1781233"/>
                </a:lnTo>
                <a:lnTo>
                  <a:pt x="1425911" y="1745435"/>
                </a:lnTo>
                <a:lnTo>
                  <a:pt x="1488456" y="1704129"/>
                </a:lnTo>
                <a:lnTo>
                  <a:pt x="1548264" y="1657315"/>
                </a:lnTo>
                <a:lnTo>
                  <a:pt x="1604992" y="1604994"/>
                </a:lnTo>
                <a:lnTo>
                  <a:pt x="1657313" y="1548266"/>
                </a:lnTo>
                <a:lnTo>
                  <a:pt x="1704126" y="1488457"/>
                </a:lnTo>
                <a:lnTo>
                  <a:pt x="1745432" y="1425911"/>
                </a:lnTo>
                <a:lnTo>
                  <a:pt x="1781230" y="1360970"/>
                </a:lnTo>
                <a:lnTo>
                  <a:pt x="1811521" y="1293976"/>
                </a:lnTo>
                <a:lnTo>
                  <a:pt x="1836304" y="1225271"/>
                </a:lnTo>
                <a:lnTo>
                  <a:pt x="1855580" y="1155197"/>
                </a:lnTo>
                <a:lnTo>
                  <a:pt x="1869349" y="1084096"/>
                </a:lnTo>
                <a:lnTo>
                  <a:pt x="1877610" y="1012311"/>
                </a:lnTo>
                <a:lnTo>
                  <a:pt x="1880363" y="940184"/>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chemeClr val="accent4">
              <a:alpha val="56000"/>
            </a:schemeClr>
          </a:solidFill>
        </p:spPr>
        <p:txBody>
          <a:bodyPr wrap="square" lIns="0" tIns="0" rIns="0" bIns="0" rtlCol="0">
            <a:noAutofit/>
          </a:bodyPr>
          <a:lstStyle/>
          <a:p>
            <a:pPr defTabSz="457200"/>
            <a:endParaRPr>
              <a:solidFill>
                <a:srgbClr val="000000"/>
              </a:solidFill>
            </a:endParaRPr>
          </a:p>
        </p:txBody>
      </p:sp>
      <p:sp>
        <p:nvSpPr>
          <p:cNvPr id="27" name="object 5"/>
          <p:cNvSpPr/>
          <p:nvPr userDrawn="1"/>
        </p:nvSpPr>
        <p:spPr>
          <a:xfrm>
            <a:off x="6081105" y="2183592"/>
            <a:ext cx="357794" cy="477059"/>
          </a:xfrm>
          <a:custGeom>
            <a:avLst/>
            <a:gdLst/>
            <a:ahLst/>
            <a:cxnLst/>
            <a:rect l="l" t="t" r="r" b="b"/>
            <a:pathLst>
              <a:path w="1880363" h="1880368">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4"/>
                </a:lnTo>
                <a:lnTo>
                  <a:pt x="2753" y="1012311"/>
                </a:lnTo>
                <a:lnTo>
                  <a:pt x="11014" y="1084096"/>
                </a:lnTo>
                <a:lnTo>
                  <a:pt x="24783" y="1155197"/>
                </a:lnTo>
                <a:lnTo>
                  <a:pt x="44059" y="1225271"/>
                </a:lnTo>
                <a:lnTo>
                  <a:pt x="68843" y="1293976"/>
                </a:lnTo>
                <a:lnTo>
                  <a:pt x="99134" y="1360970"/>
                </a:lnTo>
                <a:lnTo>
                  <a:pt x="134933" y="1425911"/>
                </a:lnTo>
                <a:lnTo>
                  <a:pt x="176239" y="1488457"/>
                </a:lnTo>
                <a:lnTo>
                  <a:pt x="223052" y="1548266"/>
                </a:lnTo>
                <a:lnTo>
                  <a:pt x="275373" y="1604994"/>
                </a:lnTo>
                <a:lnTo>
                  <a:pt x="332102" y="1657315"/>
                </a:lnTo>
                <a:lnTo>
                  <a:pt x="391911" y="1704129"/>
                </a:lnTo>
                <a:lnTo>
                  <a:pt x="454457" y="1745435"/>
                </a:lnTo>
                <a:lnTo>
                  <a:pt x="519398" y="1781233"/>
                </a:lnTo>
                <a:lnTo>
                  <a:pt x="586392" y="1811524"/>
                </a:lnTo>
                <a:lnTo>
                  <a:pt x="655098" y="1836308"/>
                </a:lnTo>
                <a:lnTo>
                  <a:pt x="725172" y="1855584"/>
                </a:lnTo>
                <a:lnTo>
                  <a:pt x="796273" y="1869353"/>
                </a:lnTo>
                <a:lnTo>
                  <a:pt x="868058" y="1877614"/>
                </a:lnTo>
                <a:lnTo>
                  <a:pt x="940185" y="1880368"/>
                </a:lnTo>
                <a:lnTo>
                  <a:pt x="1012312" y="1877614"/>
                </a:lnTo>
                <a:lnTo>
                  <a:pt x="1084097" y="1869353"/>
                </a:lnTo>
                <a:lnTo>
                  <a:pt x="1155197" y="1855584"/>
                </a:lnTo>
                <a:lnTo>
                  <a:pt x="1225271" y="1836308"/>
                </a:lnTo>
                <a:lnTo>
                  <a:pt x="1293976" y="1811524"/>
                </a:lnTo>
                <a:lnTo>
                  <a:pt x="1360970" y="1781233"/>
                </a:lnTo>
                <a:lnTo>
                  <a:pt x="1425911" y="1745435"/>
                </a:lnTo>
                <a:lnTo>
                  <a:pt x="1488456" y="1704129"/>
                </a:lnTo>
                <a:lnTo>
                  <a:pt x="1548264" y="1657315"/>
                </a:lnTo>
                <a:lnTo>
                  <a:pt x="1604992" y="1604994"/>
                </a:lnTo>
                <a:lnTo>
                  <a:pt x="1657313" y="1548266"/>
                </a:lnTo>
                <a:lnTo>
                  <a:pt x="1704126" y="1488457"/>
                </a:lnTo>
                <a:lnTo>
                  <a:pt x="1745432" y="1425911"/>
                </a:lnTo>
                <a:lnTo>
                  <a:pt x="1781230" y="1360970"/>
                </a:lnTo>
                <a:lnTo>
                  <a:pt x="1811521" y="1293976"/>
                </a:lnTo>
                <a:lnTo>
                  <a:pt x="1836304" y="1225271"/>
                </a:lnTo>
                <a:lnTo>
                  <a:pt x="1855580" y="1155197"/>
                </a:lnTo>
                <a:lnTo>
                  <a:pt x="1869349" y="1084096"/>
                </a:lnTo>
                <a:lnTo>
                  <a:pt x="1877610" y="1012311"/>
                </a:lnTo>
                <a:lnTo>
                  <a:pt x="1880363" y="940184"/>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chemeClr val="accent5">
              <a:alpha val="56000"/>
            </a:schemeClr>
          </a:solidFill>
        </p:spPr>
        <p:txBody>
          <a:bodyPr wrap="square" lIns="0" tIns="0" rIns="0" bIns="0" rtlCol="0">
            <a:noAutofit/>
          </a:bodyPr>
          <a:lstStyle/>
          <a:p>
            <a:pPr defTabSz="457200"/>
            <a:endParaRPr>
              <a:solidFill>
                <a:srgbClr val="000000"/>
              </a:solidFill>
            </a:endParaRPr>
          </a:p>
        </p:txBody>
      </p:sp>
      <p:sp>
        <p:nvSpPr>
          <p:cNvPr id="28" name="object 5"/>
          <p:cNvSpPr/>
          <p:nvPr userDrawn="1"/>
        </p:nvSpPr>
        <p:spPr>
          <a:xfrm>
            <a:off x="5442627" y="4174848"/>
            <a:ext cx="347870" cy="463827"/>
          </a:xfrm>
          <a:custGeom>
            <a:avLst/>
            <a:gdLst/>
            <a:ahLst/>
            <a:cxnLst/>
            <a:rect l="l" t="t" r="r" b="b"/>
            <a:pathLst>
              <a:path w="1880363" h="1880368">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4"/>
                </a:lnTo>
                <a:lnTo>
                  <a:pt x="2753" y="1012311"/>
                </a:lnTo>
                <a:lnTo>
                  <a:pt x="11014" y="1084096"/>
                </a:lnTo>
                <a:lnTo>
                  <a:pt x="24783" y="1155197"/>
                </a:lnTo>
                <a:lnTo>
                  <a:pt x="44059" y="1225271"/>
                </a:lnTo>
                <a:lnTo>
                  <a:pt x="68843" y="1293976"/>
                </a:lnTo>
                <a:lnTo>
                  <a:pt x="99134" y="1360970"/>
                </a:lnTo>
                <a:lnTo>
                  <a:pt x="134933" y="1425911"/>
                </a:lnTo>
                <a:lnTo>
                  <a:pt x="176239" y="1488457"/>
                </a:lnTo>
                <a:lnTo>
                  <a:pt x="223052" y="1548266"/>
                </a:lnTo>
                <a:lnTo>
                  <a:pt x="275373" y="1604994"/>
                </a:lnTo>
                <a:lnTo>
                  <a:pt x="332102" y="1657315"/>
                </a:lnTo>
                <a:lnTo>
                  <a:pt x="391911" y="1704129"/>
                </a:lnTo>
                <a:lnTo>
                  <a:pt x="454457" y="1745435"/>
                </a:lnTo>
                <a:lnTo>
                  <a:pt x="519398" y="1781233"/>
                </a:lnTo>
                <a:lnTo>
                  <a:pt x="586392" y="1811524"/>
                </a:lnTo>
                <a:lnTo>
                  <a:pt x="655098" y="1836308"/>
                </a:lnTo>
                <a:lnTo>
                  <a:pt x="725172" y="1855584"/>
                </a:lnTo>
                <a:lnTo>
                  <a:pt x="796273" y="1869353"/>
                </a:lnTo>
                <a:lnTo>
                  <a:pt x="868058" y="1877614"/>
                </a:lnTo>
                <a:lnTo>
                  <a:pt x="940185" y="1880368"/>
                </a:lnTo>
                <a:lnTo>
                  <a:pt x="1012312" y="1877614"/>
                </a:lnTo>
                <a:lnTo>
                  <a:pt x="1084097" y="1869353"/>
                </a:lnTo>
                <a:lnTo>
                  <a:pt x="1155197" y="1855584"/>
                </a:lnTo>
                <a:lnTo>
                  <a:pt x="1225271" y="1836308"/>
                </a:lnTo>
                <a:lnTo>
                  <a:pt x="1293976" y="1811524"/>
                </a:lnTo>
                <a:lnTo>
                  <a:pt x="1360970" y="1781233"/>
                </a:lnTo>
                <a:lnTo>
                  <a:pt x="1425911" y="1745435"/>
                </a:lnTo>
                <a:lnTo>
                  <a:pt x="1488456" y="1704129"/>
                </a:lnTo>
                <a:lnTo>
                  <a:pt x="1548264" y="1657315"/>
                </a:lnTo>
                <a:lnTo>
                  <a:pt x="1604992" y="1604994"/>
                </a:lnTo>
                <a:lnTo>
                  <a:pt x="1657313" y="1548266"/>
                </a:lnTo>
                <a:lnTo>
                  <a:pt x="1704126" y="1488457"/>
                </a:lnTo>
                <a:lnTo>
                  <a:pt x="1745432" y="1425911"/>
                </a:lnTo>
                <a:lnTo>
                  <a:pt x="1781230" y="1360970"/>
                </a:lnTo>
                <a:lnTo>
                  <a:pt x="1811521" y="1293976"/>
                </a:lnTo>
                <a:lnTo>
                  <a:pt x="1836304" y="1225271"/>
                </a:lnTo>
                <a:lnTo>
                  <a:pt x="1855580" y="1155197"/>
                </a:lnTo>
                <a:lnTo>
                  <a:pt x="1869349" y="1084096"/>
                </a:lnTo>
                <a:lnTo>
                  <a:pt x="1877610" y="1012311"/>
                </a:lnTo>
                <a:lnTo>
                  <a:pt x="1880363" y="940184"/>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chemeClr val="accent3">
              <a:alpha val="56000"/>
            </a:schemeClr>
          </a:solidFill>
        </p:spPr>
        <p:txBody>
          <a:bodyPr wrap="square" lIns="0" tIns="0" rIns="0" bIns="0" rtlCol="0">
            <a:noAutofit/>
          </a:bodyPr>
          <a:lstStyle/>
          <a:p>
            <a:pPr defTabSz="457200"/>
            <a:endParaRPr>
              <a:solidFill>
                <a:srgbClr val="000000"/>
              </a:solidFill>
            </a:endParaRPr>
          </a:p>
        </p:txBody>
      </p:sp>
      <p:sp>
        <p:nvSpPr>
          <p:cNvPr id="29" name="object 5"/>
          <p:cNvSpPr/>
          <p:nvPr userDrawn="1"/>
        </p:nvSpPr>
        <p:spPr>
          <a:xfrm>
            <a:off x="6381751" y="3345759"/>
            <a:ext cx="240507" cy="320676"/>
          </a:xfrm>
          <a:custGeom>
            <a:avLst/>
            <a:gdLst/>
            <a:ahLst/>
            <a:cxnLst/>
            <a:rect l="l" t="t" r="r" b="b"/>
            <a:pathLst>
              <a:path w="1880363" h="1880368">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4"/>
                </a:lnTo>
                <a:lnTo>
                  <a:pt x="2753" y="1012311"/>
                </a:lnTo>
                <a:lnTo>
                  <a:pt x="11014" y="1084096"/>
                </a:lnTo>
                <a:lnTo>
                  <a:pt x="24783" y="1155197"/>
                </a:lnTo>
                <a:lnTo>
                  <a:pt x="44059" y="1225271"/>
                </a:lnTo>
                <a:lnTo>
                  <a:pt x="68843" y="1293976"/>
                </a:lnTo>
                <a:lnTo>
                  <a:pt x="99134" y="1360970"/>
                </a:lnTo>
                <a:lnTo>
                  <a:pt x="134933" y="1425911"/>
                </a:lnTo>
                <a:lnTo>
                  <a:pt x="176239" y="1488457"/>
                </a:lnTo>
                <a:lnTo>
                  <a:pt x="223052" y="1548266"/>
                </a:lnTo>
                <a:lnTo>
                  <a:pt x="275373" y="1604994"/>
                </a:lnTo>
                <a:lnTo>
                  <a:pt x="332102" y="1657315"/>
                </a:lnTo>
                <a:lnTo>
                  <a:pt x="391911" y="1704129"/>
                </a:lnTo>
                <a:lnTo>
                  <a:pt x="454457" y="1745435"/>
                </a:lnTo>
                <a:lnTo>
                  <a:pt x="519398" y="1781233"/>
                </a:lnTo>
                <a:lnTo>
                  <a:pt x="586392" y="1811524"/>
                </a:lnTo>
                <a:lnTo>
                  <a:pt x="655098" y="1836308"/>
                </a:lnTo>
                <a:lnTo>
                  <a:pt x="725172" y="1855584"/>
                </a:lnTo>
                <a:lnTo>
                  <a:pt x="796273" y="1869353"/>
                </a:lnTo>
                <a:lnTo>
                  <a:pt x="868058" y="1877614"/>
                </a:lnTo>
                <a:lnTo>
                  <a:pt x="940185" y="1880368"/>
                </a:lnTo>
                <a:lnTo>
                  <a:pt x="1012312" y="1877614"/>
                </a:lnTo>
                <a:lnTo>
                  <a:pt x="1084097" y="1869353"/>
                </a:lnTo>
                <a:lnTo>
                  <a:pt x="1155197" y="1855584"/>
                </a:lnTo>
                <a:lnTo>
                  <a:pt x="1225271" y="1836308"/>
                </a:lnTo>
                <a:lnTo>
                  <a:pt x="1293976" y="1811524"/>
                </a:lnTo>
                <a:lnTo>
                  <a:pt x="1360970" y="1781233"/>
                </a:lnTo>
                <a:lnTo>
                  <a:pt x="1425911" y="1745435"/>
                </a:lnTo>
                <a:lnTo>
                  <a:pt x="1488456" y="1704129"/>
                </a:lnTo>
                <a:lnTo>
                  <a:pt x="1548264" y="1657315"/>
                </a:lnTo>
                <a:lnTo>
                  <a:pt x="1604992" y="1604994"/>
                </a:lnTo>
                <a:lnTo>
                  <a:pt x="1657313" y="1548266"/>
                </a:lnTo>
                <a:lnTo>
                  <a:pt x="1704126" y="1488457"/>
                </a:lnTo>
                <a:lnTo>
                  <a:pt x="1745432" y="1425911"/>
                </a:lnTo>
                <a:lnTo>
                  <a:pt x="1781230" y="1360970"/>
                </a:lnTo>
                <a:lnTo>
                  <a:pt x="1811521" y="1293976"/>
                </a:lnTo>
                <a:lnTo>
                  <a:pt x="1836304" y="1225271"/>
                </a:lnTo>
                <a:lnTo>
                  <a:pt x="1855580" y="1155197"/>
                </a:lnTo>
                <a:lnTo>
                  <a:pt x="1869349" y="1084096"/>
                </a:lnTo>
                <a:lnTo>
                  <a:pt x="1877610" y="1012311"/>
                </a:lnTo>
                <a:lnTo>
                  <a:pt x="1880363" y="940184"/>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chemeClr val="tx2">
              <a:alpha val="56000"/>
            </a:schemeClr>
          </a:solidFill>
        </p:spPr>
        <p:txBody>
          <a:bodyPr wrap="square" lIns="0" tIns="0" rIns="0" bIns="0" rtlCol="0">
            <a:noAutofit/>
          </a:bodyPr>
          <a:lstStyle/>
          <a:p>
            <a:pPr defTabSz="457200"/>
            <a:endParaRPr>
              <a:solidFill>
                <a:srgbClr val="000000"/>
              </a:solidFill>
            </a:endParaRPr>
          </a:p>
        </p:txBody>
      </p:sp>
      <p:sp>
        <p:nvSpPr>
          <p:cNvPr id="17" name="Picture Placeholder 9"/>
          <p:cNvSpPr>
            <a:spLocks noGrp="1"/>
          </p:cNvSpPr>
          <p:nvPr>
            <p:ph type="pic" sz="quarter" idx="12" hasCustomPrompt="1"/>
          </p:nvPr>
        </p:nvSpPr>
        <p:spPr>
          <a:xfrm>
            <a:off x="1568451" y="541604"/>
            <a:ext cx="822887" cy="1143264"/>
          </a:xfrm>
          <a:prstGeom prst="rect">
            <a:avLst/>
          </a:prstGeom>
        </p:spPr>
        <p:txBody>
          <a:bodyPr>
            <a:noAutofit/>
          </a:bodyPr>
          <a:lstStyle>
            <a:lvl1pPr marL="0" indent="0" algn="ctr">
              <a:buNone/>
              <a:defRPr sz="800" baseline="0">
                <a:solidFill>
                  <a:schemeClr val="accent2"/>
                </a:solidFill>
                <a:latin typeface="+mj-lt"/>
              </a:defRPr>
            </a:lvl1pPr>
          </a:lstStyle>
          <a:p>
            <a:r>
              <a:rPr lang="en-US"/>
              <a:t>Click here to add Client / Partner Logo</a:t>
            </a:r>
            <a:endParaRPr lang="en-IN"/>
          </a:p>
        </p:txBody>
      </p:sp>
      <p:sp>
        <p:nvSpPr>
          <p:cNvPr id="18"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23"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24"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25"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cxnSp>
        <p:nvCxnSpPr>
          <p:cNvPr id="33"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63806406"/>
      </p:ext>
    </p:extLst>
  </p:cSld>
  <p:clrMapOvr>
    <a:masterClrMapping/>
  </p:clrMapOvr>
  <p:extLst mod="1">
    <p:ext uri="{DCECCB84-F9BA-43D5-87BE-67443E8EF086}">
      <p15:sldGuideLst xmlns:p15="http://schemas.microsoft.com/office/powerpoint/2012/main">
        <p15:guide id="1" pos="1656" userDrawn="1">
          <p15:clr>
            <a:srgbClr val="FBAE40"/>
          </p15:clr>
        </p15:guide>
        <p15:guide id="2" orient="horz" pos="1620" userDrawn="1">
          <p15:clr>
            <a:srgbClr val="FBAE40"/>
          </p15:clr>
        </p15:guide>
        <p15:guide id="3" orient="horz" pos="2969"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ntent with Circular colored image">
    <p:spTree>
      <p:nvGrpSpPr>
        <p:cNvPr id="1" name=""/>
        <p:cNvGrpSpPr/>
        <p:nvPr/>
      </p:nvGrpSpPr>
      <p:grpSpPr>
        <a:xfrm>
          <a:off x="0" y="0"/>
          <a:ext cx="0" cy="0"/>
          <a:chOff x="0" y="0"/>
          <a:chExt cx="0" cy="0"/>
        </a:xfrm>
      </p:grpSpPr>
      <p:sp>
        <p:nvSpPr>
          <p:cNvPr id="27" name="Oval 26"/>
          <p:cNvSpPr/>
          <p:nvPr userDrawn="1"/>
        </p:nvSpPr>
        <p:spPr>
          <a:xfrm>
            <a:off x="3886688" y="3497599"/>
            <a:ext cx="2231136" cy="2974848"/>
          </a:xfrm>
          <a:prstGeom prst="ellipse">
            <a:avLst/>
          </a:prstGeom>
          <a:solidFill>
            <a:schemeClr val="accent4">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a:solidFill>
                <a:srgbClr val="FFFFFF"/>
              </a:solidFill>
            </a:endParaRPr>
          </a:p>
        </p:txBody>
      </p:sp>
      <p:sp>
        <p:nvSpPr>
          <p:cNvPr id="47" name="Title 1"/>
          <p:cNvSpPr>
            <a:spLocks noGrp="1"/>
          </p:cNvSpPr>
          <p:nvPr userDrawn="1">
            <p:ph type="ctrTitle" hasCustomPrompt="1"/>
          </p:nvPr>
        </p:nvSpPr>
        <p:spPr>
          <a:xfrm>
            <a:off x="0" y="345079"/>
            <a:ext cx="3200400" cy="1212791"/>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Click to add title</a:t>
            </a:r>
            <a:br>
              <a:rPr lang="en-US"/>
            </a:br>
            <a:r>
              <a:rPr lang="en-US"/>
              <a:t>in two lines</a:t>
            </a:r>
          </a:p>
        </p:txBody>
      </p:sp>
      <p:sp>
        <p:nvSpPr>
          <p:cNvPr id="8" name="Footer Placeholder 4"/>
          <p:cNvSpPr txBox="1">
            <a:spLocks/>
          </p:cNvSpPr>
          <p:nvPr userDrawn="1"/>
        </p:nvSpPr>
        <p:spPr>
          <a:xfrm>
            <a:off x="7137104" y="6639317"/>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7"/>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7"/>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51"/>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3" name="Text Placeholder 2"/>
          <p:cNvSpPr>
            <a:spLocks noGrp="1"/>
          </p:cNvSpPr>
          <p:nvPr userDrawn="1">
            <p:ph type="body" sz="quarter" idx="10" hasCustomPrompt="1"/>
          </p:nvPr>
        </p:nvSpPr>
        <p:spPr>
          <a:xfrm>
            <a:off x="203200" y="1727199"/>
            <a:ext cx="2260600" cy="338668"/>
          </a:xfrm>
        </p:spPr>
        <p:txBody>
          <a:bodyPr/>
          <a:lstStyle>
            <a:lvl1pPr marL="0" indent="0" algn="l" defTabSz="1828800" rtl="0" eaLnBrk="1" latinLnBrk="0" hangingPunct="1">
              <a:lnSpc>
                <a:spcPct val="90000"/>
              </a:lnSpc>
              <a:spcBef>
                <a:spcPts val="2000"/>
              </a:spcBef>
              <a:buFont typeface="Arial" panose="020B0604020202020204" pitchFamily="34" charset="0"/>
              <a:buNone/>
              <a:defRPr lang="en-US" sz="14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Heading</a:t>
            </a:r>
          </a:p>
        </p:txBody>
      </p:sp>
      <p:sp>
        <p:nvSpPr>
          <p:cNvPr id="15" name="Text Placeholder 2"/>
          <p:cNvSpPr>
            <a:spLocks noGrp="1"/>
          </p:cNvSpPr>
          <p:nvPr userDrawn="1">
            <p:ph type="body" sz="quarter" idx="11" hasCustomPrompt="1"/>
          </p:nvPr>
        </p:nvSpPr>
        <p:spPr>
          <a:xfrm>
            <a:off x="203200" y="2232779"/>
            <a:ext cx="2260600" cy="4113468"/>
          </a:xfrm>
        </p:spPr>
        <p:txBody>
          <a:bodyPr/>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Body copy in 30pt.Tempus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a:p>
            <a:pPr lvl="0"/>
            <a:r>
              <a:rPr lang="en-US" err="1"/>
              <a:t>Pellentesque</a:t>
            </a:r>
            <a:r>
              <a:rPr lang="en-US"/>
              <a:t> </a:t>
            </a:r>
            <a:r>
              <a:rPr lang="en-US" err="1"/>
              <a:t>sodales</a:t>
            </a:r>
            <a:r>
              <a:rPr lang="en-US"/>
              <a:t> </a:t>
            </a:r>
            <a:r>
              <a:rPr lang="en-US" err="1"/>
              <a:t>purus</a:t>
            </a:r>
            <a:r>
              <a:rPr lang="en-US"/>
              <a:t> et dui convallis, </a:t>
            </a:r>
            <a:r>
              <a:rPr lang="en-US" err="1"/>
              <a:t>sed</a:t>
            </a:r>
            <a:r>
              <a:rPr lang="en-US"/>
              <a:t> </a:t>
            </a:r>
            <a:r>
              <a:rPr lang="en-US" err="1"/>
              <a:t>facilisis</a:t>
            </a:r>
            <a:r>
              <a:rPr lang="en-US"/>
              <a:t> lorem </a:t>
            </a:r>
            <a:r>
              <a:rPr lang="en-US" err="1"/>
              <a:t>volutpat</a:t>
            </a:r>
            <a:r>
              <a:rPr lang="en-US"/>
              <a:t>. Integer non </a:t>
            </a:r>
            <a:r>
              <a:rPr lang="en-US" err="1"/>
              <a:t>elit</a:t>
            </a:r>
            <a:r>
              <a:rPr lang="en-US"/>
              <a:t> </a:t>
            </a:r>
            <a:r>
              <a:rPr lang="en-US" err="1"/>
              <a:t>lacinia</a:t>
            </a:r>
            <a:r>
              <a:rPr lang="en-US"/>
              <a:t> </a:t>
            </a:r>
            <a:r>
              <a:rPr lang="en-US" err="1"/>
              <a:t>diam</a:t>
            </a:r>
            <a:r>
              <a:rPr lang="en-US"/>
              <a:t> </a:t>
            </a:r>
            <a:r>
              <a:rPr lang="en-US" err="1"/>
              <a:t>venenatis</a:t>
            </a:r>
            <a:r>
              <a:rPr lang="en-US"/>
              <a:t> </a:t>
            </a:r>
            <a:r>
              <a:rPr lang="en-US" err="1"/>
              <a:t>consequat</a:t>
            </a:r>
            <a:r>
              <a:rPr lang="en-US"/>
              <a:t>.</a:t>
            </a:r>
          </a:p>
          <a:p>
            <a:pPr lvl="0"/>
            <a:endParaRPr lang="en-US"/>
          </a:p>
        </p:txBody>
      </p:sp>
      <p:sp>
        <p:nvSpPr>
          <p:cNvPr id="16" name="Text Placeholder 2"/>
          <p:cNvSpPr>
            <a:spLocks noGrp="1"/>
          </p:cNvSpPr>
          <p:nvPr userDrawn="1">
            <p:ph type="body" sz="quarter" idx="12" hasCustomPrompt="1"/>
          </p:nvPr>
        </p:nvSpPr>
        <p:spPr>
          <a:xfrm>
            <a:off x="203205"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cxnSp>
        <p:nvCxnSpPr>
          <p:cNvPr id="17"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8" name="Shape 257"/>
          <p:cNvSpPr txBox="1">
            <a:spLocks/>
          </p:cNvSpPr>
          <p:nvPr userDrawn="1"/>
        </p:nvSpPr>
        <p:spPr>
          <a:xfrm>
            <a:off x="8884293" y="6583847"/>
            <a:ext cx="197169" cy="259900"/>
          </a:xfrm>
          <a:prstGeom prst="rect">
            <a:avLst/>
          </a:prstGeom>
          <a:noFill/>
          <a:extLst>
            <a:ext uri="{C572A759-6A51-4108-AA02-DFA0A04FC94B}">
              <ma14:wrappingTextBoxFlag xmlns:ma14="http://schemas.microsoft.com/office/mac/drawingml/2011/main" xmlns=""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
        <p:nvSpPr>
          <p:cNvPr id="14" name="Picture Placeholder 9"/>
          <p:cNvSpPr>
            <a:spLocks noGrp="1"/>
          </p:cNvSpPr>
          <p:nvPr>
            <p:ph type="pic" sz="quarter" idx="14" hasCustomPrompt="1"/>
          </p:nvPr>
        </p:nvSpPr>
        <p:spPr>
          <a:xfrm>
            <a:off x="4928633" y="778933"/>
            <a:ext cx="4064000" cy="5418667"/>
          </a:xfrm>
          <a:prstGeom prst="ellipse">
            <a:avLst/>
          </a:prstGeom>
        </p:spPr>
        <p:txBody>
          <a:bodyPr>
            <a:noAutofit/>
          </a:bodyPr>
          <a:lstStyle>
            <a:lvl1pPr marL="0" indent="0" algn="ctr">
              <a:buNone/>
              <a:defRPr sz="1600" baseline="0">
                <a:solidFill>
                  <a:schemeClr val="accent2"/>
                </a:solidFill>
                <a:latin typeface="+mn-lt"/>
              </a:defRPr>
            </a:lvl1pPr>
          </a:lstStyle>
          <a:p>
            <a:r>
              <a:rPr lang="en-US"/>
              <a:t>Click icon to add color picture</a:t>
            </a:r>
          </a:p>
        </p:txBody>
      </p:sp>
    </p:spTree>
    <p:extLst>
      <p:ext uri="{BB962C8B-B14F-4D97-AF65-F5344CB8AC3E}">
        <p14:creationId xmlns:p14="http://schemas.microsoft.com/office/powerpoint/2010/main" val="2302497703"/>
      </p:ext>
    </p:extLst>
  </p:cSld>
  <p:clrMapOvr>
    <a:masterClrMapping/>
  </p:clrMapOvr>
  <p:extLst mod="1">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7_Section Breaker without image">
    <p:bg>
      <p:bgPr>
        <a:solidFill>
          <a:srgbClr val="ECECEC"/>
        </a:solidFill>
        <a:effectLst/>
      </p:bgPr>
    </p:bg>
    <p:spTree>
      <p:nvGrpSpPr>
        <p:cNvPr id="1" name=""/>
        <p:cNvGrpSpPr/>
        <p:nvPr/>
      </p:nvGrpSpPr>
      <p:grpSpPr>
        <a:xfrm>
          <a:off x="0" y="0"/>
          <a:ext cx="0" cy="0"/>
          <a:chOff x="0" y="0"/>
          <a:chExt cx="0" cy="0"/>
        </a:xfrm>
      </p:grpSpPr>
      <p:sp>
        <p:nvSpPr>
          <p:cNvPr id="19"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20"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22"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25"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
        <p:nvSpPr>
          <p:cNvPr id="34" name="object 4"/>
          <p:cNvSpPr/>
          <p:nvPr/>
        </p:nvSpPr>
        <p:spPr>
          <a:xfrm>
            <a:off x="-114300" y="-27710"/>
            <a:ext cx="4671298" cy="5435684"/>
          </a:xfrm>
          <a:custGeom>
            <a:avLst/>
            <a:gdLst/>
            <a:ahLst/>
            <a:cxnLst/>
            <a:rect l="l" t="t" r="r" b="b"/>
            <a:pathLst>
              <a:path w="10193348" h="8895999">
                <a:moveTo>
                  <a:pt x="8488661" y="0"/>
                </a:moveTo>
                <a:lnTo>
                  <a:pt x="1704683" y="0"/>
                </a:lnTo>
                <a:lnTo>
                  <a:pt x="1492780" y="195439"/>
                </a:lnTo>
                <a:lnTo>
                  <a:pt x="1209152" y="502960"/>
                </a:lnTo>
                <a:lnTo>
                  <a:pt x="955379" y="827176"/>
                </a:lnTo>
                <a:lnTo>
                  <a:pt x="731462" y="1166233"/>
                </a:lnTo>
                <a:lnTo>
                  <a:pt x="537401" y="1518274"/>
                </a:lnTo>
                <a:lnTo>
                  <a:pt x="373195" y="1881445"/>
                </a:lnTo>
                <a:lnTo>
                  <a:pt x="238844" y="2253892"/>
                </a:lnTo>
                <a:lnTo>
                  <a:pt x="134350" y="2633758"/>
                </a:lnTo>
                <a:lnTo>
                  <a:pt x="59711" y="3019189"/>
                </a:lnTo>
                <a:lnTo>
                  <a:pt x="14927" y="3408331"/>
                </a:lnTo>
                <a:lnTo>
                  <a:pt x="0" y="3799327"/>
                </a:lnTo>
                <a:lnTo>
                  <a:pt x="14927" y="4190324"/>
                </a:lnTo>
                <a:lnTo>
                  <a:pt x="59711" y="4579465"/>
                </a:lnTo>
                <a:lnTo>
                  <a:pt x="134350" y="4964896"/>
                </a:lnTo>
                <a:lnTo>
                  <a:pt x="238844" y="5344763"/>
                </a:lnTo>
                <a:lnTo>
                  <a:pt x="373195" y="5717209"/>
                </a:lnTo>
                <a:lnTo>
                  <a:pt x="537401" y="6080381"/>
                </a:lnTo>
                <a:lnTo>
                  <a:pt x="731462" y="6432423"/>
                </a:lnTo>
                <a:lnTo>
                  <a:pt x="955379" y="6771479"/>
                </a:lnTo>
                <a:lnTo>
                  <a:pt x="1209152" y="7095696"/>
                </a:lnTo>
                <a:lnTo>
                  <a:pt x="1492780" y="7403218"/>
                </a:lnTo>
                <a:lnTo>
                  <a:pt x="1800302" y="7686847"/>
                </a:lnTo>
                <a:lnTo>
                  <a:pt x="2124519" y="7940619"/>
                </a:lnTo>
                <a:lnTo>
                  <a:pt x="2463576" y="8164537"/>
                </a:lnTo>
                <a:lnTo>
                  <a:pt x="2815618" y="8358598"/>
                </a:lnTo>
                <a:lnTo>
                  <a:pt x="3178790" y="8522804"/>
                </a:lnTo>
                <a:lnTo>
                  <a:pt x="3551236" y="8657154"/>
                </a:lnTo>
                <a:lnTo>
                  <a:pt x="3931103" y="8761649"/>
                </a:lnTo>
                <a:lnTo>
                  <a:pt x="4316535" y="8836288"/>
                </a:lnTo>
                <a:lnTo>
                  <a:pt x="4705676" y="8881071"/>
                </a:lnTo>
                <a:lnTo>
                  <a:pt x="5096673" y="8895999"/>
                </a:lnTo>
                <a:lnTo>
                  <a:pt x="5487669" y="8881071"/>
                </a:lnTo>
                <a:lnTo>
                  <a:pt x="5876811" y="8836288"/>
                </a:lnTo>
                <a:lnTo>
                  <a:pt x="6262242" y="8761649"/>
                </a:lnTo>
                <a:lnTo>
                  <a:pt x="6642109" y="8657154"/>
                </a:lnTo>
                <a:lnTo>
                  <a:pt x="7014555" y="8522804"/>
                </a:lnTo>
                <a:lnTo>
                  <a:pt x="7377727" y="8358598"/>
                </a:lnTo>
                <a:lnTo>
                  <a:pt x="7729769" y="8164537"/>
                </a:lnTo>
                <a:lnTo>
                  <a:pt x="8068825" y="7940619"/>
                </a:lnTo>
                <a:lnTo>
                  <a:pt x="8393042" y="7686847"/>
                </a:lnTo>
                <a:lnTo>
                  <a:pt x="8700564" y="7403218"/>
                </a:lnTo>
                <a:lnTo>
                  <a:pt x="8984193" y="7095696"/>
                </a:lnTo>
                <a:lnTo>
                  <a:pt x="9237966" y="6771479"/>
                </a:lnTo>
                <a:lnTo>
                  <a:pt x="9461884" y="6432423"/>
                </a:lnTo>
                <a:lnTo>
                  <a:pt x="9655946" y="6080381"/>
                </a:lnTo>
                <a:lnTo>
                  <a:pt x="9820152" y="5717209"/>
                </a:lnTo>
                <a:lnTo>
                  <a:pt x="9954502" y="5344763"/>
                </a:lnTo>
                <a:lnTo>
                  <a:pt x="10058997" y="4964896"/>
                </a:lnTo>
                <a:lnTo>
                  <a:pt x="10133636" y="4579465"/>
                </a:lnTo>
                <a:lnTo>
                  <a:pt x="10178420" y="4190324"/>
                </a:lnTo>
                <a:lnTo>
                  <a:pt x="10193348" y="3799327"/>
                </a:lnTo>
                <a:lnTo>
                  <a:pt x="10178420" y="3408331"/>
                </a:lnTo>
                <a:lnTo>
                  <a:pt x="10133636" y="3019189"/>
                </a:lnTo>
                <a:lnTo>
                  <a:pt x="10058997" y="2633758"/>
                </a:lnTo>
                <a:lnTo>
                  <a:pt x="9954502" y="2253892"/>
                </a:lnTo>
                <a:lnTo>
                  <a:pt x="9820152" y="1881445"/>
                </a:lnTo>
                <a:lnTo>
                  <a:pt x="9655946" y="1518274"/>
                </a:lnTo>
                <a:lnTo>
                  <a:pt x="9461884" y="1166233"/>
                </a:lnTo>
                <a:lnTo>
                  <a:pt x="9237966" y="827176"/>
                </a:lnTo>
                <a:lnTo>
                  <a:pt x="8984193" y="502960"/>
                </a:lnTo>
                <a:lnTo>
                  <a:pt x="8700564" y="195439"/>
                </a:lnTo>
                <a:lnTo>
                  <a:pt x="8488661" y="0"/>
                </a:lnTo>
                <a:close/>
              </a:path>
            </a:pathLst>
          </a:custGeom>
          <a:solidFill>
            <a:srgbClr val="FFDB28"/>
          </a:solidFill>
        </p:spPr>
        <p:txBody>
          <a:bodyPr wrap="square" lIns="0" tIns="0" rIns="0" bIns="0" rtlCol="0">
            <a:noAutofit/>
          </a:bodyPr>
          <a:lstStyle/>
          <a:p>
            <a:pPr defTabSz="457200"/>
            <a:endParaRPr>
              <a:solidFill>
                <a:srgbClr val="000000"/>
              </a:solidFill>
            </a:endParaRPr>
          </a:p>
        </p:txBody>
      </p:sp>
      <p:sp>
        <p:nvSpPr>
          <p:cNvPr id="38" name="object 8"/>
          <p:cNvSpPr/>
          <p:nvPr/>
        </p:nvSpPr>
        <p:spPr>
          <a:xfrm>
            <a:off x="7827005" y="1595516"/>
            <a:ext cx="1038159" cy="1384209"/>
          </a:xfrm>
          <a:custGeom>
            <a:avLst/>
            <a:gdLst/>
            <a:ahLst/>
            <a:cxnLst/>
            <a:rect l="l" t="t" r="r" b="b"/>
            <a:pathLst>
              <a:path w="4127753" h="4127749">
                <a:moveTo>
                  <a:pt x="2063876" y="0"/>
                </a:moveTo>
                <a:lnTo>
                  <a:pt x="1905544" y="6044"/>
                </a:lnTo>
                <a:lnTo>
                  <a:pt x="1747964" y="24179"/>
                </a:lnTo>
                <a:lnTo>
                  <a:pt x="1591885" y="54404"/>
                </a:lnTo>
                <a:lnTo>
                  <a:pt x="1438060" y="96719"/>
                </a:lnTo>
                <a:lnTo>
                  <a:pt x="1287239" y="151123"/>
                </a:lnTo>
                <a:lnTo>
                  <a:pt x="1140175" y="217618"/>
                </a:lnTo>
                <a:lnTo>
                  <a:pt x="997617" y="296202"/>
                </a:lnTo>
                <a:lnTo>
                  <a:pt x="860317" y="386876"/>
                </a:lnTo>
                <a:lnTo>
                  <a:pt x="729027" y="489640"/>
                </a:lnTo>
                <a:lnTo>
                  <a:pt x="604497" y="604494"/>
                </a:lnTo>
                <a:lnTo>
                  <a:pt x="489642" y="729024"/>
                </a:lnTo>
                <a:lnTo>
                  <a:pt x="386878" y="860314"/>
                </a:lnTo>
                <a:lnTo>
                  <a:pt x="296203" y="997614"/>
                </a:lnTo>
                <a:lnTo>
                  <a:pt x="217619" y="1140171"/>
                </a:lnTo>
                <a:lnTo>
                  <a:pt x="151124" y="1287236"/>
                </a:lnTo>
                <a:lnTo>
                  <a:pt x="96719" y="1438057"/>
                </a:lnTo>
                <a:lnTo>
                  <a:pt x="54404" y="1591882"/>
                </a:lnTo>
                <a:lnTo>
                  <a:pt x="24179" y="1747961"/>
                </a:lnTo>
                <a:lnTo>
                  <a:pt x="6044" y="1905542"/>
                </a:lnTo>
                <a:lnTo>
                  <a:pt x="0" y="2063874"/>
                </a:lnTo>
                <a:lnTo>
                  <a:pt x="6044" y="2222206"/>
                </a:lnTo>
                <a:lnTo>
                  <a:pt x="24179" y="2379787"/>
                </a:lnTo>
                <a:lnTo>
                  <a:pt x="54404" y="2535866"/>
                </a:lnTo>
                <a:lnTo>
                  <a:pt x="96719" y="2689691"/>
                </a:lnTo>
                <a:lnTo>
                  <a:pt x="151124" y="2840512"/>
                </a:lnTo>
                <a:lnTo>
                  <a:pt x="217619" y="2987577"/>
                </a:lnTo>
                <a:lnTo>
                  <a:pt x="296203" y="3130134"/>
                </a:lnTo>
                <a:lnTo>
                  <a:pt x="386878" y="3267434"/>
                </a:lnTo>
                <a:lnTo>
                  <a:pt x="489642" y="3398724"/>
                </a:lnTo>
                <a:lnTo>
                  <a:pt x="604497" y="3523254"/>
                </a:lnTo>
                <a:lnTo>
                  <a:pt x="729027" y="3638108"/>
                </a:lnTo>
                <a:lnTo>
                  <a:pt x="860317" y="3740872"/>
                </a:lnTo>
                <a:lnTo>
                  <a:pt x="997617" y="3831546"/>
                </a:lnTo>
                <a:lnTo>
                  <a:pt x="1140175" y="3910131"/>
                </a:lnTo>
                <a:lnTo>
                  <a:pt x="1287239" y="3976625"/>
                </a:lnTo>
                <a:lnTo>
                  <a:pt x="1438060" y="4031029"/>
                </a:lnTo>
                <a:lnTo>
                  <a:pt x="1591885" y="4073344"/>
                </a:lnTo>
                <a:lnTo>
                  <a:pt x="1747964" y="4103569"/>
                </a:lnTo>
                <a:lnTo>
                  <a:pt x="1905544" y="4121704"/>
                </a:lnTo>
                <a:lnTo>
                  <a:pt x="2063876" y="4127749"/>
                </a:lnTo>
                <a:lnTo>
                  <a:pt x="2222208" y="4121704"/>
                </a:lnTo>
                <a:lnTo>
                  <a:pt x="2379789" y="4103569"/>
                </a:lnTo>
                <a:lnTo>
                  <a:pt x="2535868" y="4073344"/>
                </a:lnTo>
                <a:lnTo>
                  <a:pt x="2689693" y="4031029"/>
                </a:lnTo>
                <a:lnTo>
                  <a:pt x="2840513" y="3976625"/>
                </a:lnTo>
                <a:lnTo>
                  <a:pt x="2987578" y="3910131"/>
                </a:lnTo>
                <a:lnTo>
                  <a:pt x="3130136" y="3831546"/>
                </a:lnTo>
                <a:lnTo>
                  <a:pt x="3267436" y="3740872"/>
                </a:lnTo>
                <a:lnTo>
                  <a:pt x="3398726" y="3638108"/>
                </a:lnTo>
                <a:lnTo>
                  <a:pt x="3523256" y="3523254"/>
                </a:lnTo>
                <a:lnTo>
                  <a:pt x="3638111" y="3398724"/>
                </a:lnTo>
                <a:lnTo>
                  <a:pt x="3740875" y="3267434"/>
                </a:lnTo>
                <a:lnTo>
                  <a:pt x="3831550" y="3130134"/>
                </a:lnTo>
                <a:lnTo>
                  <a:pt x="3910134" y="2987577"/>
                </a:lnTo>
                <a:lnTo>
                  <a:pt x="3976629" y="2840512"/>
                </a:lnTo>
                <a:lnTo>
                  <a:pt x="4031034" y="2689691"/>
                </a:lnTo>
                <a:lnTo>
                  <a:pt x="4073349" y="2535866"/>
                </a:lnTo>
                <a:lnTo>
                  <a:pt x="4103574" y="2379787"/>
                </a:lnTo>
                <a:lnTo>
                  <a:pt x="4121708" y="2222206"/>
                </a:lnTo>
                <a:lnTo>
                  <a:pt x="4127753" y="2063874"/>
                </a:lnTo>
                <a:lnTo>
                  <a:pt x="4121708" y="1905542"/>
                </a:lnTo>
                <a:lnTo>
                  <a:pt x="4103574" y="1747961"/>
                </a:lnTo>
                <a:lnTo>
                  <a:pt x="4073349" y="1591882"/>
                </a:lnTo>
                <a:lnTo>
                  <a:pt x="4031034" y="1438057"/>
                </a:lnTo>
                <a:lnTo>
                  <a:pt x="3976629" y="1287236"/>
                </a:lnTo>
                <a:lnTo>
                  <a:pt x="3910134" y="1140171"/>
                </a:lnTo>
                <a:lnTo>
                  <a:pt x="3831550" y="997614"/>
                </a:lnTo>
                <a:lnTo>
                  <a:pt x="3740875" y="860314"/>
                </a:lnTo>
                <a:lnTo>
                  <a:pt x="3638111" y="729024"/>
                </a:lnTo>
                <a:lnTo>
                  <a:pt x="3523256" y="604494"/>
                </a:lnTo>
                <a:lnTo>
                  <a:pt x="3398726" y="489640"/>
                </a:lnTo>
                <a:lnTo>
                  <a:pt x="3267436" y="386876"/>
                </a:lnTo>
                <a:lnTo>
                  <a:pt x="3130136" y="296202"/>
                </a:lnTo>
                <a:lnTo>
                  <a:pt x="2987578" y="217618"/>
                </a:lnTo>
                <a:lnTo>
                  <a:pt x="2840513" y="151123"/>
                </a:lnTo>
                <a:lnTo>
                  <a:pt x="2689693" y="96719"/>
                </a:lnTo>
                <a:lnTo>
                  <a:pt x="2535868" y="54404"/>
                </a:lnTo>
                <a:lnTo>
                  <a:pt x="2379789" y="24179"/>
                </a:lnTo>
                <a:lnTo>
                  <a:pt x="2222208" y="6044"/>
                </a:lnTo>
                <a:lnTo>
                  <a:pt x="2063876" y="0"/>
                </a:lnTo>
                <a:close/>
              </a:path>
            </a:pathLst>
          </a:custGeom>
          <a:solidFill>
            <a:srgbClr val="00A1E0"/>
          </a:solidFill>
        </p:spPr>
        <p:txBody>
          <a:bodyPr wrap="square" lIns="0" tIns="0" rIns="0" bIns="0" rtlCol="0">
            <a:noAutofit/>
          </a:bodyPr>
          <a:lstStyle/>
          <a:p>
            <a:pPr defTabSz="457200"/>
            <a:endParaRPr>
              <a:solidFill>
                <a:srgbClr val="000000"/>
              </a:solidFill>
            </a:endParaRPr>
          </a:p>
        </p:txBody>
      </p:sp>
      <p:sp>
        <p:nvSpPr>
          <p:cNvPr id="40" name="object 10"/>
          <p:cNvSpPr/>
          <p:nvPr/>
        </p:nvSpPr>
        <p:spPr>
          <a:xfrm>
            <a:off x="6380528" y="3046787"/>
            <a:ext cx="637328" cy="849771"/>
          </a:xfrm>
          <a:custGeom>
            <a:avLst/>
            <a:gdLst/>
            <a:ahLst/>
            <a:cxnLst/>
            <a:rect l="l" t="t" r="r" b="b"/>
            <a:pathLst>
              <a:path w="1390729" h="1390729">
                <a:moveTo>
                  <a:pt x="695364" y="0"/>
                </a:moveTo>
                <a:lnTo>
                  <a:pt x="642019" y="2036"/>
                </a:lnTo>
                <a:lnTo>
                  <a:pt x="588926" y="8146"/>
                </a:lnTo>
                <a:lnTo>
                  <a:pt x="536340" y="18330"/>
                </a:lnTo>
                <a:lnTo>
                  <a:pt x="484512" y="32586"/>
                </a:lnTo>
                <a:lnTo>
                  <a:pt x="433697" y="50916"/>
                </a:lnTo>
                <a:lnTo>
                  <a:pt x="384147" y="73320"/>
                </a:lnTo>
                <a:lnTo>
                  <a:pt x="336116" y="99796"/>
                </a:lnTo>
                <a:lnTo>
                  <a:pt x="289856" y="130346"/>
                </a:lnTo>
                <a:lnTo>
                  <a:pt x="245621" y="164970"/>
                </a:lnTo>
                <a:lnTo>
                  <a:pt x="203663" y="203667"/>
                </a:lnTo>
                <a:lnTo>
                  <a:pt x="164967" y="245623"/>
                </a:lnTo>
                <a:lnTo>
                  <a:pt x="130344" y="289858"/>
                </a:lnTo>
                <a:lnTo>
                  <a:pt x="99795" y="336117"/>
                </a:lnTo>
                <a:lnTo>
                  <a:pt x="73319" y="384148"/>
                </a:lnTo>
                <a:lnTo>
                  <a:pt x="50915" y="433698"/>
                </a:lnTo>
                <a:lnTo>
                  <a:pt x="32586" y="484512"/>
                </a:lnTo>
                <a:lnTo>
                  <a:pt x="18329" y="536339"/>
                </a:lnTo>
                <a:lnTo>
                  <a:pt x="8146" y="588926"/>
                </a:lnTo>
                <a:lnTo>
                  <a:pt x="2036" y="642018"/>
                </a:lnTo>
                <a:lnTo>
                  <a:pt x="0" y="695364"/>
                </a:lnTo>
                <a:lnTo>
                  <a:pt x="2036" y="748710"/>
                </a:lnTo>
                <a:lnTo>
                  <a:pt x="8146" y="801802"/>
                </a:lnTo>
                <a:lnTo>
                  <a:pt x="18329" y="854389"/>
                </a:lnTo>
                <a:lnTo>
                  <a:pt x="32586" y="906216"/>
                </a:lnTo>
                <a:lnTo>
                  <a:pt x="50915" y="957030"/>
                </a:lnTo>
                <a:lnTo>
                  <a:pt x="73319" y="1006580"/>
                </a:lnTo>
                <a:lnTo>
                  <a:pt x="99795" y="1054610"/>
                </a:lnTo>
                <a:lnTo>
                  <a:pt x="130344" y="1100870"/>
                </a:lnTo>
                <a:lnTo>
                  <a:pt x="164967" y="1145104"/>
                </a:lnTo>
                <a:lnTo>
                  <a:pt x="203663" y="1187061"/>
                </a:lnTo>
                <a:lnTo>
                  <a:pt x="245621" y="1225758"/>
                </a:lnTo>
                <a:lnTo>
                  <a:pt x="289856" y="1260381"/>
                </a:lnTo>
                <a:lnTo>
                  <a:pt x="336116" y="1290931"/>
                </a:lnTo>
                <a:lnTo>
                  <a:pt x="384147" y="1317408"/>
                </a:lnTo>
                <a:lnTo>
                  <a:pt x="433697" y="1339812"/>
                </a:lnTo>
                <a:lnTo>
                  <a:pt x="484512" y="1358142"/>
                </a:lnTo>
                <a:lnTo>
                  <a:pt x="536340" y="1372399"/>
                </a:lnTo>
                <a:lnTo>
                  <a:pt x="588926" y="1382582"/>
                </a:lnTo>
                <a:lnTo>
                  <a:pt x="642019" y="1388692"/>
                </a:lnTo>
                <a:lnTo>
                  <a:pt x="695364" y="1390729"/>
                </a:lnTo>
                <a:lnTo>
                  <a:pt x="748710" y="1388692"/>
                </a:lnTo>
                <a:lnTo>
                  <a:pt x="801802" y="1382582"/>
                </a:lnTo>
                <a:lnTo>
                  <a:pt x="854389" y="1372399"/>
                </a:lnTo>
                <a:lnTo>
                  <a:pt x="906215" y="1358142"/>
                </a:lnTo>
                <a:lnTo>
                  <a:pt x="957030" y="1339812"/>
                </a:lnTo>
                <a:lnTo>
                  <a:pt x="1006579" y="1317408"/>
                </a:lnTo>
                <a:lnTo>
                  <a:pt x="1054609" y="1290931"/>
                </a:lnTo>
                <a:lnTo>
                  <a:pt x="1100868" y="1260381"/>
                </a:lnTo>
                <a:lnTo>
                  <a:pt x="1145102" y="1225758"/>
                </a:lnTo>
                <a:lnTo>
                  <a:pt x="1187058" y="1187061"/>
                </a:lnTo>
                <a:lnTo>
                  <a:pt x="1225755" y="1145104"/>
                </a:lnTo>
                <a:lnTo>
                  <a:pt x="1260379" y="1100870"/>
                </a:lnTo>
                <a:lnTo>
                  <a:pt x="1290930" y="1054610"/>
                </a:lnTo>
                <a:lnTo>
                  <a:pt x="1317408" y="1006580"/>
                </a:lnTo>
                <a:lnTo>
                  <a:pt x="1339811" y="957030"/>
                </a:lnTo>
                <a:lnTo>
                  <a:pt x="1358142" y="906216"/>
                </a:lnTo>
                <a:lnTo>
                  <a:pt x="1372399" y="854389"/>
                </a:lnTo>
                <a:lnTo>
                  <a:pt x="1382583" y="801802"/>
                </a:lnTo>
                <a:lnTo>
                  <a:pt x="1388693" y="748710"/>
                </a:lnTo>
                <a:lnTo>
                  <a:pt x="1390729" y="695364"/>
                </a:lnTo>
                <a:lnTo>
                  <a:pt x="1388693" y="642018"/>
                </a:lnTo>
                <a:lnTo>
                  <a:pt x="1382583" y="588926"/>
                </a:lnTo>
                <a:lnTo>
                  <a:pt x="1372399" y="536339"/>
                </a:lnTo>
                <a:lnTo>
                  <a:pt x="1358142" y="484512"/>
                </a:lnTo>
                <a:lnTo>
                  <a:pt x="1339811" y="433698"/>
                </a:lnTo>
                <a:lnTo>
                  <a:pt x="1317408" y="384148"/>
                </a:lnTo>
                <a:lnTo>
                  <a:pt x="1290930" y="336117"/>
                </a:lnTo>
                <a:lnTo>
                  <a:pt x="1260379" y="289858"/>
                </a:lnTo>
                <a:lnTo>
                  <a:pt x="1225755" y="245623"/>
                </a:lnTo>
                <a:lnTo>
                  <a:pt x="1187058" y="203667"/>
                </a:lnTo>
                <a:lnTo>
                  <a:pt x="1145102" y="164970"/>
                </a:lnTo>
                <a:lnTo>
                  <a:pt x="1100868" y="130346"/>
                </a:lnTo>
                <a:lnTo>
                  <a:pt x="1054609" y="99796"/>
                </a:lnTo>
                <a:lnTo>
                  <a:pt x="1006579" y="73320"/>
                </a:lnTo>
                <a:lnTo>
                  <a:pt x="957030" y="50916"/>
                </a:lnTo>
                <a:lnTo>
                  <a:pt x="906215" y="32586"/>
                </a:lnTo>
                <a:lnTo>
                  <a:pt x="854389" y="18330"/>
                </a:lnTo>
                <a:lnTo>
                  <a:pt x="801802" y="8146"/>
                </a:lnTo>
                <a:lnTo>
                  <a:pt x="748710" y="2036"/>
                </a:lnTo>
                <a:lnTo>
                  <a:pt x="695364" y="0"/>
                </a:lnTo>
                <a:close/>
              </a:path>
            </a:pathLst>
          </a:custGeom>
          <a:solidFill>
            <a:srgbClr val="6DC24A"/>
          </a:solidFill>
        </p:spPr>
        <p:txBody>
          <a:bodyPr wrap="square" lIns="0" tIns="0" rIns="0" bIns="0" rtlCol="0">
            <a:noAutofit/>
          </a:bodyPr>
          <a:lstStyle/>
          <a:p>
            <a:pPr defTabSz="457200"/>
            <a:endParaRPr>
              <a:solidFill>
                <a:srgbClr val="000000"/>
              </a:solidFill>
            </a:endParaRPr>
          </a:p>
        </p:txBody>
      </p:sp>
      <p:sp>
        <p:nvSpPr>
          <p:cNvPr id="41" name="object 11"/>
          <p:cNvSpPr/>
          <p:nvPr/>
        </p:nvSpPr>
        <p:spPr>
          <a:xfrm>
            <a:off x="5949924" y="481976"/>
            <a:ext cx="579139" cy="772185"/>
          </a:xfrm>
          <a:custGeom>
            <a:avLst/>
            <a:gdLst/>
            <a:ahLst/>
            <a:cxnLst/>
            <a:rect l="l" t="t" r="r" b="b"/>
            <a:pathLst>
              <a:path w="1263752" h="1263753">
                <a:moveTo>
                  <a:pt x="631876" y="0"/>
                </a:moveTo>
                <a:lnTo>
                  <a:pt x="583400" y="1850"/>
                </a:lnTo>
                <a:lnTo>
                  <a:pt x="535155" y="7402"/>
                </a:lnTo>
                <a:lnTo>
                  <a:pt x="487369" y="16656"/>
                </a:lnTo>
                <a:lnTo>
                  <a:pt x="440274" y="29611"/>
                </a:lnTo>
                <a:lnTo>
                  <a:pt x="394098" y="46268"/>
                </a:lnTo>
                <a:lnTo>
                  <a:pt x="349072" y="66626"/>
                </a:lnTo>
                <a:lnTo>
                  <a:pt x="305426" y="90685"/>
                </a:lnTo>
                <a:lnTo>
                  <a:pt x="263390" y="118446"/>
                </a:lnTo>
                <a:lnTo>
                  <a:pt x="223194" y="149908"/>
                </a:lnTo>
                <a:lnTo>
                  <a:pt x="185067" y="185072"/>
                </a:lnTo>
                <a:lnTo>
                  <a:pt x="149904" y="223198"/>
                </a:lnTo>
                <a:lnTo>
                  <a:pt x="118443" y="263394"/>
                </a:lnTo>
                <a:lnTo>
                  <a:pt x="90683" y="305429"/>
                </a:lnTo>
                <a:lnTo>
                  <a:pt x="66624" y="349075"/>
                </a:lnTo>
                <a:lnTo>
                  <a:pt x="46266" y="394100"/>
                </a:lnTo>
                <a:lnTo>
                  <a:pt x="29610" y="440276"/>
                </a:lnTo>
                <a:lnTo>
                  <a:pt x="16656" y="487371"/>
                </a:lnTo>
                <a:lnTo>
                  <a:pt x="7402" y="535156"/>
                </a:lnTo>
                <a:lnTo>
                  <a:pt x="1850" y="583401"/>
                </a:lnTo>
                <a:lnTo>
                  <a:pt x="0" y="631876"/>
                </a:lnTo>
                <a:lnTo>
                  <a:pt x="1850" y="680351"/>
                </a:lnTo>
                <a:lnTo>
                  <a:pt x="7402" y="728596"/>
                </a:lnTo>
                <a:lnTo>
                  <a:pt x="16656" y="776381"/>
                </a:lnTo>
                <a:lnTo>
                  <a:pt x="29610" y="823477"/>
                </a:lnTo>
                <a:lnTo>
                  <a:pt x="46266" y="869652"/>
                </a:lnTo>
                <a:lnTo>
                  <a:pt x="66624" y="914677"/>
                </a:lnTo>
                <a:lnTo>
                  <a:pt x="90683" y="958323"/>
                </a:lnTo>
                <a:lnTo>
                  <a:pt x="118443" y="1000358"/>
                </a:lnTo>
                <a:lnTo>
                  <a:pt x="149904" y="1040554"/>
                </a:lnTo>
                <a:lnTo>
                  <a:pt x="185067" y="1078680"/>
                </a:lnTo>
                <a:lnTo>
                  <a:pt x="223194" y="1113844"/>
                </a:lnTo>
                <a:lnTo>
                  <a:pt x="263390" y="1145306"/>
                </a:lnTo>
                <a:lnTo>
                  <a:pt x="305426" y="1173067"/>
                </a:lnTo>
                <a:lnTo>
                  <a:pt x="349072" y="1197127"/>
                </a:lnTo>
                <a:lnTo>
                  <a:pt x="394098" y="1217485"/>
                </a:lnTo>
                <a:lnTo>
                  <a:pt x="440274" y="1234141"/>
                </a:lnTo>
                <a:lnTo>
                  <a:pt x="487369" y="1247096"/>
                </a:lnTo>
                <a:lnTo>
                  <a:pt x="535155" y="1256350"/>
                </a:lnTo>
                <a:lnTo>
                  <a:pt x="583400" y="1261902"/>
                </a:lnTo>
                <a:lnTo>
                  <a:pt x="631876" y="1263753"/>
                </a:lnTo>
                <a:lnTo>
                  <a:pt x="680351" y="1261902"/>
                </a:lnTo>
                <a:lnTo>
                  <a:pt x="728596" y="1256350"/>
                </a:lnTo>
                <a:lnTo>
                  <a:pt x="776382" y="1247096"/>
                </a:lnTo>
                <a:lnTo>
                  <a:pt x="823477" y="1234141"/>
                </a:lnTo>
                <a:lnTo>
                  <a:pt x="869653" y="1217485"/>
                </a:lnTo>
                <a:lnTo>
                  <a:pt x="914679" y="1197127"/>
                </a:lnTo>
                <a:lnTo>
                  <a:pt x="958325" y="1173067"/>
                </a:lnTo>
                <a:lnTo>
                  <a:pt x="1000361" y="1145306"/>
                </a:lnTo>
                <a:lnTo>
                  <a:pt x="1040557" y="1113844"/>
                </a:lnTo>
                <a:lnTo>
                  <a:pt x="1078684" y="1078680"/>
                </a:lnTo>
                <a:lnTo>
                  <a:pt x="1113847" y="1040554"/>
                </a:lnTo>
                <a:lnTo>
                  <a:pt x="1145308" y="1000358"/>
                </a:lnTo>
                <a:lnTo>
                  <a:pt x="1173068" y="958323"/>
                </a:lnTo>
                <a:lnTo>
                  <a:pt x="1197127" y="914677"/>
                </a:lnTo>
                <a:lnTo>
                  <a:pt x="1217485" y="869652"/>
                </a:lnTo>
                <a:lnTo>
                  <a:pt x="1234141" y="823477"/>
                </a:lnTo>
                <a:lnTo>
                  <a:pt x="1247096" y="776381"/>
                </a:lnTo>
                <a:lnTo>
                  <a:pt x="1256349" y="728596"/>
                </a:lnTo>
                <a:lnTo>
                  <a:pt x="1261901" y="680351"/>
                </a:lnTo>
                <a:lnTo>
                  <a:pt x="1263752" y="631876"/>
                </a:lnTo>
                <a:lnTo>
                  <a:pt x="1261901" y="583401"/>
                </a:lnTo>
                <a:lnTo>
                  <a:pt x="1256349" y="535156"/>
                </a:lnTo>
                <a:lnTo>
                  <a:pt x="1247096" y="487371"/>
                </a:lnTo>
                <a:lnTo>
                  <a:pt x="1234141" y="440276"/>
                </a:lnTo>
                <a:lnTo>
                  <a:pt x="1217485" y="394100"/>
                </a:lnTo>
                <a:lnTo>
                  <a:pt x="1197127" y="349075"/>
                </a:lnTo>
                <a:lnTo>
                  <a:pt x="1173068" y="305429"/>
                </a:lnTo>
                <a:lnTo>
                  <a:pt x="1145308" y="263394"/>
                </a:lnTo>
                <a:lnTo>
                  <a:pt x="1113847" y="223198"/>
                </a:lnTo>
                <a:lnTo>
                  <a:pt x="1078684" y="185072"/>
                </a:lnTo>
                <a:lnTo>
                  <a:pt x="1040557" y="149908"/>
                </a:lnTo>
                <a:lnTo>
                  <a:pt x="1000361" y="118446"/>
                </a:lnTo>
                <a:lnTo>
                  <a:pt x="958325" y="90685"/>
                </a:lnTo>
                <a:lnTo>
                  <a:pt x="914679" y="66626"/>
                </a:lnTo>
                <a:lnTo>
                  <a:pt x="869653" y="46268"/>
                </a:lnTo>
                <a:lnTo>
                  <a:pt x="823477" y="29611"/>
                </a:lnTo>
                <a:lnTo>
                  <a:pt x="776382" y="16656"/>
                </a:lnTo>
                <a:lnTo>
                  <a:pt x="728596" y="7402"/>
                </a:lnTo>
                <a:lnTo>
                  <a:pt x="680351" y="1850"/>
                </a:lnTo>
                <a:lnTo>
                  <a:pt x="631876" y="0"/>
                </a:lnTo>
                <a:close/>
              </a:path>
            </a:pathLst>
          </a:custGeom>
          <a:solidFill>
            <a:srgbClr val="EE3340"/>
          </a:solidFill>
        </p:spPr>
        <p:txBody>
          <a:bodyPr wrap="square" lIns="0" tIns="0" rIns="0" bIns="0" rtlCol="0">
            <a:noAutofit/>
          </a:bodyPr>
          <a:lstStyle/>
          <a:p>
            <a:pPr defTabSz="457200"/>
            <a:endParaRPr>
              <a:solidFill>
                <a:srgbClr val="000000"/>
              </a:solidFill>
            </a:endParaRPr>
          </a:p>
        </p:txBody>
      </p:sp>
      <p:sp>
        <p:nvSpPr>
          <p:cNvPr id="15" name="object 9"/>
          <p:cNvSpPr/>
          <p:nvPr userDrawn="1"/>
        </p:nvSpPr>
        <p:spPr>
          <a:xfrm>
            <a:off x="4987213" y="4060012"/>
            <a:ext cx="641535" cy="855381"/>
          </a:xfrm>
          <a:custGeom>
            <a:avLst/>
            <a:gdLst/>
            <a:ahLst/>
            <a:cxnLst/>
            <a:rect l="l" t="t" r="r" b="b"/>
            <a:pathLst>
              <a:path w="1880363" h="1880367">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3"/>
                </a:lnTo>
                <a:lnTo>
                  <a:pt x="2753" y="1012310"/>
                </a:lnTo>
                <a:lnTo>
                  <a:pt x="11014" y="1084095"/>
                </a:lnTo>
                <a:lnTo>
                  <a:pt x="24783" y="1155196"/>
                </a:lnTo>
                <a:lnTo>
                  <a:pt x="44059" y="1225270"/>
                </a:lnTo>
                <a:lnTo>
                  <a:pt x="68843" y="1293975"/>
                </a:lnTo>
                <a:lnTo>
                  <a:pt x="99134" y="1360969"/>
                </a:lnTo>
                <a:lnTo>
                  <a:pt x="134933" y="1425911"/>
                </a:lnTo>
                <a:lnTo>
                  <a:pt x="176239" y="1488456"/>
                </a:lnTo>
                <a:lnTo>
                  <a:pt x="223052" y="1548265"/>
                </a:lnTo>
                <a:lnTo>
                  <a:pt x="275373" y="1604993"/>
                </a:lnTo>
                <a:lnTo>
                  <a:pt x="332102" y="1657314"/>
                </a:lnTo>
                <a:lnTo>
                  <a:pt x="391911" y="1704128"/>
                </a:lnTo>
                <a:lnTo>
                  <a:pt x="454457" y="1745434"/>
                </a:lnTo>
                <a:lnTo>
                  <a:pt x="519398" y="1781232"/>
                </a:lnTo>
                <a:lnTo>
                  <a:pt x="586392" y="1811523"/>
                </a:lnTo>
                <a:lnTo>
                  <a:pt x="655098" y="1836307"/>
                </a:lnTo>
                <a:lnTo>
                  <a:pt x="725172" y="1855583"/>
                </a:lnTo>
                <a:lnTo>
                  <a:pt x="796273" y="1869352"/>
                </a:lnTo>
                <a:lnTo>
                  <a:pt x="868058" y="1877613"/>
                </a:lnTo>
                <a:lnTo>
                  <a:pt x="940185" y="1880367"/>
                </a:lnTo>
                <a:lnTo>
                  <a:pt x="1012312" y="1877613"/>
                </a:lnTo>
                <a:lnTo>
                  <a:pt x="1084097" y="1869352"/>
                </a:lnTo>
                <a:lnTo>
                  <a:pt x="1155197" y="1855583"/>
                </a:lnTo>
                <a:lnTo>
                  <a:pt x="1225271" y="1836307"/>
                </a:lnTo>
                <a:lnTo>
                  <a:pt x="1293976" y="1811523"/>
                </a:lnTo>
                <a:lnTo>
                  <a:pt x="1360970" y="1781232"/>
                </a:lnTo>
                <a:lnTo>
                  <a:pt x="1425911" y="1745434"/>
                </a:lnTo>
                <a:lnTo>
                  <a:pt x="1488456" y="1704128"/>
                </a:lnTo>
                <a:lnTo>
                  <a:pt x="1548264" y="1657314"/>
                </a:lnTo>
                <a:lnTo>
                  <a:pt x="1604992" y="1604993"/>
                </a:lnTo>
                <a:lnTo>
                  <a:pt x="1657313" y="1548265"/>
                </a:lnTo>
                <a:lnTo>
                  <a:pt x="1704126" y="1488456"/>
                </a:lnTo>
                <a:lnTo>
                  <a:pt x="1745432" y="1425911"/>
                </a:lnTo>
                <a:lnTo>
                  <a:pt x="1781230" y="1360969"/>
                </a:lnTo>
                <a:lnTo>
                  <a:pt x="1811521" y="1293975"/>
                </a:lnTo>
                <a:lnTo>
                  <a:pt x="1836304" y="1225270"/>
                </a:lnTo>
                <a:lnTo>
                  <a:pt x="1855580" y="1155196"/>
                </a:lnTo>
                <a:lnTo>
                  <a:pt x="1869349" y="1084095"/>
                </a:lnTo>
                <a:lnTo>
                  <a:pt x="1877610" y="1012310"/>
                </a:lnTo>
                <a:lnTo>
                  <a:pt x="1880363" y="940183"/>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rgbClr val="0D356E"/>
          </a:solidFill>
        </p:spPr>
        <p:txBody>
          <a:bodyPr wrap="square" lIns="0" tIns="0" rIns="0" bIns="0" rtlCol="0">
            <a:noAutofit/>
          </a:bodyPr>
          <a:lstStyle/>
          <a:p>
            <a:pPr defTabSz="457200"/>
            <a:endParaRPr>
              <a:solidFill>
                <a:srgbClr val="000000"/>
              </a:solidFill>
            </a:endParaRPr>
          </a:p>
        </p:txBody>
      </p:sp>
      <p:cxnSp>
        <p:nvCxnSpPr>
          <p:cNvPr id="17"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21" name="Picture 2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67457" y="5125860"/>
            <a:ext cx="1314000" cy="1471208"/>
          </a:xfrm>
          <a:prstGeom prst="rect">
            <a:avLst/>
          </a:prstGeom>
        </p:spPr>
      </p:pic>
      <p:sp>
        <p:nvSpPr>
          <p:cNvPr id="16" name="Title 1"/>
          <p:cNvSpPr>
            <a:spLocks noGrp="1"/>
          </p:cNvSpPr>
          <p:nvPr>
            <p:ph type="ctrTitle" hasCustomPrompt="1"/>
          </p:nvPr>
        </p:nvSpPr>
        <p:spPr>
          <a:xfrm>
            <a:off x="713836" y="1219200"/>
            <a:ext cx="6946900" cy="1625600"/>
          </a:xfrm>
          <a:prstGeom prst="rect">
            <a:avLst/>
          </a:prstGeom>
        </p:spPr>
        <p:txBody>
          <a:bodyPr vert="horz" wrap="square" lIns="0" tIns="0" rIns="0" bIns="0" rtlCol="0">
            <a:noAutofit/>
          </a:bodyPr>
          <a:lstStyle>
            <a:lvl1pPr>
              <a:defRPr lang="en-US" sz="3600" spc="-55" dirty="0">
                <a:solidFill>
                  <a:srgbClr val="0D356E"/>
                </a:solidFill>
                <a:latin typeface="+mn-lt"/>
              </a:defRPr>
            </a:lvl1pPr>
          </a:lstStyle>
          <a:p>
            <a:pPr marL="15394"/>
            <a:r>
              <a:rPr lang="en-US" sz="3600" b="1" u="sng" spc="-55">
                <a:solidFill>
                  <a:srgbClr val="0D356E"/>
                </a:solidFill>
                <a:latin typeface="+mn-lt"/>
                <a:cs typeface="Arial"/>
              </a:rPr>
              <a:t>Headline placeholder</a:t>
            </a:r>
            <a:br>
              <a:rPr lang="en-US" sz="3600" b="1" u="sng" spc="-55">
                <a:solidFill>
                  <a:srgbClr val="0D356E"/>
                </a:solidFill>
                <a:latin typeface="+mn-lt"/>
                <a:cs typeface="Arial"/>
              </a:rPr>
            </a:br>
            <a:r>
              <a:rPr lang="en-US" sz="3600" b="1" u="sng" spc="-36">
                <a:solidFill>
                  <a:srgbClr val="0D356E"/>
                </a:solidFill>
                <a:latin typeface="+mn-lt"/>
                <a:cs typeface="Arial"/>
              </a:rPr>
              <a:t>i</a:t>
            </a:r>
            <a:r>
              <a:rPr lang="en-US" sz="3600" b="1" u="sng" spc="-67">
                <a:solidFill>
                  <a:srgbClr val="0D356E"/>
                </a:solidFill>
                <a:latin typeface="+mn-lt"/>
                <a:cs typeface="Arial"/>
              </a:rPr>
              <a:t>n</a:t>
            </a:r>
            <a:r>
              <a:rPr lang="en-US" sz="3600" b="1" u="sng" spc="-6">
                <a:solidFill>
                  <a:srgbClr val="0D356E"/>
                </a:solidFill>
                <a:latin typeface="+mn-lt"/>
                <a:cs typeface="Arial"/>
              </a:rPr>
              <a:t> </a:t>
            </a:r>
            <a:r>
              <a:rPr lang="en-US" sz="3600" b="1" u="sng" spc="-36">
                <a:solidFill>
                  <a:srgbClr val="0D356E"/>
                </a:solidFill>
                <a:latin typeface="+mn-lt"/>
                <a:cs typeface="Arial"/>
              </a:rPr>
              <a:t>t</a:t>
            </a:r>
            <a:r>
              <a:rPr lang="en-US" sz="3600" b="1" u="sng" spc="-85">
                <a:solidFill>
                  <a:srgbClr val="0D356E"/>
                </a:solidFill>
                <a:latin typeface="+mn-lt"/>
                <a:cs typeface="Arial"/>
              </a:rPr>
              <a:t>w</a:t>
            </a:r>
            <a:r>
              <a:rPr lang="en-US" sz="3600" b="1" u="sng" spc="-67">
                <a:solidFill>
                  <a:srgbClr val="0D356E"/>
                </a:solidFill>
                <a:latin typeface="+mn-lt"/>
                <a:cs typeface="Arial"/>
              </a:rPr>
              <a:t>o</a:t>
            </a:r>
            <a:r>
              <a:rPr lang="en-US" sz="3600" b="1" u="sng" spc="-6">
                <a:solidFill>
                  <a:srgbClr val="0D356E"/>
                </a:solidFill>
                <a:latin typeface="+mn-lt"/>
                <a:cs typeface="Arial"/>
              </a:rPr>
              <a:t> </a:t>
            </a:r>
            <a:r>
              <a:rPr lang="en-US" sz="3600" b="1" u="sng" spc="-36">
                <a:solidFill>
                  <a:srgbClr val="0D356E"/>
                </a:solidFill>
                <a:latin typeface="+mn-lt"/>
                <a:cs typeface="Arial"/>
              </a:rPr>
              <a:t>li</a:t>
            </a:r>
            <a:r>
              <a:rPr lang="en-US" sz="3600" b="1" u="sng" spc="-73">
                <a:solidFill>
                  <a:srgbClr val="0D356E"/>
                </a:solidFill>
                <a:latin typeface="+mn-lt"/>
                <a:cs typeface="Arial"/>
              </a:rPr>
              <a:t>n</a:t>
            </a:r>
            <a:r>
              <a:rPr lang="en-US" sz="3600" b="1" u="sng" spc="-61">
                <a:solidFill>
                  <a:srgbClr val="0D356E"/>
                </a:solidFill>
                <a:latin typeface="+mn-lt"/>
                <a:cs typeface="Arial"/>
              </a:rPr>
              <a:t>es</a:t>
            </a:r>
            <a:endParaRPr lang="en-US" sz="3600" u="sng">
              <a:latin typeface="+mn-lt"/>
              <a:cs typeface="Arial"/>
            </a:endParaRPr>
          </a:p>
        </p:txBody>
      </p:sp>
      <p:sp>
        <p:nvSpPr>
          <p:cNvPr id="24" name="Text Placeholder 2"/>
          <p:cNvSpPr>
            <a:spLocks noGrp="1"/>
          </p:cNvSpPr>
          <p:nvPr>
            <p:ph type="body" sz="quarter" idx="10" hasCustomPrompt="1"/>
          </p:nvPr>
        </p:nvSpPr>
        <p:spPr>
          <a:xfrm>
            <a:off x="70935" y="3088351"/>
            <a:ext cx="4314029" cy="278304"/>
          </a:xfrm>
        </p:spPr>
        <p:txBody>
          <a:bodyPr/>
          <a:lstStyle>
            <a:lvl1pPr marL="15394" indent="0" algn="ctr" defTabSz="457200" rtl="0" eaLnBrk="1" latinLnBrk="0" hangingPunct="1">
              <a:lnSpc>
                <a:spcPct val="90000"/>
              </a:lnSpc>
              <a:spcBef>
                <a:spcPts val="2000"/>
              </a:spcBef>
              <a:buFont typeface="Arial" panose="020B0604020202020204" pitchFamily="34" charset="0"/>
              <a:buNone/>
              <a:defRPr lang="en-US" sz="1050" b="1" kern="1200" dirty="0">
                <a:solidFill>
                  <a:srgbClr val="0D356E"/>
                </a:solidFill>
                <a:latin typeface="+mn-lt"/>
                <a:ea typeface="+mn-ea"/>
                <a:cs typeface="Arial"/>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marL="15394" algn="ctr"/>
            <a:r>
              <a:rPr lang="en-US" sz="1050" b="1" err="1">
                <a:solidFill>
                  <a:srgbClr val="0D356E"/>
                </a:solidFill>
                <a:latin typeface="+mn-lt"/>
                <a:cs typeface="Arial"/>
              </a:rPr>
              <a:t>Subheadline</a:t>
            </a:r>
            <a:r>
              <a:rPr lang="en-US" sz="1050" b="1" spc="6">
                <a:solidFill>
                  <a:srgbClr val="0D356E"/>
                </a:solidFill>
                <a:latin typeface="+mn-lt"/>
                <a:cs typeface="Arial"/>
              </a:rPr>
              <a:t> </a:t>
            </a:r>
            <a:r>
              <a:rPr lang="en-US" sz="1050" b="1">
                <a:solidFill>
                  <a:srgbClr val="0D356E"/>
                </a:solidFill>
                <a:latin typeface="+mn-lt"/>
                <a:cs typeface="Arial"/>
              </a:rPr>
              <a:t>or</a:t>
            </a:r>
            <a:r>
              <a:rPr lang="en-US" sz="1050" b="1" spc="6">
                <a:solidFill>
                  <a:srgbClr val="0D356E"/>
                </a:solidFill>
                <a:latin typeface="+mn-lt"/>
                <a:cs typeface="Arial"/>
              </a:rPr>
              <a:t> </a:t>
            </a:r>
            <a:r>
              <a:rPr lang="en-US" sz="1050" b="1">
                <a:solidFill>
                  <a:srgbClr val="0D356E"/>
                </a:solidFill>
                <a:latin typeface="+mn-lt"/>
                <a:cs typeface="Arial"/>
              </a:rPr>
              <a:t>supportive</a:t>
            </a:r>
            <a:r>
              <a:rPr lang="en-US" sz="1050" b="1" spc="6">
                <a:solidFill>
                  <a:srgbClr val="0D356E"/>
                </a:solidFill>
                <a:latin typeface="+mn-lt"/>
                <a:cs typeface="Arial"/>
              </a:rPr>
              <a:t> </a:t>
            </a:r>
            <a:r>
              <a:rPr lang="en-US" sz="1050" b="1">
                <a:solidFill>
                  <a:srgbClr val="0D356E"/>
                </a:solidFill>
                <a:latin typeface="+mn-lt"/>
                <a:cs typeface="Arial"/>
              </a:rPr>
              <a:t>text</a:t>
            </a:r>
          </a:p>
        </p:txBody>
      </p:sp>
      <p:sp>
        <p:nvSpPr>
          <p:cNvPr id="27" name="Text Placeholder 2"/>
          <p:cNvSpPr>
            <a:spLocks noGrp="1"/>
          </p:cNvSpPr>
          <p:nvPr>
            <p:ph type="body" sz="quarter" idx="11" hasCustomPrompt="1"/>
          </p:nvPr>
        </p:nvSpPr>
        <p:spPr>
          <a:xfrm>
            <a:off x="190500" y="3409760"/>
            <a:ext cx="4051300" cy="677333"/>
          </a:xfrm>
        </p:spPr>
        <p:txBody>
          <a:bodyPr/>
          <a:lstStyle>
            <a:lvl1pPr marL="15394" indent="0" algn="ctr" defTabSz="1828800" rtl="0" eaLnBrk="1" latinLnBrk="0" hangingPunct="1">
              <a:lnSpc>
                <a:spcPct val="100000"/>
              </a:lnSpc>
              <a:spcBef>
                <a:spcPts val="0"/>
              </a:spcBef>
              <a:buFont typeface="Arial" panose="020B0604020202020204" pitchFamily="34" charset="0"/>
              <a:buNone/>
              <a:defRPr lang="en-US" sz="1050" kern="1200" spc="6" dirty="0">
                <a:solidFill>
                  <a:srgbClr val="0D356E"/>
                </a:solidFill>
                <a:latin typeface="+mn-lt"/>
                <a:ea typeface="+mn-ea"/>
                <a:cs typeface="Arial"/>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marL="15394" algn="ctr"/>
            <a:r>
              <a:rPr lang="en-US" sz="1050">
                <a:solidFill>
                  <a:srgbClr val="0D356E"/>
                </a:solidFill>
                <a:latin typeface="+mn-lt"/>
                <a:cs typeface="Arial"/>
              </a:rPr>
              <a:t>Lorem</a:t>
            </a:r>
            <a:r>
              <a:rPr lang="en-US" sz="1050" spc="6">
                <a:solidFill>
                  <a:srgbClr val="0D356E"/>
                </a:solidFill>
                <a:latin typeface="+mn-lt"/>
                <a:cs typeface="Arial"/>
              </a:rPr>
              <a:t> ipsum </a:t>
            </a:r>
            <a:r>
              <a:rPr lang="en-US" sz="1050">
                <a:solidFill>
                  <a:srgbClr val="0D356E"/>
                </a:solidFill>
                <a:latin typeface="+mn-lt"/>
                <a:cs typeface="Arial"/>
              </a:rPr>
              <a:t>do</a:t>
            </a:r>
            <a:r>
              <a:rPr lang="en-US" sz="1050" spc="6">
                <a:solidFill>
                  <a:srgbClr val="0D356E"/>
                </a:solidFill>
                <a:latin typeface="+mn-lt"/>
                <a:cs typeface="Arial"/>
              </a:rPr>
              <a:t>lor </a:t>
            </a:r>
            <a:r>
              <a:rPr lang="en-US" sz="1050">
                <a:solidFill>
                  <a:srgbClr val="0D356E"/>
                </a:solidFill>
                <a:latin typeface="+mn-lt"/>
                <a:cs typeface="Arial"/>
              </a:rPr>
              <a:t>sit</a:t>
            </a:r>
            <a:r>
              <a:rPr lang="en-US" sz="1050" spc="6">
                <a:solidFill>
                  <a:srgbClr val="0D356E"/>
                </a:solidFill>
                <a:latin typeface="+mn-lt"/>
                <a:cs typeface="Arial"/>
              </a:rPr>
              <a:t> </a:t>
            </a:r>
            <a:r>
              <a:rPr lang="en-US" sz="1050" err="1">
                <a:solidFill>
                  <a:srgbClr val="0D356E"/>
                </a:solidFill>
                <a:latin typeface="+mn-lt"/>
                <a:cs typeface="Arial"/>
              </a:rPr>
              <a:t>amet</a:t>
            </a:r>
            <a:r>
              <a:rPr lang="en-US" sz="1050">
                <a:solidFill>
                  <a:srgbClr val="0D356E"/>
                </a:solidFill>
                <a:latin typeface="+mn-lt"/>
                <a:cs typeface="Arial"/>
              </a:rPr>
              <a:t>,</a:t>
            </a:r>
            <a:r>
              <a:rPr lang="en-US" sz="1050" spc="6">
                <a:solidFill>
                  <a:srgbClr val="0D356E"/>
                </a:solidFill>
                <a:latin typeface="+mn-lt"/>
                <a:cs typeface="Arial"/>
              </a:rPr>
              <a:t> </a:t>
            </a:r>
            <a:r>
              <a:rPr lang="en-US" sz="1050" err="1">
                <a:solidFill>
                  <a:srgbClr val="0D356E"/>
                </a:solidFill>
                <a:latin typeface="+mn-lt"/>
                <a:cs typeface="Arial"/>
              </a:rPr>
              <a:t>consectetur</a:t>
            </a:r>
            <a:r>
              <a:rPr lang="en-US" sz="1050" spc="6">
                <a:solidFill>
                  <a:srgbClr val="0D356E"/>
                </a:solidFill>
                <a:latin typeface="+mn-lt"/>
                <a:cs typeface="Arial"/>
              </a:rPr>
              <a:t> </a:t>
            </a:r>
            <a:r>
              <a:rPr lang="en-US" sz="1050" err="1">
                <a:solidFill>
                  <a:srgbClr val="0D356E"/>
                </a:solidFill>
                <a:latin typeface="+mn-lt"/>
                <a:cs typeface="Arial"/>
              </a:rPr>
              <a:t>ad</a:t>
            </a:r>
            <a:r>
              <a:rPr lang="en-US" sz="1050" spc="6" err="1">
                <a:solidFill>
                  <a:srgbClr val="0D356E"/>
                </a:solidFill>
                <a:latin typeface="+mn-lt"/>
                <a:cs typeface="Arial"/>
              </a:rPr>
              <a:t>ipiscing</a:t>
            </a:r>
            <a:r>
              <a:rPr lang="en-US" sz="1050" spc="6">
                <a:solidFill>
                  <a:srgbClr val="0D356E"/>
                </a:solidFill>
                <a:latin typeface="+mn-lt"/>
                <a:cs typeface="Arial"/>
              </a:rPr>
              <a:t> </a:t>
            </a:r>
            <a:r>
              <a:rPr lang="en-US" sz="1050" err="1">
                <a:solidFill>
                  <a:srgbClr val="0D356E"/>
                </a:solidFill>
                <a:latin typeface="+mn-lt"/>
                <a:cs typeface="Arial"/>
              </a:rPr>
              <a:t>e</a:t>
            </a:r>
            <a:r>
              <a:rPr lang="en-US" sz="1050" spc="6" err="1">
                <a:solidFill>
                  <a:srgbClr val="0D356E"/>
                </a:solidFill>
                <a:latin typeface="+mn-lt"/>
                <a:cs typeface="Arial"/>
              </a:rPr>
              <a:t>lit</a:t>
            </a:r>
            <a:r>
              <a:rPr lang="en-US" sz="1050" spc="6">
                <a:solidFill>
                  <a:srgbClr val="0D356E"/>
                </a:solidFill>
                <a:latin typeface="+mn-lt"/>
                <a:cs typeface="Arial"/>
              </a:rPr>
              <a:t>. </a:t>
            </a:r>
            <a:br>
              <a:rPr lang="en-US" sz="1050" spc="6">
                <a:solidFill>
                  <a:srgbClr val="0D356E"/>
                </a:solidFill>
                <a:latin typeface="+mn-lt"/>
                <a:cs typeface="Arial"/>
              </a:rPr>
            </a:br>
            <a:r>
              <a:rPr lang="en-US" sz="1050" spc="6" err="1">
                <a:solidFill>
                  <a:srgbClr val="0D356E"/>
                </a:solidFill>
                <a:latin typeface="+mn-lt"/>
                <a:cs typeface="Arial"/>
              </a:rPr>
              <a:t>Morbi</a:t>
            </a:r>
            <a:r>
              <a:rPr lang="en-US" sz="1050" spc="6">
                <a:solidFill>
                  <a:srgbClr val="0D356E"/>
                </a:solidFill>
                <a:latin typeface="+mn-lt"/>
                <a:cs typeface="Arial"/>
              </a:rPr>
              <a:t> </a:t>
            </a:r>
            <a:r>
              <a:rPr lang="en-US" sz="1050">
                <a:solidFill>
                  <a:srgbClr val="0D356E"/>
                </a:solidFill>
                <a:latin typeface="+mn-lt"/>
                <a:cs typeface="Arial"/>
              </a:rPr>
              <a:t>at</a:t>
            </a:r>
            <a:r>
              <a:rPr lang="en-US" sz="1050" spc="6">
                <a:solidFill>
                  <a:srgbClr val="0D356E"/>
                </a:solidFill>
                <a:latin typeface="+mn-lt"/>
                <a:cs typeface="Arial"/>
              </a:rPr>
              <a:t> </a:t>
            </a:r>
            <a:r>
              <a:rPr lang="en-US" sz="1050">
                <a:solidFill>
                  <a:srgbClr val="0D356E"/>
                </a:solidFill>
                <a:latin typeface="+mn-lt"/>
                <a:cs typeface="Arial"/>
              </a:rPr>
              <a:t>mi</a:t>
            </a:r>
            <a:r>
              <a:rPr lang="en-US" sz="1050" spc="6">
                <a:solidFill>
                  <a:srgbClr val="0D356E"/>
                </a:solidFill>
                <a:latin typeface="+mn-lt"/>
                <a:cs typeface="Arial"/>
              </a:rPr>
              <a:t> </a:t>
            </a:r>
            <a:r>
              <a:rPr lang="en-US" sz="1050" err="1">
                <a:solidFill>
                  <a:srgbClr val="0D356E"/>
                </a:solidFill>
                <a:latin typeface="+mn-lt"/>
                <a:cs typeface="Arial"/>
              </a:rPr>
              <a:t>suscip</a:t>
            </a:r>
            <a:r>
              <a:rPr lang="en-US" sz="1050" spc="6" err="1">
                <a:solidFill>
                  <a:srgbClr val="0D356E"/>
                </a:solidFill>
                <a:latin typeface="+mn-lt"/>
                <a:cs typeface="Arial"/>
              </a:rPr>
              <a:t>it</a:t>
            </a:r>
            <a:r>
              <a:rPr lang="en-US" sz="1050" spc="6">
                <a:solidFill>
                  <a:srgbClr val="0D356E"/>
                </a:solidFill>
                <a:latin typeface="+mn-lt"/>
                <a:cs typeface="Arial"/>
              </a:rPr>
              <a:t>, </a:t>
            </a:r>
            <a:r>
              <a:rPr lang="en-US" sz="1050" err="1">
                <a:solidFill>
                  <a:srgbClr val="0D356E"/>
                </a:solidFill>
                <a:latin typeface="+mn-lt"/>
                <a:cs typeface="Arial"/>
              </a:rPr>
              <a:t>dap</a:t>
            </a:r>
            <a:r>
              <a:rPr lang="en-US" sz="1050" spc="6" err="1">
                <a:solidFill>
                  <a:srgbClr val="0D356E"/>
                </a:solidFill>
                <a:latin typeface="+mn-lt"/>
                <a:cs typeface="Arial"/>
              </a:rPr>
              <a:t>ibus</a:t>
            </a:r>
            <a:r>
              <a:rPr lang="en-US" sz="1050" spc="6">
                <a:solidFill>
                  <a:srgbClr val="0D356E"/>
                </a:solidFill>
                <a:latin typeface="+mn-lt"/>
                <a:cs typeface="Arial"/>
              </a:rPr>
              <a:t> </a:t>
            </a:r>
            <a:r>
              <a:rPr lang="en-US" sz="1050" err="1">
                <a:solidFill>
                  <a:srgbClr val="0D356E"/>
                </a:solidFill>
                <a:latin typeface="+mn-lt"/>
                <a:cs typeface="Arial"/>
              </a:rPr>
              <a:t>nu</a:t>
            </a:r>
            <a:r>
              <a:rPr lang="en-US" sz="1050" spc="6" err="1">
                <a:solidFill>
                  <a:srgbClr val="0D356E"/>
                </a:solidFill>
                <a:latin typeface="+mn-lt"/>
                <a:cs typeface="Arial"/>
              </a:rPr>
              <a:t>lla</a:t>
            </a:r>
            <a:r>
              <a:rPr lang="en-US" sz="1050" spc="6">
                <a:solidFill>
                  <a:srgbClr val="0D356E"/>
                </a:solidFill>
                <a:latin typeface="+mn-lt"/>
                <a:cs typeface="Arial"/>
              </a:rPr>
              <a:t> </a:t>
            </a:r>
            <a:r>
              <a:rPr lang="en-US" sz="1050" err="1">
                <a:solidFill>
                  <a:srgbClr val="0D356E"/>
                </a:solidFill>
                <a:latin typeface="+mn-lt"/>
                <a:cs typeface="Arial"/>
              </a:rPr>
              <a:t>eu</a:t>
            </a:r>
            <a:r>
              <a:rPr lang="en-US" sz="1050">
                <a:solidFill>
                  <a:srgbClr val="0D356E"/>
                </a:solidFill>
                <a:latin typeface="+mn-lt"/>
                <a:cs typeface="Arial"/>
              </a:rPr>
              <a:t>,</a:t>
            </a:r>
            <a:r>
              <a:rPr lang="en-US" sz="1050" spc="6">
                <a:solidFill>
                  <a:srgbClr val="0D356E"/>
                </a:solidFill>
                <a:latin typeface="+mn-lt"/>
                <a:cs typeface="Arial"/>
              </a:rPr>
              <a:t> </a:t>
            </a:r>
            <a:r>
              <a:rPr lang="en-US" sz="1050" err="1">
                <a:solidFill>
                  <a:srgbClr val="0D356E"/>
                </a:solidFill>
                <a:latin typeface="+mn-lt"/>
                <a:cs typeface="Arial"/>
              </a:rPr>
              <a:t>mo</a:t>
            </a:r>
            <a:r>
              <a:rPr lang="en-US" sz="1050" spc="6" err="1">
                <a:solidFill>
                  <a:srgbClr val="0D356E"/>
                </a:solidFill>
                <a:latin typeface="+mn-lt"/>
                <a:cs typeface="Arial"/>
              </a:rPr>
              <a:t>lestie</a:t>
            </a:r>
            <a:r>
              <a:rPr lang="en-US" sz="1050" spc="6">
                <a:solidFill>
                  <a:srgbClr val="0D356E"/>
                </a:solidFill>
                <a:latin typeface="+mn-lt"/>
                <a:cs typeface="Arial"/>
              </a:rPr>
              <a:t> </a:t>
            </a:r>
            <a:r>
              <a:rPr lang="en-US" sz="1050" err="1">
                <a:solidFill>
                  <a:srgbClr val="0D356E"/>
                </a:solidFill>
                <a:latin typeface="+mn-lt"/>
                <a:cs typeface="Arial"/>
              </a:rPr>
              <a:t>quam</a:t>
            </a:r>
            <a:r>
              <a:rPr lang="en-US" sz="1050">
                <a:solidFill>
                  <a:srgbClr val="0D356E"/>
                </a:solidFill>
                <a:latin typeface="+mn-lt"/>
                <a:cs typeface="Arial"/>
              </a:rPr>
              <a:t>.</a:t>
            </a:r>
            <a:endParaRPr lang="en-US" sz="1050">
              <a:latin typeface="+mn-lt"/>
              <a:cs typeface="Arial"/>
            </a:endParaRPr>
          </a:p>
        </p:txBody>
      </p:sp>
    </p:spTree>
    <p:extLst>
      <p:ext uri="{BB962C8B-B14F-4D97-AF65-F5344CB8AC3E}">
        <p14:creationId xmlns:p14="http://schemas.microsoft.com/office/powerpoint/2010/main" val="2499635628"/>
      </p:ext>
    </p:extLst>
  </p:cSld>
  <p:clrMapOvr>
    <a:masterClrMapping/>
  </p:clrMapOvr>
  <p:extLst mod="1">
    <p:ext uri="{DCECCB84-F9BA-43D5-87BE-67443E8EF086}">
      <p15:sldGuideLst xmlns:p15="http://schemas.microsoft.com/office/powerpoint/2012/main">
        <p15:guide id="1" pos="1656">
          <p15:clr>
            <a:srgbClr val="FBAE40"/>
          </p15:clr>
        </p15:guide>
        <p15:guide id="2" orient="horz" pos="1620">
          <p15:clr>
            <a:srgbClr val="FBAE40"/>
          </p15:clr>
        </p15:guide>
        <p15:guide id="3" orient="horz" pos="2969">
          <p15:clr>
            <a:srgbClr val="FBAE40"/>
          </p15:clr>
        </p15:guide>
      </p15:sldGuideLst>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7_Section Breaker without image and with Client/Partner logo ">
    <p:bg>
      <p:bgPr>
        <a:solidFill>
          <a:srgbClr val="ECECEC"/>
        </a:solidFill>
        <a:effectLst/>
      </p:bgPr>
    </p:bg>
    <p:spTree>
      <p:nvGrpSpPr>
        <p:cNvPr id="1" name=""/>
        <p:cNvGrpSpPr/>
        <p:nvPr/>
      </p:nvGrpSpPr>
      <p:grpSpPr>
        <a:xfrm>
          <a:off x="0" y="0"/>
          <a:ext cx="0" cy="0"/>
          <a:chOff x="0" y="0"/>
          <a:chExt cx="0" cy="0"/>
        </a:xfrm>
      </p:grpSpPr>
      <p:sp>
        <p:nvSpPr>
          <p:cNvPr id="19"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20"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22"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25"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
        <p:nvSpPr>
          <p:cNvPr id="34" name="object 4"/>
          <p:cNvSpPr/>
          <p:nvPr/>
        </p:nvSpPr>
        <p:spPr>
          <a:xfrm>
            <a:off x="-114300" y="-33866"/>
            <a:ext cx="4671298" cy="5435684"/>
          </a:xfrm>
          <a:custGeom>
            <a:avLst/>
            <a:gdLst/>
            <a:ahLst/>
            <a:cxnLst/>
            <a:rect l="l" t="t" r="r" b="b"/>
            <a:pathLst>
              <a:path w="10193348" h="8895999">
                <a:moveTo>
                  <a:pt x="8488661" y="0"/>
                </a:moveTo>
                <a:lnTo>
                  <a:pt x="1704683" y="0"/>
                </a:lnTo>
                <a:lnTo>
                  <a:pt x="1492780" y="195439"/>
                </a:lnTo>
                <a:lnTo>
                  <a:pt x="1209152" y="502960"/>
                </a:lnTo>
                <a:lnTo>
                  <a:pt x="955379" y="827176"/>
                </a:lnTo>
                <a:lnTo>
                  <a:pt x="731462" y="1166233"/>
                </a:lnTo>
                <a:lnTo>
                  <a:pt x="537401" y="1518274"/>
                </a:lnTo>
                <a:lnTo>
                  <a:pt x="373195" y="1881445"/>
                </a:lnTo>
                <a:lnTo>
                  <a:pt x="238844" y="2253892"/>
                </a:lnTo>
                <a:lnTo>
                  <a:pt x="134350" y="2633758"/>
                </a:lnTo>
                <a:lnTo>
                  <a:pt x="59711" y="3019189"/>
                </a:lnTo>
                <a:lnTo>
                  <a:pt x="14927" y="3408331"/>
                </a:lnTo>
                <a:lnTo>
                  <a:pt x="0" y="3799327"/>
                </a:lnTo>
                <a:lnTo>
                  <a:pt x="14927" y="4190324"/>
                </a:lnTo>
                <a:lnTo>
                  <a:pt x="59711" y="4579465"/>
                </a:lnTo>
                <a:lnTo>
                  <a:pt x="134350" y="4964896"/>
                </a:lnTo>
                <a:lnTo>
                  <a:pt x="238844" y="5344763"/>
                </a:lnTo>
                <a:lnTo>
                  <a:pt x="373195" y="5717209"/>
                </a:lnTo>
                <a:lnTo>
                  <a:pt x="537401" y="6080381"/>
                </a:lnTo>
                <a:lnTo>
                  <a:pt x="731462" y="6432423"/>
                </a:lnTo>
                <a:lnTo>
                  <a:pt x="955379" y="6771479"/>
                </a:lnTo>
                <a:lnTo>
                  <a:pt x="1209152" y="7095696"/>
                </a:lnTo>
                <a:lnTo>
                  <a:pt x="1492780" y="7403218"/>
                </a:lnTo>
                <a:lnTo>
                  <a:pt x="1800302" y="7686847"/>
                </a:lnTo>
                <a:lnTo>
                  <a:pt x="2124519" y="7940619"/>
                </a:lnTo>
                <a:lnTo>
                  <a:pt x="2463576" y="8164537"/>
                </a:lnTo>
                <a:lnTo>
                  <a:pt x="2815618" y="8358598"/>
                </a:lnTo>
                <a:lnTo>
                  <a:pt x="3178790" y="8522804"/>
                </a:lnTo>
                <a:lnTo>
                  <a:pt x="3551236" y="8657154"/>
                </a:lnTo>
                <a:lnTo>
                  <a:pt x="3931103" y="8761649"/>
                </a:lnTo>
                <a:lnTo>
                  <a:pt x="4316535" y="8836288"/>
                </a:lnTo>
                <a:lnTo>
                  <a:pt x="4705676" y="8881071"/>
                </a:lnTo>
                <a:lnTo>
                  <a:pt x="5096673" y="8895999"/>
                </a:lnTo>
                <a:lnTo>
                  <a:pt x="5487669" y="8881071"/>
                </a:lnTo>
                <a:lnTo>
                  <a:pt x="5876811" y="8836288"/>
                </a:lnTo>
                <a:lnTo>
                  <a:pt x="6262242" y="8761649"/>
                </a:lnTo>
                <a:lnTo>
                  <a:pt x="6642109" y="8657154"/>
                </a:lnTo>
                <a:lnTo>
                  <a:pt x="7014555" y="8522804"/>
                </a:lnTo>
                <a:lnTo>
                  <a:pt x="7377727" y="8358598"/>
                </a:lnTo>
                <a:lnTo>
                  <a:pt x="7729769" y="8164537"/>
                </a:lnTo>
                <a:lnTo>
                  <a:pt x="8068825" y="7940619"/>
                </a:lnTo>
                <a:lnTo>
                  <a:pt x="8393042" y="7686847"/>
                </a:lnTo>
                <a:lnTo>
                  <a:pt x="8700564" y="7403218"/>
                </a:lnTo>
                <a:lnTo>
                  <a:pt x="8984193" y="7095696"/>
                </a:lnTo>
                <a:lnTo>
                  <a:pt x="9237966" y="6771479"/>
                </a:lnTo>
                <a:lnTo>
                  <a:pt x="9461884" y="6432423"/>
                </a:lnTo>
                <a:lnTo>
                  <a:pt x="9655946" y="6080381"/>
                </a:lnTo>
                <a:lnTo>
                  <a:pt x="9820152" y="5717209"/>
                </a:lnTo>
                <a:lnTo>
                  <a:pt x="9954502" y="5344763"/>
                </a:lnTo>
                <a:lnTo>
                  <a:pt x="10058997" y="4964896"/>
                </a:lnTo>
                <a:lnTo>
                  <a:pt x="10133636" y="4579465"/>
                </a:lnTo>
                <a:lnTo>
                  <a:pt x="10178420" y="4190324"/>
                </a:lnTo>
                <a:lnTo>
                  <a:pt x="10193348" y="3799327"/>
                </a:lnTo>
                <a:lnTo>
                  <a:pt x="10178420" y="3408331"/>
                </a:lnTo>
                <a:lnTo>
                  <a:pt x="10133636" y="3019189"/>
                </a:lnTo>
                <a:lnTo>
                  <a:pt x="10058997" y="2633758"/>
                </a:lnTo>
                <a:lnTo>
                  <a:pt x="9954502" y="2253892"/>
                </a:lnTo>
                <a:lnTo>
                  <a:pt x="9820152" y="1881445"/>
                </a:lnTo>
                <a:lnTo>
                  <a:pt x="9655946" y="1518274"/>
                </a:lnTo>
                <a:lnTo>
                  <a:pt x="9461884" y="1166233"/>
                </a:lnTo>
                <a:lnTo>
                  <a:pt x="9237966" y="827176"/>
                </a:lnTo>
                <a:lnTo>
                  <a:pt x="8984193" y="502960"/>
                </a:lnTo>
                <a:lnTo>
                  <a:pt x="8700564" y="195439"/>
                </a:lnTo>
                <a:lnTo>
                  <a:pt x="8488661" y="0"/>
                </a:lnTo>
                <a:close/>
              </a:path>
            </a:pathLst>
          </a:custGeom>
          <a:solidFill>
            <a:srgbClr val="FFDB28"/>
          </a:solidFill>
        </p:spPr>
        <p:txBody>
          <a:bodyPr wrap="square" lIns="0" tIns="0" rIns="0" bIns="0" rtlCol="0">
            <a:noAutofit/>
          </a:bodyPr>
          <a:lstStyle/>
          <a:p>
            <a:pPr defTabSz="457200"/>
            <a:endParaRPr>
              <a:solidFill>
                <a:srgbClr val="000000"/>
              </a:solidFill>
            </a:endParaRPr>
          </a:p>
        </p:txBody>
      </p:sp>
      <p:sp>
        <p:nvSpPr>
          <p:cNvPr id="17" name="Picture Placeholder 9"/>
          <p:cNvSpPr>
            <a:spLocks noGrp="1"/>
          </p:cNvSpPr>
          <p:nvPr>
            <p:ph type="pic" sz="quarter" idx="12" hasCustomPrompt="1"/>
          </p:nvPr>
        </p:nvSpPr>
        <p:spPr>
          <a:xfrm>
            <a:off x="8176079" y="5271844"/>
            <a:ext cx="822887" cy="1143264"/>
          </a:xfrm>
          <a:prstGeom prst="rect">
            <a:avLst/>
          </a:prstGeom>
        </p:spPr>
        <p:txBody>
          <a:bodyPr>
            <a:noAutofit/>
          </a:bodyPr>
          <a:lstStyle>
            <a:lvl1pPr marL="0" indent="0" algn="ctr">
              <a:buNone/>
              <a:defRPr sz="800" baseline="0">
                <a:solidFill>
                  <a:schemeClr val="accent2"/>
                </a:solidFill>
                <a:latin typeface="+mj-lt"/>
              </a:defRPr>
            </a:lvl1pPr>
          </a:lstStyle>
          <a:p>
            <a:r>
              <a:rPr lang="en-US"/>
              <a:t>Click here to add Client / Partner Logo</a:t>
            </a:r>
            <a:endParaRPr lang="en-IN"/>
          </a:p>
        </p:txBody>
      </p:sp>
      <p:sp>
        <p:nvSpPr>
          <p:cNvPr id="18" name="object 8"/>
          <p:cNvSpPr/>
          <p:nvPr userDrawn="1"/>
        </p:nvSpPr>
        <p:spPr>
          <a:xfrm>
            <a:off x="7827005" y="1595516"/>
            <a:ext cx="1038159" cy="1384209"/>
          </a:xfrm>
          <a:custGeom>
            <a:avLst/>
            <a:gdLst/>
            <a:ahLst/>
            <a:cxnLst/>
            <a:rect l="l" t="t" r="r" b="b"/>
            <a:pathLst>
              <a:path w="4127753" h="4127749">
                <a:moveTo>
                  <a:pt x="2063876" y="0"/>
                </a:moveTo>
                <a:lnTo>
                  <a:pt x="1905544" y="6044"/>
                </a:lnTo>
                <a:lnTo>
                  <a:pt x="1747964" y="24179"/>
                </a:lnTo>
                <a:lnTo>
                  <a:pt x="1591885" y="54404"/>
                </a:lnTo>
                <a:lnTo>
                  <a:pt x="1438060" y="96719"/>
                </a:lnTo>
                <a:lnTo>
                  <a:pt x="1287239" y="151123"/>
                </a:lnTo>
                <a:lnTo>
                  <a:pt x="1140175" y="217618"/>
                </a:lnTo>
                <a:lnTo>
                  <a:pt x="997617" y="296202"/>
                </a:lnTo>
                <a:lnTo>
                  <a:pt x="860317" y="386876"/>
                </a:lnTo>
                <a:lnTo>
                  <a:pt x="729027" y="489640"/>
                </a:lnTo>
                <a:lnTo>
                  <a:pt x="604497" y="604494"/>
                </a:lnTo>
                <a:lnTo>
                  <a:pt x="489642" y="729024"/>
                </a:lnTo>
                <a:lnTo>
                  <a:pt x="386878" y="860314"/>
                </a:lnTo>
                <a:lnTo>
                  <a:pt x="296203" y="997614"/>
                </a:lnTo>
                <a:lnTo>
                  <a:pt x="217619" y="1140171"/>
                </a:lnTo>
                <a:lnTo>
                  <a:pt x="151124" y="1287236"/>
                </a:lnTo>
                <a:lnTo>
                  <a:pt x="96719" y="1438057"/>
                </a:lnTo>
                <a:lnTo>
                  <a:pt x="54404" y="1591882"/>
                </a:lnTo>
                <a:lnTo>
                  <a:pt x="24179" y="1747961"/>
                </a:lnTo>
                <a:lnTo>
                  <a:pt x="6044" y="1905542"/>
                </a:lnTo>
                <a:lnTo>
                  <a:pt x="0" y="2063874"/>
                </a:lnTo>
                <a:lnTo>
                  <a:pt x="6044" y="2222206"/>
                </a:lnTo>
                <a:lnTo>
                  <a:pt x="24179" y="2379787"/>
                </a:lnTo>
                <a:lnTo>
                  <a:pt x="54404" y="2535866"/>
                </a:lnTo>
                <a:lnTo>
                  <a:pt x="96719" y="2689691"/>
                </a:lnTo>
                <a:lnTo>
                  <a:pt x="151124" y="2840512"/>
                </a:lnTo>
                <a:lnTo>
                  <a:pt x="217619" y="2987577"/>
                </a:lnTo>
                <a:lnTo>
                  <a:pt x="296203" y="3130134"/>
                </a:lnTo>
                <a:lnTo>
                  <a:pt x="386878" y="3267434"/>
                </a:lnTo>
                <a:lnTo>
                  <a:pt x="489642" y="3398724"/>
                </a:lnTo>
                <a:lnTo>
                  <a:pt x="604497" y="3523254"/>
                </a:lnTo>
                <a:lnTo>
                  <a:pt x="729027" y="3638108"/>
                </a:lnTo>
                <a:lnTo>
                  <a:pt x="860317" y="3740872"/>
                </a:lnTo>
                <a:lnTo>
                  <a:pt x="997617" y="3831546"/>
                </a:lnTo>
                <a:lnTo>
                  <a:pt x="1140175" y="3910131"/>
                </a:lnTo>
                <a:lnTo>
                  <a:pt x="1287239" y="3976625"/>
                </a:lnTo>
                <a:lnTo>
                  <a:pt x="1438060" y="4031029"/>
                </a:lnTo>
                <a:lnTo>
                  <a:pt x="1591885" y="4073344"/>
                </a:lnTo>
                <a:lnTo>
                  <a:pt x="1747964" y="4103569"/>
                </a:lnTo>
                <a:lnTo>
                  <a:pt x="1905544" y="4121704"/>
                </a:lnTo>
                <a:lnTo>
                  <a:pt x="2063876" y="4127749"/>
                </a:lnTo>
                <a:lnTo>
                  <a:pt x="2222208" y="4121704"/>
                </a:lnTo>
                <a:lnTo>
                  <a:pt x="2379789" y="4103569"/>
                </a:lnTo>
                <a:lnTo>
                  <a:pt x="2535868" y="4073344"/>
                </a:lnTo>
                <a:lnTo>
                  <a:pt x="2689693" y="4031029"/>
                </a:lnTo>
                <a:lnTo>
                  <a:pt x="2840513" y="3976625"/>
                </a:lnTo>
                <a:lnTo>
                  <a:pt x="2987578" y="3910131"/>
                </a:lnTo>
                <a:lnTo>
                  <a:pt x="3130136" y="3831546"/>
                </a:lnTo>
                <a:lnTo>
                  <a:pt x="3267436" y="3740872"/>
                </a:lnTo>
                <a:lnTo>
                  <a:pt x="3398726" y="3638108"/>
                </a:lnTo>
                <a:lnTo>
                  <a:pt x="3523256" y="3523254"/>
                </a:lnTo>
                <a:lnTo>
                  <a:pt x="3638111" y="3398724"/>
                </a:lnTo>
                <a:lnTo>
                  <a:pt x="3740875" y="3267434"/>
                </a:lnTo>
                <a:lnTo>
                  <a:pt x="3831550" y="3130134"/>
                </a:lnTo>
                <a:lnTo>
                  <a:pt x="3910134" y="2987577"/>
                </a:lnTo>
                <a:lnTo>
                  <a:pt x="3976629" y="2840512"/>
                </a:lnTo>
                <a:lnTo>
                  <a:pt x="4031034" y="2689691"/>
                </a:lnTo>
                <a:lnTo>
                  <a:pt x="4073349" y="2535866"/>
                </a:lnTo>
                <a:lnTo>
                  <a:pt x="4103574" y="2379787"/>
                </a:lnTo>
                <a:lnTo>
                  <a:pt x="4121708" y="2222206"/>
                </a:lnTo>
                <a:lnTo>
                  <a:pt x="4127753" y="2063874"/>
                </a:lnTo>
                <a:lnTo>
                  <a:pt x="4121708" y="1905542"/>
                </a:lnTo>
                <a:lnTo>
                  <a:pt x="4103574" y="1747961"/>
                </a:lnTo>
                <a:lnTo>
                  <a:pt x="4073349" y="1591882"/>
                </a:lnTo>
                <a:lnTo>
                  <a:pt x="4031034" y="1438057"/>
                </a:lnTo>
                <a:lnTo>
                  <a:pt x="3976629" y="1287236"/>
                </a:lnTo>
                <a:lnTo>
                  <a:pt x="3910134" y="1140171"/>
                </a:lnTo>
                <a:lnTo>
                  <a:pt x="3831550" y="997614"/>
                </a:lnTo>
                <a:lnTo>
                  <a:pt x="3740875" y="860314"/>
                </a:lnTo>
                <a:lnTo>
                  <a:pt x="3638111" y="729024"/>
                </a:lnTo>
                <a:lnTo>
                  <a:pt x="3523256" y="604494"/>
                </a:lnTo>
                <a:lnTo>
                  <a:pt x="3398726" y="489640"/>
                </a:lnTo>
                <a:lnTo>
                  <a:pt x="3267436" y="386876"/>
                </a:lnTo>
                <a:lnTo>
                  <a:pt x="3130136" y="296202"/>
                </a:lnTo>
                <a:lnTo>
                  <a:pt x="2987578" y="217618"/>
                </a:lnTo>
                <a:lnTo>
                  <a:pt x="2840513" y="151123"/>
                </a:lnTo>
                <a:lnTo>
                  <a:pt x="2689693" y="96719"/>
                </a:lnTo>
                <a:lnTo>
                  <a:pt x="2535868" y="54404"/>
                </a:lnTo>
                <a:lnTo>
                  <a:pt x="2379789" y="24179"/>
                </a:lnTo>
                <a:lnTo>
                  <a:pt x="2222208" y="6044"/>
                </a:lnTo>
                <a:lnTo>
                  <a:pt x="2063876" y="0"/>
                </a:lnTo>
                <a:close/>
              </a:path>
            </a:pathLst>
          </a:custGeom>
          <a:solidFill>
            <a:srgbClr val="00A1E0"/>
          </a:solidFill>
        </p:spPr>
        <p:txBody>
          <a:bodyPr wrap="square" lIns="0" tIns="0" rIns="0" bIns="0" rtlCol="0">
            <a:noAutofit/>
          </a:bodyPr>
          <a:lstStyle/>
          <a:p>
            <a:pPr defTabSz="457200"/>
            <a:endParaRPr>
              <a:solidFill>
                <a:srgbClr val="000000"/>
              </a:solidFill>
            </a:endParaRPr>
          </a:p>
        </p:txBody>
      </p:sp>
      <p:sp>
        <p:nvSpPr>
          <p:cNvPr id="21" name="object 9"/>
          <p:cNvSpPr/>
          <p:nvPr userDrawn="1"/>
        </p:nvSpPr>
        <p:spPr>
          <a:xfrm>
            <a:off x="4987213" y="4060012"/>
            <a:ext cx="641535" cy="855381"/>
          </a:xfrm>
          <a:custGeom>
            <a:avLst/>
            <a:gdLst/>
            <a:ahLst/>
            <a:cxnLst/>
            <a:rect l="l" t="t" r="r" b="b"/>
            <a:pathLst>
              <a:path w="1880363" h="1880367">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3"/>
                </a:lnTo>
                <a:lnTo>
                  <a:pt x="2753" y="1012310"/>
                </a:lnTo>
                <a:lnTo>
                  <a:pt x="11014" y="1084095"/>
                </a:lnTo>
                <a:lnTo>
                  <a:pt x="24783" y="1155196"/>
                </a:lnTo>
                <a:lnTo>
                  <a:pt x="44059" y="1225270"/>
                </a:lnTo>
                <a:lnTo>
                  <a:pt x="68843" y="1293975"/>
                </a:lnTo>
                <a:lnTo>
                  <a:pt x="99134" y="1360969"/>
                </a:lnTo>
                <a:lnTo>
                  <a:pt x="134933" y="1425911"/>
                </a:lnTo>
                <a:lnTo>
                  <a:pt x="176239" y="1488456"/>
                </a:lnTo>
                <a:lnTo>
                  <a:pt x="223052" y="1548265"/>
                </a:lnTo>
                <a:lnTo>
                  <a:pt x="275373" y="1604993"/>
                </a:lnTo>
                <a:lnTo>
                  <a:pt x="332102" y="1657314"/>
                </a:lnTo>
                <a:lnTo>
                  <a:pt x="391911" y="1704128"/>
                </a:lnTo>
                <a:lnTo>
                  <a:pt x="454457" y="1745434"/>
                </a:lnTo>
                <a:lnTo>
                  <a:pt x="519398" y="1781232"/>
                </a:lnTo>
                <a:lnTo>
                  <a:pt x="586392" y="1811523"/>
                </a:lnTo>
                <a:lnTo>
                  <a:pt x="655098" y="1836307"/>
                </a:lnTo>
                <a:lnTo>
                  <a:pt x="725172" y="1855583"/>
                </a:lnTo>
                <a:lnTo>
                  <a:pt x="796273" y="1869352"/>
                </a:lnTo>
                <a:lnTo>
                  <a:pt x="868058" y="1877613"/>
                </a:lnTo>
                <a:lnTo>
                  <a:pt x="940185" y="1880367"/>
                </a:lnTo>
                <a:lnTo>
                  <a:pt x="1012312" y="1877613"/>
                </a:lnTo>
                <a:lnTo>
                  <a:pt x="1084097" y="1869352"/>
                </a:lnTo>
                <a:lnTo>
                  <a:pt x="1155197" y="1855583"/>
                </a:lnTo>
                <a:lnTo>
                  <a:pt x="1225271" y="1836307"/>
                </a:lnTo>
                <a:lnTo>
                  <a:pt x="1293976" y="1811523"/>
                </a:lnTo>
                <a:lnTo>
                  <a:pt x="1360970" y="1781232"/>
                </a:lnTo>
                <a:lnTo>
                  <a:pt x="1425911" y="1745434"/>
                </a:lnTo>
                <a:lnTo>
                  <a:pt x="1488456" y="1704128"/>
                </a:lnTo>
                <a:lnTo>
                  <a:pt x="1548264" y="1657314"/>
                </a:lnTo>
                <a:lnTo>
                  <a:pt x="1604992" y="1604993"/>
                </a:lnTo>
                <a:lnTo>
                  <a:pt x="1657313" y="1548265"/>
                </a:lnTo>
                <a:lnTo>
                  <a:pt x="1704126" y="1488456"/>
                </a:lnTo>
                <a:lnTo>
                  <a:pt x="1745432" y="1425911"/>
                </a:lnTo>
                <a:lnTo>
                  <a:pt x="1781230" y="1360969"/>
                </a:lnTo>
                <a:lnTo>
                  <a:pt x="1811521" y="1293975"/>
                </a:lnTo>
                <a:lnTo>
                  <a:pt x="1836304" y="1225270"/>
                </a:lnTo>
                <a:lnTo>
                  <a:pt x="1855580" y="1155196"/>
                </a:lnTo>
                <a:lnTo>
                  <a:pt x="1869349" y="1084095"/>
                </a:lnTo>
                <a:lnTo>
                  <a:pt x="1877610" y="1012310"/>
                </a:lnTo>
                <a:lnTo>
                  <a:pt x="1880363" y="940183"/>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rgbClr val="0D356E"/>
          </a:solidFill>
        </p:spPr>
        <p:txBody>
          <a:bodyPr wrap="square" lIns="0" tIns="0" rIns="0" bIns="0" rtlCol="0">
            <a:noAutofit/>
          </a:bodyPr>
          <a:lstStyle/>
          <a:p>
            <a:pPr defTabSz="457200"/>
            <a:endParaRPr>
              <a:solidFill>
                <a:srgbClr val="000000"/>
              </a:solidFill>
            </a:endParaRPr>
          </a:p>
        </p:txBody>
      </p:sp>
      <p:sp>
        <p:nvSpPr>
          <p:cNvPr id="23" name="object 10"/>
          <p:cNvSpPr/>
          <p:nvPr userDrawn="1"/>
        </p:nvSpPr>
        <p:spPr>
          <a:xfrm>
            <a:off x="6380528" y="3046787"/>
            <a:ext cx="637328" cy="849771"/>
          </a:xfrm>
          <a:custGeom>
            <a:avLst/>
            <a:gdLst/>
            <a:ahLst/>
            <a:cxnLst/>
            <a:rect l="l" t="t" r="r" b="b"/>
            <a:pathLst>
              <a:path w="1390729" h="1390729">
                <a:moveTo>
                  <a:pt x="695364" y="0"/>
                </a:moveTo>
                <a:lnTo>
                  <a:pt x="642019" y="2036"/>
                </a:lnTo>
                <a:lnTo>
                  <a:pt x="588926" y="8146"/>
                </a:lnTo>
                <a:lnTo>
                  <a:pt x="536340" y="18330"/>
                </a:lnTo>
                <a:lnTo>
                  <a:pt x="484512" y="32586"/>
                </a:lnTo>
                <a:lnTo>
                  <a:pt x="433697" y="50916"/>
                </a:lnTo>
                <a:lnTo>
                  <a:pt x="384147" y="73320"/>
                </a:lnTo>
                <a:lnTo>
                  <a:pt x="336116" y="99796"/>
                </a:lnTo>
                <a:lnTo>
                  <a:pt x="289856" y="130346"/>
                </a:lnTo>
                <a:lnTo>
                  <a:pt x="245621" y="164970"/>
                </a:lnTo>
                <a:lnTo>
                  <a:pt x="203663" y="203667"/>
                </a:lnTo>
                <a:lnTo>
                  <a:pt x="164967" y="245623"/>
                </a:lnTo>
                <a:lnTo>
                  <a:pt x="130344" y="289858"/>
                </a:lnTo>
                <a:lnTo>
                  <a:pt x="99795" y="336117"/>
                </a:lnTo>
                <a:lnTo>
                  <a:pt x="73319" y="384148"/>
                </a:lnTo>
                <a:lnTo>
                  <a:pt x="50915" y="433698"/>
                </a:lnTo>
                <a:lnTo>
                  <a:pt x="32586" y="484512"/>
                </a:lnTo>
                <a:lnTo>
                  <a:pt x="18329" y="536339"/>
                </a:lnTo>
                <a:lnTo>
                  <a:pt x="8146" y="588926"/>
                </a:lnTo>
                <a:lnTo>
                  <a:pt x="2036" y="642018"/>
                </a:lnTo>
                <a:lnTo>
                  <a:pt x="0" y="695364"/>
                </a:lnTo>
                <a:lnTo>
                  <a:pt x="2036" y="748710"/>
                </a:lnTo>
                <a:lnTo>
                  <a:pt x="8146" y="801802"/>
                </a:lnTo>
                <a:lnTo>
                  <a:pt x="18329" y="854389"/>
                </a:lnTo>
                <a:lnTo>
                  <a:pt x="32586" y="906216"/>
                </a:lnTo>
                <a:lnTo>
                  <a:pt x="50915" y="957030"/>
                </a:lnTo>
                <a:lnTo>
                  <a:pt x="73319" y="1006580"/>
                </a:lnTo>
                <a:lnTo>
                  <a:pt x="99795" y="1054610"/>
                </a:lnTo>
                <a:lnTo>
                  <a:pt x="130344" y="1100870"/>
                </a:lnTo>
                <a:lnTo>
                  <a:pt x="164967" y="1145104"/>
                </a:lnTo>
                <a:lnTo>
                  <a:pt x="203663" y="1187061"/>
                </a:lnTo>
                <a:lnTo>
                  <a:pt x="245621" y="1225758"/>
                </a:lnTo>
                <a:lnTo>
                  <a:pt x="289856" y="1260381"/>
                </a:lnTo>
                <a:lnTo>
                  <a:pt x="336116" y="1290931"/>
                </a:lnTo>
                <a:lnTo>
                  <a:pt x="384147" y="1317408"/>
                </a:lnTo>
                <a:lnTo>
                  <a:pt x="433697" y="1339812"/>
                </a:lnTo>
                <a:lnTo>
                  <a:pt x="484512" y="1358142"/>
                </a:lnTo>
                <a:lnTo>
                  <a:pt x="536340" y="1372399"/>
                </a:lnTo>
                <a:lnTo>
                  <a:pt x="588926" y="1382582"/>
                </a:lnTo>
                <a:lnTo>
                  <a:pt x="642019" y="1388692"/>
                </a:lnTo>
                <a:lnTo>
                  <a:pt x="695364" y="1390729"/>
                </a:lnTo>
                <a:lnTo>
                  <a:pt x="748710" y="1388692"/>
                </a:lnTo>
                <a:lnTo>
                  <a:pt x="801802" y="1382582"/>
                </a:lnTo>
                <a:lnTo>
                  <a:pt x="854389" y="1372399"/>
                </a:lnTo>
                <a:lnTo>
                  <a:pt x="906215" y="1358142"/>
                </a:lnTo>
                <a:lnTo>
                  <a:pt x="957030" y="1339812"/>
                </a:lnTo>
                <a:lnTo>
                  <a:pt x="1006579" y="1317408"/>
                </a:lnTo>
                <a:lnTo>
                  <a:pt x="1054609" y="1290931"/>
                </a:lnTo>
                <a:lnTo>
                  <a:pt x="1100868" y="1260381"/>
                </a:lnTo>
                <a:lnTo>
                  <a:pt x="1145102" y="1225758"/>
                </a:lnTo>
                <a:lnTo>
                  <a:pt x="1187058" y="1187061"/>
                </a:lnTo>
                <a:lnTo>
                  <a:pt x="1225755" y="1145104"/>
                </a:lnTo>
                <a:lnTo>
                  <a:pt x="1260379" y="1100870"/>
                </a:lnTo>
                <a:lnTo>
                  <a:pt x="1290930" y="1054610"/>
                </a:lnTo>
                <a:lnTo>
                  <a:pt x="1317408" y="1006580"/>
                </a:lnTo>
                <a:lnTo>
                  <a:pt x="1339811" y="957030"/>
                </a:lnTo>
                <a:lnTo>
                  <a:pt x="1358142" y="906216"/>
                </a:lnTo>
                <a:lnTo>
                  <a:pt x="1372399" y="854389"/>
                </a:lnTo>
                <a:lnTo>
                  <a:pt x="1382583" y="801802"/>
                </a:lnTo>
                <a:lnTo>
                  <a:pt x="1388693" y="748710"/>
                </a:lnTo>
                <a:lnTo>
                  <a:pt x="1390729" y="695364"/>
                </a:lnTo>
                <a:lnTo>
                  <a:pt x="1388693" y="642018"/>
                </a:lnTo>
                <a:lnTo>
                  <a:pt x="1382583" y="588926"/>
                </a:lnTo>
                <a:lnTo>
                  <a:pt x="1372399" y="536339"/>
                </a:lnTo>
                <a:lnTo>
                  <a:pt x="1358142" y="484512"/>
                </a:lnTo>
                <a:lnTo>
                  <a:pt x="1339811" y="433698"/>
                </a:lnTo>
                <a:lnTo>
                  <a:pt x="1317408" y="384148"/>
                </a:lnTo>
                <a:lnTo>
                  <a:pt x="1290930" y="336117"/>
                </a:lnTo>
                <a:lnTo>
                  <a:pt x="1260379" y="289858"/>
                </a:lnTo>
                <a:lnTo>
                  <a:pt x="1225755" y="245623"/>
                </a:lnTo>
                <a:lnTo>
                  <a:pt x="1187058" y="203667"/>
                </a:lnTo>
                <a:lnTo>
                  <a:pt x="1145102" y="164970"/>
                </a:lnTo>
                <a:lnTo>
                  <a:pt x="1100868" y="130346"/>
                </a:lnTo>
                <a:lnTo>
                  <a:pt x="1054609" y="99796"/>
                </a:lnTo>
                <a:lnTo>
                  <a:pt x="1006579" y="73320"/>
                </a:lnTo>
                <a:lnTo>
                  <a:pt x="957030" y="50916"/>
                </a:lnTo>
                <a:lnTo>
                  <a:pt x="906215" y="32586"/>
                </a:lnTo>
                <a:lnTo>
                  <a:pt x="854389" y="18330"/>
                </a:lnTo>
                <a:lnTo>
                  <a:pt x="801802" y="8146"/>
                </a:lnTo>
                <a:lnTo>
                  <a:pt x="748710" y="2036"/>
                </a:lnTo>
                <a:lnTo>
                  <a:pt x="695364" y="0"/>
                </a:lnTo>
                <a:close/>
              </a:path>
            </a:pathLst>
          </a:custGeom>
          <a:solidFill>
            <a:srgbClr val="6DC24A"/>
          </a:solidFill>
        </p:spPr>
        <p:txBody>
          <a:bodyPr wrap="square" lIns="0" tIns="0" rIns="0" bIns="0" rtlCol="0">
            <a:noAutofit/>
          </a:bodyPr>
          <a:lstStyle/>
          <a:p>
            <a:pPr defTabSz="457200"/>
            <a:endParaRPr>
              <a:solidFill>
                <a:srgbClr val="000000"/>
              </a:solidFill>
            </a:endParaRPr>
          </a:p>
        </p:txBody>
      </p:sp>
      <p:sp>
        <p:nvSpPr>
          <p:cNvPr id="24" name="object 11"/>
          <p:cNvSpPr/>
          <p:nvPr userDrawn="1"/>
        </p:nvSpPr>
        <p:spPr>
          <a:xfrm>
            <a:off x="5949924" y="481976"/>
            <a:ext cx="579139" cy="772185"/>
          </a:xfrm>
          <a:custGeom>
            <a:avLst/>
            <a:gdLst/>
            <a:ahLst/>
            <a:cxnLst/>
            <a:rect l="l" t="t" r="r" b="b"/>
            <a:pathLst>
              <a:path w="1263752" h="1263753">
                <a:moveTo>
                  <a:pt x="631876" y="0"/>
                </a:moveTo>
                <a:lnTo>
                  <a:pt x="583400" y="1850"/>
                </a:lnTo>
                <a:lnTo>
                  <a:pt x="535155" y="7402"/>
                </a:lnTo>
                <a:lnTo>
                  <a:pt x="487369" y="16656"/>
                </a:lnTo>
                <a:lnTo>
                  <a:pt x="440274" y="29611"/>
                </a:lnTo>
                <a:lnTo>
                  <a:pt x="394098" y="46268"/>
                </a:lnTo>
                <a:lnTo>
                  <a:pt x="349072" y="66626"/>
                </a:lnTo>
                <a:lnTo>
                  <a:pt x="305426" y="90685"/>
                </a:lnTo>
                <a:lnTo>
                  <a:pt x="263390" y="118446"/>
                </a:lnTo>
                <a:lnTo>
                  <a:pt x="223194" y="149908"/>
                </a:lnTo>
                <a:lnTo>
                  <a:pt x="185067" y="185072"/>
                </a:lnTo>
                <a:lnTo>
                  <a:pt x="149904" y="223198"/>
                </a:lnTo>
                <a:lnTo>
                  <a:pt x="118443" y="263394"/>
                </a:lnTo>
                <a:lnTo>
                  <a:pt x="90683" y="305429"/>
                </a:lnTo>
                <a:lnTo>
                  <a:pt x="66624" y="349075"/>
                </a:lnTo>
                <a:lnTo>
                  <a:pt x="46266" y="394100"/>
                </a:lnTo>
                <a:lnTo>
                  <a:pt x="29610" y="440276"/>
                </a:lnTo>
                <a:lnTo>
                  <a:pt x="16656" y="487371"/>
                </a:lnTo>
                <a:lnTo>
                  <a:pt x="7402" y="535156"/>
                </a:lnTo>
                <a:lnTo>
                  <a:pt x="1850" y="583401"/>
                </a:lnTo>
                <a:lnTo>
                  <a:pt x="0" y="631876"/>
                </a:lnTo>
                <a:lnTo>
                  <a:pt x="1850" y="680351"/>
                </a:lnTo>
                <a:lnTo>
                  <a:pt x="7402" y="728596"/>
                </a:lnTo>
                <a:lnTo>
                  <a:pt x="16656" y="776381"/>
                </a:lnTo>
                <a:lnTo>
                  <a:pt x="29610" y="823477"/>
                </a:lnTo>
                <a:lnTo>
                  <a:pt x="46266" y="869652"/>
                </a:lnTo>
                <a:lnTo>
                  <a:pt x="66624" y="914677"/>
                </a:lnTo>
                <a:lnTo>
                  <a:pt x="90683" y="958323"/>
                </a:lnTo>
                <a:lnTo>
                  <a:pt x="118443" y="1000358"/>
                </a:lnTo>
                <a:lnTo>
                  <a:pt x="149904" y="1040554"/>
                </a:lnTo>
                <a:lnTo>
                  <a:pt x="185067" y="1078680"/>
                </a:lnTo>
                <a:lnTo>
                  <a:pt x="223194" y="1113844"/>
                </a:lnTo>
                <a:lnTo>
                  <a:pt x="263390" y="1145306"/>
                </a:lnTo>
                <a:lnTo>
                  <a:pt x="305426" y="1173067"/>
                </a:lnTo>
                <a:lnTo>
                  <a:pt x="349072" y="1197127"/>
                </a:lnTo>
                <a:lnTo>
                  <a:pt x="394098" y="1217485"/>
                </a:lnTo>
                <a:lnTo>
                  <a:pt x="440274" y="1234141"/>
                </a:lnTo>
                <a:lnTo>
                  <a:pt x="487369" y="1247096"/>
                </a:lnTo>
                <a:lnTo>
                  <a:pt x="535155" y="1256350"/>
                </a:lnTo>
                <a:lnTo>
                  <a:pt x="583400" y="1261902"/>
                </a:lnTo>
                <a:lnTo>
                  <a:pt x="631876" y="1263753"/>
                </a:lnTo>
                <a:lnTo>
                  <a:pt x="680351" y="1261902"/>
                </a:lnTo>
                <a:lnTo>
                  <a:pt x="728596" y="1256350"/>
                </a:lnTo>
                <a:lnTo>
                  <a:pt x="776382" y="1247096"/>
                </a:lnTo>
                <a:lnTo>
                  <a:pt x="823477" y="1234141"/>
                </a:lnTo>
                <a:lnTo>
                  <a:pt x="869653" y="1217485"/>
                </a:lnTo>
                <a:lnTo>
                  <a:pt x="914679" y="1197127"/>
                </a:lnTo>
                <a:lnTo>
                  <a:pt x="958325" y="1173067"/>
                </a:lnTo>
                <a:lnTo>
                  <a:pt x="1000361" y="1145306"/>
                </a:lnTo>
                <a:lnTo>
                  <a:pt x="1040557" y="1113844"/>
                </a:lnTo>
                <a:lnTo>
                  <a:pt x="1078684" y="1078680"/>
                </a:lnTo>
                <a:lnTo>
                  <a:pt x="1113847" y="1040554"/>
                </a:lnTo>
                <a:lnTo>
                  <a:pt x="1145308" y="1000358"/>
                </a:lnTo>
                <a:lnTo>
                  <a:pt x="1173068" y="958323"/>
                </a:lnTo>
                <a:lnTo>
                  <a:pt x="1197127" y="914677"/>
                </a:lnTo>
                <a:lnTo>
                  <a:pt x="1217485" y="869652"/>
                </a:lnTo>
                <a:lnTo>
                  <a:pt x="1234141" y="823477"/>
                </a:lnTo>
                <a:lnTo>
                  <a:pt x="1247096" y="776381"/>
                </a:lnTo>
                <a:lnTo>
                  <a:pt x="1256349" y="728596"/>
                </a:lnTo>
                <a:lnTo>
                  <a:pt x="1261901" y="680351"/>
                </a:lnTo>
                <a:lnTo>
                  <a:pt x="1263752" y="631876"/>
                </a:lnTo>
                <a:lnTo>
                  <a:pt x="1261901" y="583401"/>
                </a:lnTo>
                <a:lnTo>
                  <a:pt x="1256349" y="535156"/>
                </a:lnTo>
                <a:lnTo>
                  <a:pt x="1247096" y="487371"/>
                </a:lnTo>
                <a:lnTo>
                  <a:pt x="1234141" y="440276"/>
                </a:lnTo>
                <a:lnTo>
                  <a:pt x="1217485" y="394100"/>
                </a:lnTo>
                <a:lnTo>
                  <a:pt x="1197127" y="349075"/>
                </a:lnTo>
                <a:lnTo>
                  <a:pt x="1173068" y="305429"/>
                </a:lnTo>
                <a:lnTo>
                  <a:pt x="1145308" y="263394"/>
                </a:lnTo>
                <a:lnTo>
                  <a:pt x="1113847" y="223198"/>
                </a:lnTo>
                <a:lnTo>
                  <a:pt x="1078684" y="185072"/>
                </a:lnTo>
                <a:lnTo>
                  <a:pt x="1040557" y="149908"/>
                </a:lnTo>
                <a:lnTo>
                  <a:pt x="1000361" y="118446"/>
                </a:lnTo>
                <a:lnTo>
                  <a:pt x="958325" y="90685"/>
                </a:lnTo>
                <a:lnTo>
                  <a:pt x="914679" y="66626"/>
                </a:lnTo>
                <a:lnTo>
                  <a:pt x="869653" y="46268"/>
                </a:lnTo>
                <a:lnTo>
                  <a:pt x="823477" y="29611"/>
                </a:lnTo>
                <a:lnTo>
                  <a:pt x="776382" y="16656"/>
                </a:lnTo>
                <a:lnTo>
                  <a:pt x="728596" y="7402"/>
                </a:lnTo>
                <a:lnTo>
                  <a:pt x="680351" y="1850"/>
                </a:lnTo>
                <a:lnTo>
                  <a:pt x="631876" y="0"/>
                </a:lnTo>
                <a:close/>
              </a:path>
            </a:pathLst>
          </a:custGeom>
          <a:solidFill>
            <a:srgbClr val="EE3340"/>
          </a:solidFill>
        </p:spPr>
        <p:txBody>
          <a:bodyPr wrap="square" lIns="0" tIns="0" rIns="0" bIns="0" rtlCol="0">
            <a:noAutofit/>
          </a:bodyPr>
          <a:lstStyle/>
          <a:p>
            <a:pPr defTabSz="457200"/>
            <a:endParaRPr>
              <a:solidFill>
                <a:srgbClr val="000000"/>
              </a:solidFill>
            </a:endParaRPr>
          </a:p>
        </p:txBody>
      </p:sp>
      <p:cxnSp>
        <p:nvCxnSpPr>
          <p:cNvPr id="26"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28" name="Picture 2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704547" y="5125860"/>
            <a:ext cx="1306800" cy="1463147"/>
          </a:xfrm>
          <a:prstGeom prst="rect">
            <a:avLst/>
          </a:prstGeom>
        </p:spPr>
      </p:pic>
      <p:sp>
        <p:nvSpPr>
          <p:cNvPr id="16" name="Title 1"/>
          <p:cNvSpPr>
            <a:spLocks noGrp="1"/>
          </p:cNvSpPr>
          <p:nvPr>
            <p:ph type="ctrTitle" hasCustomPrompt="1"/>
          </p:nvPr>
        </p:nvSpPr>
        <p:spPr>
          <a:xfrm>
            <a:off x="713836" y="1219200"/>
            <a:ext cx="6946900" cy="1625600"/>
          </a:xfrm>
          <a:prstGeom prst="rect">
            <a:avLst/>
          </a:prstGeom>
        </p:spPr>
        <p:txBody>
          <a:bodyPr vert="horz" wrap="square" lIns="0" tIns="0" rIns="0" bIns="0" rtlCol="0">
            <a:noAutofit/>
          </a:bodyPr>
          <a:lstStyle>
            <a:lvl1pPr>
              <a:defRPr lang="en-US" sz="3600" spc="-55" dirty="0">
                <a:solidFill>
                  <a:srgbClr val="0D356E"/>
                </a:solidFill>
                <a:latin typeface="+mn-lt"/>
              </a:defRPr>
            </a:lvl1pPr>
          </a:lstStyle>
          <a:p>
            <a:pPr marL="15394"/>
            <a:r>
              <a:rPr lang="en-US" sz="3600" b="1" u="sng" spc="-55">
                <a:solidFill>
                  <a:srgbClr val="0D356E"/>
                </a:solidFill>
                <a:latin typeface="+mn-lt"/>
                <a:cs typeface="Arial"/>
              </a:rPr>
              <a:t>Headline placeholder</a:t>
            </a:r>
            <a:br>
              <a:rPr lang="en-US" sz="3600" b="1" u="sng" spc="-55">
                <a:solidFill>
                  <a:srgbClr val="0D356E"/>
                </a:solidFill>
                <a:latin typeface="+mn-lt"/>
                <a:cs typeface="Arial"/>
              </a:rPr>
            </a:br>
            <a:r>
              <a:rPr lang="en-US" sz="3600" b="1" u="sng" spc="-36">
                <a:solidFill>
                  <a:srgbClr val="0D356E"/>
                </a:solidFill>
                <a:latin typeface="+mn-lt"/>
                <a:cs typeface="Arial"/>
              </a:rPr>
              <a:t>i</a:t>
            </a:r>
            <a:r>
              <a:rPr lang="en-US" sz="3600" b="1" u="sng" spc="-67">
                <a:solidFill>
                  <a:srgbClr val="0D356E"/>
                </a:solidFill>
                <a:latin typeface="+mn-lt"/>
                <a:cs typeface="Arial"/>
              </a:rPr>
              <a:t>n</a:t>
            </a:r>
            <a:r>
              <a:rPr lang="en-US" sz="3600" b="1" u="sng" spc="-6">
                <a:solidFill>
                  <a:srgbClr val="0D356E"/>
                </a:solidFill>
                <a:latin typeface="+mn-lt"/>
                <a:cs typeface="Arial"/>
              </a:rPr>
              <a:t> t</a:t>
            </a:r>
            <a:r>
              <a:rPr lang="en-US" sz="3600" b="1" u="sng" spc="-85">
                <a:solidFill>
                  <a:srgbClr val="0D356E"/>
                </a:solidFill>
                <a:latin typeface="+mn-lt"/>
                <a:cs typeface="Arial"/>
              </a:rPr>
              <a:t>w</a:t>
            </a:r>
            <a:r>
              <a:rPr lang="en-US" sz="3600" b="1" u="sng" spc="-67">
                <a:solidFill>
                  <a:srgbClr val="0D356E"/>
                </a:solidFill>
                <a:latin typeface="+mn-lt"/>
                <a:cs typeface="Arial"/>
              </a:rPr>
              <a:t>o</a:t>
            </a:r>
            <a:r>
              <a:rPr lang="en-US" sz="3600" b="1" u="sng" spc="-6">
                <a:solidFill>
                  <a:srgbClr val="0D356E"/>
                </a:solidFill>
                <a:latin typeface="+mn-lt"/>
                <a:cs typeface="Arial"/>
              </a:rPr>
              <a:t> </a:t>
            </a:r>
            <a:r>
              <a:rPr lang="en-US" sz="3600" b="1" u="sng" spc="-36">
                <a:solidFill>
                  <a:srgbClr val="0D356E"/>
                </a:solidFill>
                <a:latin typeface="+mn-lt"/>
                <a:cs typeface="Arial"/>
              </a:rPr>
              <a:t>li</a:t>
            </a:r>
            <a:r>
              <a:rPr lang="en-US" sz="3600" b="1" u="sng" spc="-73">
                <a:solidFill>
                  <a:srgbClr val="0D356E"/>
                </a:solidFill>
                <a:latin typeface="+mn-lt"/>
                <a:cs typeface="Arial"/>
              </a:rPr>
              <a:t>n</a:t>
            </a:r>
            <a:r>
              <a:rPr lang="en-US" sz="3600" b="1" u="sng" spc="-61">
                <a:solidFill>
                  <a:srgbClr val="0D356E"/>
                </a:solidFill>
                <a:latin typeface="+mn-lt"/>
                <a:cs typeface="Arial"/>
              </a:rPr>
              <a:t>es</a:t>
            </a:r>
            <a:endParaRPr lang="en-US" sz="3600" u="sng">
              <a:latin typeface="+mn-lt"/>
              <a:cs typeface="Arial"/>
            </a:endParaRPr>
          </a:p>
        </p:txBody>
      </p:sp>
      <p:sp>
        <p:nvSpPr>
          <p:cNvPr id="27" name="Text Placeholder 2"/>
          <p:cNvSpPr>
            <a:spLocks noGrp="1"/>
          </p:cNvSpPr>
          <p:nvPr>
            <p:ph type="body" sz="quarter" idx="10" hasCustomPrompt="1"/>
          </p:nvPr>
        </p:nvSpPr>
        <p:spPr>
          <a:xfrm>
            <a:off x="70935" y="3088351"/>
            <a:ext cx="4314029" cy="278304"/>
          </a:xfrm>
        </p:spPr>
        <p:txBody>
          <a:bodyPr/>
          <a:lstStyle>
            <a:lvl1pPr marL="15394" indent="0" algn="ctr" defTabSz="457200" rtl="0" eaLnBrk="1" latinLnBrk="0" hangingPunct="1">
              <a:lnSpc>
                <a:spcPct val="90000"/>
              </a:lnSpc>
              <a:spcBef>
                <a:spcPts val="2000"/>
              </a:spcBef>
              <a:buFont typeface="Arial" panose="020B0604020202020204" pitchFamily="34" charset="0"/>
              <a:buNone/>
              <a:defRPr lang="en-US" sz="1050" b="1" kern="1200" dirty="0">
                <a:solidFill>
                  <a:srgbClr val="0D356E"/>
                </a:solidFill>
                <a:latin typeface="+mn-lt"/>
                <a:ea typeface="+mn-ea"/>
                <a:cs typeface="Arial"/>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marL="15394" algn="ctr"/>
            <a:r>
              <a:rPr lang="en-US" sz="1050" b="1" err="1">
                <a:solidFill>
                  <a:srgbClr val="0D356E"/>
                </a:solidFill>
                <a:latin typeface="+mn-lt"/>
                <a:cs typeface="Arial"/>
              </a:rPr>
              <a:t>Subheadline</a:t>
            </a:r>
            <a:r>
              <a:rPr lang="en-US" sz="1050" b="1" spc="6">
                <a:solidFill>
                  <a:srgbClr val="0D356E"/>
                </a:solidFill>
                <a:latin typeface="+mn-lt"/>
                <a:cs typeface="Arial"/>
              </a:rPr>
              <a:t> </a:t>
            </a:r>
            <a:r>
              <a:rPr lang="en-US" sz="1050" b="1">
                <a:solidFill>
                  <a:srgbClr val="0D356E"/>
                </a:solidFill>
                <a:latin typeface="+mn-lt"/>
                <a:cs typeface="Arial"/>
              </a:rPr>
              <a:t>or</a:t>
            </a:r>
            <a:r>
              <a:rPr lang="en-US" sz="1050" b="1" spc="6">
                <a:solidFill>
                  <a:srgbClr val="0D356E"/>
                </a:solidFill>
                <a:latin typeface="+mn-lt"/>
                <a:cs typeface="Arial"/>
              </a:rPr>
              <a:t> </a:t>
            </a:r>
            <a:r>
              <a:rPr lang="en-US" sz="1050" b="1">
                <a:solidFill>
                  <a:srgbClr val="0D356E"/>
                </a:solidFill>
                <a:latin typeface="+mn-lt"/>
                <a:cs typeface="Arial"/>
              </a:rPr>
              <a:t>supportive</a:t>
            </a:r>
            <a:r>
              <a:rPr lang="en-US" sz="1050" b="1" spc="6">
                <a:solidFill>
                  <a:srgbClr val="0D356E"/>
                </a:solidFill>
                <a:latin typeface="+mn-lt"/>
                <a:cs typeface="Arial"/>
              </a:rPr>
              <a:t> </a:t>
            </a:r>
            <a:r>
              <a:rPr lang="en-US" sz="1050" b="1">
                <a:solidFill>
                  <a:srgbClr val="0D356E"/>
                </a:solidFill>
                <a:latin typeface="+mn-lt"/>
                <a:cs typeface="Arial"/>
              </a:rPr>
              <a:t>text</a:t>
            </a:r>
          </a:p>
        </p:txBody>
      </p:sp>
      <p:sp>
        <p:nvSpPr>
          <p:cNvPr id="29" name="Text Placeholder 2"/>
          <p:cNvSpPr>
            <a:spLocks noGrp="1"/>
          </p:cNvSpPr>
          <p:nvPr>
            <p:ph type="body" sz="quarter" idx="11" hasCustomPrompt="1"/>
          </p:nvPr>
        </p:nvSpPr>
        <p:spPr>
          <a:xfrm>
            <a:off x="190500" y="3409760"/>
            <a:ext cx="4051300" cy="677333"/>
          </a:xfrm>
        </p:spPr>
        <p:txBody>
          <a:bodyPr/>
          <a:lstStyle>
            <a:lvl1pPr marL="15394" indent="0" algn="ctr" defTabSz="1828800" rtl="0" eaLnBrk="1" latinLnBrk="0" hangingPunct="1">
              <a:lnSpc>
                <a:spcPct val="100000"/>
              </a:lnSpc>
              <a:spcBef>
                <a:spcPts val="0"/>
              </a:spcBef>
              <a:buFont typeface="Arial" panose="020B0604020202020204" pitchFamily="34" charset="0"/>
              <a:buNone/>
              <a:defRPr lang="en-US" sz="1050" kern="1200" spc="6" dirty="0">
                <a:solidFill>
                  <a:srgbClr val="0D356E"/>
                </a:solidFill>
                <a:latin typeface="+mn-lt"/>
                <a:ea typeface="+mn-ea"/>
                <a:cs typeface="Arial"/>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marL="15394" algn="ctr"/>
            <a:r>
              <a:rPr lang="en-US" sz="1050">
                <a:solidFill>
                  <a:srgbClr val="0D356E"/>
                </a:solidFill>
                <a:latin typeface="+mn-lt"/>
                <a:cs typeface="Arial"/>
              </a:rPr>
              <a:t>Lorem</a:t>
            </a:r>
            <a:r>
              <a:rPr lang="en-US" sz="1050" spc="6">
                <a:solidFill>
                  <a:srgbClr val="0D356E"/>
                </a:solidFill>
                <a:latin typeface="+mn-lt"/>
                <a:cs typeface="Arial"/>
              </a:rPr>
              <a:t> ipsum </a:t>
            </a:r>
            <a:r>
              <a:rPr lang="en-US" sz="1050">
                <a:solidFill>
                  <a:srgbClr val="0D356E"/>
                </a:solidFill>
                <a:latin typeface="+mn-lt"/>
                <a:cs typeface="Arial"/>
              </a:rPr>
              <a:t>do</a:t>
            </a:r>
            <a:r>
              <a:rPr lang="en-US" sz="1050" spc="6">
                <a:solidFill>
                  <a:srgbClr val="0D356E"/>
                </a:solidFill>
                <a:latin typeface="+mn-lt"/>
                <a:cs typeface="Arial"/>
              </a:rPr>
              <a:t>lor </a:t>
            </a:r>
            <a:r>
              <a:rPr lang="en-US" sz="1050">
                <a:solidFill>
                  <a:srgbClr val="0D356E"/>
                </a:solidFill>
                <a:latin typeface="+mn-lt"/>
                <a:cs typeface="Arial"/>
              </a:rPr>
              <a:t>sit</a:t>
            </a:r>
            <a:r>
              <a:rPr lang="en-US" sz="1050" spc="6">
                <a:solidFill>
                  <a:srgbClr val="0D356E"/>
                </a:solidFill>
                <a:latin typeface="+mn-lt"/>
                <a:cs typeface="Arial"/>
              </a:rPr>
              <a:t> </a:t>
            </a:r>
            <a:r>
              <a:rPr lang="en-US" sz="1050" err="1">
                <a:solidFill>
                  <a:srgbClr val="0D356E"/>
                </a:solidFill>
                <a:latin typeface="+mn-lt"/>
                <a:cs typeface="Arial"/>
              </a:rPr>
              <a:t>amet</a:t>
            </a:r>
            <a:r>
              <a:rPr lang="en-US" sz="1050">
                <a:solidFill>
                  <a:srgbClr val="0D356E"/>
                </a:solidFill>
                <a:latin typeface="+mn-lt"/>
                <a:cs typeface="Arial"/>
              </a:rPr>
              <a:t>,</a:t>
            </a:r>
            <a:r>
              <a:rPr lang="en-US" sz="1050" spc="6">
                <a:solidFill>
                  <a:srgbClr val="0D356E"/>
                </a:solidFill>
                <a:latin typeface="+mn-lt"/>
                <a:cs typeface="Arial"/>
              </a:rPr>
              <a:t> </a:t>
            </a:r>
            <a:r>
              <a:rPr lang="en-US" sz="1050" err="1">
                <a:solidFill>
                  <a:srgbClr val="0D356E"/>
                </a:solidFill>
                <a:latin typeface="+mn-lt"/>
                <a:cs typeface="Arial"/>
              </a:rPr>
              <a:t>consectetur</a:t>
            </a:r>
            <a:r>
              <a:rPr lang="en-US" sz="1050" spc="6">
                <a:solidFill>
                  <a:srgbClr val="0D356E"/>
                </a:solidFill>
                <a:latin typeface="+mn-lt"/>
                <a:cs typeface="Arial"/>
              </a:rPr>
              <a:t> </a:t>
            </a:r>
            <a:r>
              <a:rPr lang="en-US" sz="1050" err="1">
                <a:solidFill>
                  <a:srgbClr val="0D356E"/>
                </a:solidFill>
                <a:latin typeface="+mn-lt"/>
                <a:cs typeface="Arial"/>
              </a:rPr>
              <a:t>ad</a:t>
            </a:r>
            <a:r>
              <a:rPr lang="en-US" sz="1050" spc="6" err="1">
                <a:solidFill>
                  <a:srgbClr val="0D356E"/>
                </a:solidFill>
                <a:latin typeface="+mn-lt"/>
                <a:cs typeface="Arial"/>
              </a:rPr>
              <a:t>ipiscing</a:t>
            </a:r>
            <a:r>
              <a:rPr lang="en-US" sz="1050" spc="6">
                <a:solidFill>
                  <a:srgbClr val="0D356E"/>
                </a:solidFill>
                <a:latin typeface="+mn-lt"/>
                <a:cs typeface="Arial"/>
              </a:rPr>
              <a:t> </a:t>
            </a:r>
            <a:r>
              <a:rPr lang="en-US" sz="1050" err="1">
                <a:solidFill>
                  <a:srgbClr val="0D356E"/>
                </a:solidFill>
                <a:latin typeface="+mn-lt"/>
                <a:cs typeface="Arial"/>
              </a:rPr>
              <a:t>e</a:t>
            </a:r>
            <a:r>
              <a:rPr lang="en-US" sz="1050" spc="6" err="1">
                <a:solidFill>
                  <a:srgbClr val="0D356E"/>
                </a:solidFill>
                <a:latin typeface="+mn-lt"/>
                <a:cs typeface="Arial"/>
              </a:rPr>
              <a:t>lit</a:t>
            </a:r>
            <a:r>
              <a:rPr lang="en-US" sz="1050" spc="6">
                <a:solidFill>
                  <a:srgbClr val="0D356E"/>
                </a:solidFill>
                <a:latin typeface="+mn-lt"/>
                <a:cs typeface="Arial"/>
              </a:rPr>
              <a:t>. </a:t>
            </a:r>
            <a:br>
              <a:rPr lang="en-US" sz="1050" spc="6">
                <a:solidFill>
                  <a:srgbClr val="0D356E"/>
                </a:solidFill>
                <a:latin typeface="+mn-lt"/>
                <a:cs typeface="Arial"/>
              </a:rPr>
            </a:br>
            <a:r>
              <a:rPr lang="en-US" sz="1050" spc="6" err="1">
                <a:solidFill>
                  <a:srgbClr val="0D356E"/>
                </a:solidFill>
                <a:latin typeface="+mn-lt"/>
                <a:cs typeface="Arial"/>
              </a:rPr>
              <a:t>Morbi</a:t>
            </a:r>
            <a:r>
              <a:rPr lang="en-US" sz="1050" spc="6">
                <a:solidFill>
                  <a:srgbClr val="0D356E"/>
                </a:solidFill>
                <a:latin typeface="+mn-lt"/>
                <a:cs typeface="Arial"/>
              </a:rPr>
              <a:t> </a:t>
            </a:r>
            <a:r>
              <a:rPr lang="en-US" sz="1050">
                <a:solidFill>
                  <a:srgbClr val="0D356E"/>
                </a:solidFill>
                <a:latin typeface="+mn-lt"/>
                <a:cs typeface="Arial"/>
              </a:rPr>
              <a:t>at</a:t>
            </a:r>
            <a:r>
              <a:rPr lang="en-US" sz="1050" spc="6">
                <a:solidFill>
                  <a:srgbClr val="0D356E"/>
                </a:solidFill>
                <a:latin typeface="+mn-lt"/>
                <a:cs typeface="Arial"/>
              </a:rPr>
              <a:t> </a:t>
            </a:r>
            <a:r>
              <a:rPr lang="en-US" sz="1050">
                <a:solidFill>
                  <a:srgbClr val="0D356E"/>
                </a:solidFill>
                <a:latin typeface="+mn-lt"/>
                <a:cs typeface="Arial"/>
              </a:rPr>
              <a:t>mi</a:t>
            </a:r>
            <a:r>
              <a:rPr lang="en-US" sz="1050" spc="6">
                <a:solidFill>
                  <a:srgbClr val="0D356E"/>
                </a:solidFill>
                <a:latin typeface="+mn-lt"/>
                <a:cs typeface="Arial"/>
              </a:rPr>
              <a:t> </a:t>
            </a:r>
            <a:r>
              <a:rPr lang="en-US" sz="1050" err="1">
                <a:solidFill>
                  <a:srgbClr val="0D356E"/>
                </a:solidFill>
                <a:latin typeface="+mn-lt"/>
                <a:cs typeface="Arial"/>
              </a:rPr>
              <a:t>suscip</a:t>
            </a:r>
            <a:r>
              <a:rPr lang="en-US" sz="1050" spc="6" err="1">
                <a:solidFill>
                  <a:srgbClr val="0D356E"/>
                </a:solidFill>
                <a:latin typeface="+mn-lt"/>
                <a:cs typeface="Arial"/>
              </a:rPr>
              <a:t>it</a:t>
            </a:r>
            <a:r>
              <a:rPr lang="en-US" sz="1050" spc="6">
                <a:solidFill>
                  <a:srgbClr val="0D356E"/>
                </a:solidFill>
                <a:latin typeface="+mn-lt"/>
                <a:cs typeface="Arial"/>
              </a:rPr>
              <a:t>, </a:t>
            </a:r>
            <a:r>
              <a:rPr lang="en-US" sz="1050" err="1">
                <a:solidFill>
                  <a:srgbClr val="0D356E"/>
                </a:solidFill>
                <a:latin typeface="+mn-lt"/>
                <a:cs typeface="Arial"/>
              </a:rPr>
              <a:t>dap</a:t>
            </a:r>
            <a:r>
              <a:rPr lang="en-US" sz="1050" spc="6" err="1">
                <a:solidFill>
                  <a:srgbClr val="0D356E"/>
                </a:solidFill>
                <a:latin typeface="+mn-lt"/>
                <a:cs typeface="Arial"/>
              </a:rPr>
              <a:t>ibus</a:t>
            </a:r>
            <a:r>
              <a:rPr lang="en-US" sz="1050" spc="6">
                <a:solidFill>
                  <a:srgbClr val="0D356E"/>
                </a:solidFill>
                <a:latin typeface="+mn-lt"/>
                <a:cs typeface="Arial"/>
              </a:rPr>
              <a:t> </a:t>
            </a:r>
            <a:r>
              <a:rPr lang="en-US" sz="1050" err="1">
                <a:solidFill>
                  <a:srgbClr val="0D356E"/>
                </a:solidFill>
                <a:latin typeface="+mn-lt"/>
                <a:cs typeface="Arial"/>
              </a:rPr>
              <a:t>nu</a:t>
            </a:r>
            <a:r>
              <a:rPr lang="en-US" sz="1050" spc="6" err="1">
                <a:solidFill>
                  <a:srgbClr val="0D356E"/>
                </a:solidFill>
                <a:latin typeface="+mn-lt"/>
                <a:cs typeface="Arial"/>
              </a:rPr>
              <a:t>lla</a:t>
            </a:r>
            <a:r>
              <a:rPr lang="en-US" sz="1050" spc="6">
                <a:solidFill>
                  <a:srgbClr val="0D356E"/>
                </a:solidFill>
                <a:latin typeface="+mn-lt"/>
                <a:cs typeface="Arial"/>
              </a:rPr>
              <a:t> </a:t>
            </a:r>
            <a:r>
              <a:rPr lang="en-US" sz="1050" err="1">
                <a:solidFill>
                  <a:srgbClr val="0D356E"/>
                </a:solidFill>
                <a:latin typeface="+mn-lt"/>
                <a:cs typeface="Arial"/>
              </a:rPr>
              <a:t>eu</a:t>
            </a:r>
            <a:r>
              <a:rPr lang="en-US" sz="1050">
                <a:solidFill>
                  <a:srgbClr val="0D356E"/>
                </a:solidFill>
                <a:latin typeface="+mn-lt"/>
                <a:cs typeface="Arial"/>
              </a:rPr>
              <a:t>,</a:t>
            </a:r>
            <a:r>
              <a:rPr lang="en-US" sz="1050" spc="6">
                <a:solidFill>
                  <a:srgbClr val="0D356E"/>
                </a:solidFill>
                <a:latin typeface="+mn-lt"/>
                <a:cs typeface="Arial"/>
              </a:rPr>
              <a:t> </a:t>
            </a:r>
            <a:r>
              <a:rPr lang="en-US" sz="1050" err="1">
                <a:solidFill>
                  <a:srgbClr val="0D356E"/>
                </a:solidFill>
                <a:latin typeface="+mn-lt"/>
                <a:cs typeface="Arial"/>
              </a:rPr>
              <a:t>mo</a:t>
            </a:r>
            <a:r>
              <a:rPr lang="en-US" sz="1050" spc="6" err="1">
                <a:solidFill>
                  <a:srgbClr val="0D356E"/>
                </a:solidFill>
                <a:latin typeface="+mn-lt"/>
                <a:cs typeface="Arial"/>
              </a:rPr>
              <a:t>lestie</a:t>
            </a:r>
            <a:r>
              <a:rPr lang="en-US" sz="1050" spc="6">
                <a:solidFill>
                  <a:srgbClr val="0D356E"/>
                </a:solidFill>
                <a:latin typeface="+mn-lt"/>
                <a:cs typeface="Arial"/>
              </a:rPr>
              <a:t> </a:t>
            </a:r>
            <a:r>
              <a:rPr lang="en-US" sz="1050" err="1">
                <a:solidFill>
                  <a:srgbClr val="0D356E"/>
                </a:solidFill>
                <a:latin typeface="+mn-lt"/>
                <a:cs typeface="Arial"/>
              </a:rPr>
              <a:t>quam</a:t>
            </a:r>
            <a:r>
              <a:rPr lang="en-US" sz="1050">
                <a:solidFill>
                  <a:srgbClr val="0D356E"/>
                </a:solidFill>
                <a:latin typeface="+mn-lt"/>
                <a:cs typeface="Arial"/>
              </a:rPr>
              <a:t>.</a:t>
            </a:r>
            <a:endParaRPr lang="en-US" sz="1050">
              <a:latin typeface="+mn-lt"/>
              <a:cs typeface="Arial"/>
            </a:endParaRPr>
          </a:p>
        </p:txBody>
      </p:sp>
    </p:spTree>
    <p:extLst>
      <p:ext uri="{BB962C8B-B14F-4D97-AF65-F5344CB8AC3E}">
        <p14:creationId xmlns:p14="http://schemas.microsoft.com/office/powerpoint/2010/main" val="2034339264"/>
      </p:ext>
    </p:extLst>
  </p:cSld>
  <p:clrMapOvr>
    <a:masterClrMapping/>
  </p:clrMapOvr>
  <p:extLst mod="1">
    <p:ext uri="{DCECCB84-F9BA-43D5-87BE-67443E8EF086}">
      <p15:sldGuideLst xmlns:p15="http://schemas.microsoft.com/office/powerpoint/2012/main">
        <p15:guide id="1" pos="1656">
          <p15:clr>
            <a:srgbClr val="FBAE40"/>
          </p15:clr>
        </p15:guide>
        <p15:guide id="2" orient="horz" pos="1620">
          <p15:clr>
            <a:srgbClr val="FBAE40"/>
          </p15:clr>
        </p15:guide>
        <p15:guide id="3" orient="horz" pos="2969">
          <p15:clr>
            <a:srgbClr val="FBAE40"/>
          </p15:clr>
        </p15:guide>
      </p15:sldGuideLst>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8_Content slide">
    <p:spTree>
      <p:nvGrpSpPr>
        <p:cNvPr id="1" name=""/>
        <p:cNvGrpSpPr/>
        <p:nvPr/>
      </p:nvGrpSpPr>
      <p:grpSpPr>
        <a:xfrm>
          <a:off x="0" y="0"/>
          <a:ext cx="0" cy="0"/>
          <a:chOff x="0" y="0"/>
          <a:chExt cx="0" cy="0"/>
        </a:xfrm>
      </p:grpSpPr>
      <p:sp>
        <p:nvSpPr>
          <p:cNvPr id="47" name="Title 1"/>
          <p:cNvSpPr>
            <a:spLocks noGrp="1"/>
          </p:cNvSpPr>
          <p:nvPr>
            <p:ph type="ctrTitle" hasCustomPrompt="1"/>
          </p:nvPr>
        </p:nvSpPr>
        <p:spPr>
          <a:xfrm>
            <a:off x="0" y="345077"/>
            <a:ext cx="3200400" cy="1212791"/>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Click to add title</a:t>
            </a:r>
            <a:br>
              <a:rPr lang="en-US"/>
            </a:br>
            <a:r>
              <a:rPr lang="en-US"/>
              <a:t>in two lines</a:t>
            </a:r>
          </a:p>
        </p:txBody>
      </p:sp>
      <p:sp>
        <p:nvSpPr>
          <p:cNvPr id="8"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49"/>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3" name="Text Placeholder 2"/>
          <p:cNvSpPr>
            <a:spLocks noGrp="1"/>
          </p:cNvSpPr>
          <p:nvPr>
            <p:ph type="body" sz="quarter" idx="10" hasCustomPrompt="1"/>
          </p:nvPr>
        </p:nvSpPr>
        <p:spPr>
          <a:xfrm>
            <a:off x="203200" y="1727199"/>
            <a:ext cx="8681088" cy="338668"/>
          </a:xfrm>
        </p:spPr>
        <p:txBody>
          <a:bodyPr/>
          <a:lstStyle>
            <a:lvl1pPr marL="0" indent="0" algn="l" defTabSz="1828800" rtl="0" eaLnBrk="1" latinLnBrk="0" hangingPunct="1">
              <a:lnSpc>
                <a:spcPct val="90000"/>
              </a:lnSpc>
              <a:spcBef>
                <a:spcPts val="2000"/>
              </a:spcBef>
              <a:buFont typeface="Arial" panose="020B0604020202020204" pitchFamily="34" charset="0"/>
              <a:buNone/>
              <a:defRPr lang="en-US" sz="14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Heading</a:t>
            </a:r>
          </a:p>
        </p:txBody>
      </p:sp>
      <p:sp>
        <p:nvSpPr>
          <p:cNvPr id="15" name="Text Placeholder 2"/>
          <p:cNvSpPr>
            <a:spLocks noGrp="1"/>
          </p:cNvSpPr>
          <p:nvPr>
            <p:ph type="body" sz="quarter" idx="11" hasCustomPrompt="1"/>
          </p:nvPr>
        </p:nvSpPr>
        <p:spPr>
          <a:xfrm>
            <a:off x="203200" y="2232779"/>
            <a:ext cx="8681088" cy="4113468"/>
          </a:xfrm>
        </p:spPr>
        <p:txBody>
          <a:bodyPr/>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err="1"/>
              <a:t>Aenean</a:t>
            </a:r>
            <a:r>
              <a:rPr lang="en-US"/>
              <a:t> </a:t>
            </a:r>
            <a:r>
              <a:rPr lang="en-US" err="1"/>
              <a:t>lacus</a:t>
            </a:r>
            <a:r>
              <a:rPr lang="en-US"/>
              <a:t> </a:t>
            </a:r>
            <a:r>
              <a:rPr lang="en-US" err="1"/>
              <a:t>arcu</a:t>
            </a:r>
            <a:r>
              <a:rPr lang="en-US"/>
              <a: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a:p>
            <a:pPr lvl="0"/>
            <a:r>
              <a:rPr lang="en-US" err="1"/>
              <a:t>Pellentesque</a:t>
            </a:r>
            <a:r>
              <a:rPr lang="en-US"/>
              <a:t> </a:t>
            </a:r>
            <a:r>
              <a:rPr lang="en-US" err="1"/>
              <a:t>sodales</a:t>
            </a:r>
            <a:r>
              <a:rPr lang="en-US"/>
              <a:t> </a:t>
            </a:r>
            <a:r>
              <a:rPr lang="en-US" err="1"/>
              <a:t>purus</a:t>
            </a:r>
            <a:r>
              <a:rPr lang="en-US"/>
              <a:t> et dui convallis, </a:t>
            </a:r>
            <a:r>
              <a:rPr lang="en-US" err="1"/>
              <a:t>sed</a:t>
            </a:r>
            <a:r>
              <a:rPr lang="en-US"/>
              <a:t> </a:t>
            </a:r>
            <a:r>
              <a:rPr lang="en-US" err="1"/>
              <a:t>facilisis</a:t>
            </a:r>
            <a:r>
              <a:rPr lang="en-US"/>
              <a:t> lorem </a:t>
            </a:r>
            <a:r>
              <a:rPr lang="en-US" err="1"/>
              <a:t>volutpat</a:t>
            </a:r>
            <a:r>
              <a:rPr lang="en-US"/>
              <a:t>. Integer non </a:t>
            </a:r>
            <a:r>
              <a:rPr lang="en-US" err="1"/>
              <a:t>elit</a:t>
            </a:r>
            <a:r>
              <a:rPr lang="en-US"/>
              <a:t> </a:t>
            </a:r>
            <a:r>
              <a:rPr lang="en-US" err="1"/>
              <a:t>lacinia</a:t>
            </a:r>
            <a:r>
              <a:rPr lang="en-US"/>
              <a:t> </a:t>
            </a:r>
            <a:r>
              <a:rPr lang="en-US" err="1"/>
              <a:t>diam</a:t>
            </a:r>
            <a:r>
              <a:rPr lang="en-US"/>
              <a:t> </a:t>
            </a:r>
            <a:r>
              <a:rPr lang="en-US" err="1"/>
              <a:t>venenatis</a:t>
            </a:r>
            <a:r>
              <a:rPr lang="en-US"/>
              <a:t> </a:t>
            </a:r>
            <a:r>
              <a:rPr lang="en-US" err="1"/>
              <a:t>consequat</a:t>
            </a:r>
            <a:r>
              <a:rPr lang="en-US"/>
              <a:t>. </a:t>
            </a:r>
          </a:p>
          <a:p>
            <a:pPr lvl="0"/>
            <a:r>
              <a:rPr lang="en-US" err="1"/>
              <a:t>Donec</a:t>
            </a:r>
            <a:r>
              <a:rPr lang="en-US"/>
              <a:t> maximus pharetra </a:t>
            </a:r>
            <a:r>
              <a:rPr lang="en-US" err="1"/>
              <a:t>sapien</a:t>
            </a:r>
            <a:r>
              <a:rPr lang="en-US"/>
              <a:t> sit </a:t>
            </a:r>
            <a:r>
              <a:rPr lang="en-US" err="1"/>
              <a:t>amet</a:t>
            </a:r>
            <a:r>
              <a:rPr lang="en-US"/>
              <a:t> </a:t>
            </a:r>
            <a:r>
              <a:rPr lang="en-US" err="1"/>
              <a:t>rhoncus</a:t>
            </a:r>
            <a:r>
              <a:rPr lang="en-US"/>
              <a:t>. </a:t>
            </a:r>
            <a:r>
              <a:rPr lang="en-US" err="1"/>
              <a:t>Vestibulum</a:t>
            </a:r>
            <a:r>
              <a:rPr lang="en-US"/>
              <a:t> </a:t>
            </a:r>
            <a:r>
              <a:rPr lang="en-US" err="1"/>
              <a:t>consequat</a:t>
            </a:r>
            <a:r>
              <a:rPr lang="en-US"/>
              <a:t> ligula </a:t>
            </a:r>
            <a:r>
              <a:rPr lang="en-US" err="1"/>
              <a:t>nunc</a:t>
            </a:r>
            <a:r>
              <a:rPr lang="en-US"/>
              <a:t>, ac </a:t>
            </a:r>
            <a:r>
              <a:rPr lang="en-US" err="1"/>
              <a:t>auctor</a:t>
            </a:r>
            <a:r>
              <a:rPr lang="en-US"/>
              <a:t> </a:t>
            </a:r>
            <a:r>
              <a:rPr lang="en-US" err="1"/>
              <a:t>massa</a:t>
            </a:r>
            <a:r>
              <a:rPr lang="en-US"/>
              <a:t> </a:t>
            </a:r>
            <a:r>
              <a:rPr lang="en-US" err="1"/>
              <a:t>luctus</a:t>
            </a:r>
            <a:r>
              <a:rPr lang="en-US"/>
              <a:t> a. </a:t>
            </a:r>
            <a:r>
              <a:rPr lang="en-US" err="1"/>
              <a:t>Suspendisse</a:t>
            </a:r>
            <a:r>
              <a:rPr lang="en-US"/>
              <a:t> ex mi, </a:t>
            </a:r>
            <a:r>
              <a:rPr lang="en-US" err="1"/>
              <a:t>imperdiet</a:t>
            </a:r>
            <a:r>
              <a:rPr lang="en-US"/>
              <a:t> et </a:t>
            </a:r>
            <a:r>
              <a:rPr lang="en-US" err="1"/>
              <a:t>risus</a:t>
            </a:r>
            <a:r>
              <a:rPr lang="en-US"/>
              <a:t> </a:t>
            </a:r>
            <a:r>
              <a:rPr lang="en-US" err="1"/>
              <a:t>tincidunt</a:t>
            </a:r>
            <a:r>
              <a:rPr lang="en-US"/>
              <a:t>, </a:t>
            </a:r>
            <a:r>
              <a:rPr lang="en-US" err="1"/>
              <a:t>varius</a:t>
            </a:r>
            <a:r>
              <a:rPr lang="en-US"/>
              <a:t> </a:t>
            </a:r>
            <a:r>
              <a:rPr lang="en-US" err="1"/>
              <a:t>viverra</a:t>
            </a:r>
            <a:r>
              <a:rPr lang="en-US"/>
              <a:t> lorem.</a:t>
            </a:r>
          </a:p>
          <a:p>
            <a:pPr lvl="0"/>
            <a:r>
              <a:rPr lang="en-US"/>
              <a:t>Description text in Dark Grey and 24pt size. </a:t>
            </a:r>
            <a:r>
              <a:rPr lang="en-US" err="1"/>
              <a:t>Aenean</a:t>
            </a:r>
            <a:r>
              <a:rPr lang="en-US"/>
              <a:t> </a:t>
            </a:r>
            <a:r>
              <a:rPr lang="en-US" err="1"/>
              <a:t>lacus</a:t>
            </a:r>
            <a:r>
              <a:rPr lang="en-US"/>
              <a:t> </a:t>
            </a:r>
            <a:r>
              <a:rPr lang="en-US" err="1"/>
              <a:t>arcu</a:t>
            </a:r>
            <a:r>
              <a:rPr lang="en-US"/>
              <a: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a:p>
            <a:pPr lvl="0"/>
            <a:r>
              <a:rPr lang="en-US" err="1"/>
              <a:t>Pellentesque</a:t>
            </a:r>
            <a:r>
              <a:rPr lang="en-US"/>
              <a:t> </a:t>
            </a:r>
            <a:r>
              <a:rPr lang="en-US" err="1"/>
              <a:t>sodales</a:t>
            </a:r>
            <a:r>
              <a:rPr lang="en-US"/>
              <a:t> </a:t>
            </a:r>
            <a:r>
              <a:rPr lang="en-US" err="1"/>
              <a:t>purus</a:t>
            </a:r>
            <a:r>
              <a:rPr lang="en-US"/>
              <a:t> et dui convallis, </a:t>
            </a:r>
            <a:r>
              <a:rPr lang="en-US" err="1"/>
              <a:t>sed</a:t>
            </a:r>
            <a:r>
              <a:rPr lang="en-US"/>
              <a:t> </a:t>
            </a:r>
            <a:r>
              <a:rPr lang="en-US" err="1"/>
              <a:t>facilisis</a:t>
            </a:r>
            <a:r>
              <a:rPr lang="en-US"/>
              <a:t> lorem </a:t>
            </a:r>
            <a:r>
              <a:rPr lang="en-US" err="1"/>
              <a:t>volutpat</a:t>
            </a:r>
            <a:r>
              <a:rPr lang="en-US"/>
              <a:t>. Integer non </a:t>
            </a:r>
            <a:r>
              <a:rPr lang="en-US" err="1"/>
              <a:t>elit</a:t>
            </a:r>
            <a:r>
              <a:rPr lang="en-US"/>
              <a:t> </a:t>
            </a:r>
            <a:r>
              <a:rPr lang="en-US" err="1"/>
              <a:t>lacinia</a:t>
            </a:r>
            <a:r>
              <a:rPr lang="en-US"/>
              <a:t> </a:t>
            </a:r>
            <a:r>
              <a:rPr lang="en-US" err="1"/>
              <a:t>diam</a:t>
            </a:r>
            <a:r>
              <a:rPr lang="en-US"/>
              <a:t> </a:t>
            </a:r>
            <a:r>
              <a:rPr lang="en-US" err="1"/>
              <a:t>venenatis</a:t>
            </a:r>
            <a:r>
              <a:rPr lang="en-US"/>
              <a:t> </a:t>
            </a:r>
            <a:r>
              <a:rPr lang="en-US" err="1"/>
              <a:t>consequat</a:t>
            </a:r>
            <a:r>
              <a:rPr lang="en-US"/>
              <a:t>. </a:t>
            </a:r>
          </a:p>
          <a:p>
            <a:pPr lvl="0"/>
            <a:r>
              <a:rPr lang="en-US" err="1"/>
              <a:t>Donec</a:t>
            </a:r>
            <a:r>
              <a:rPr lang="en-US"/>
              <a:t> maximus pharetra </a:t>
            </a:r>
            <a:r>
              <a:rPr lang="en-US" err="1"/>
              <a:t>sapien</a:t>
            </a:r>
            <a:r>
              <a:rPr lang="en-US"/>
              <a:t> sit </a:t>
            </a:r>
            <a:r>
              <a:rPr lang="en-US" err="1"/>
              <a:t>amet</a:t>
            </a:r>
            <a:r>
              <a:rPr lang="en-US"/>
              <a:t> </a:t>
            </a:r>
            <a:r>
              <a:rPr lang="en-US" err="1"/>
              <a:t>rhoncus</a:t>
            </a:r>
            <a:r>
              <a:rPr lang="en-US"/>
              <a:t>. </a:t>
            </a:r>
            <a:r>
              <a:rPr lang="en-US" err="1"/>
              <a:t>Vestibulum</a:t>
            </a:r>
            <a:r>
              <a:rPr lang="en-US"/>
              <a:t> </a:t>
            </a:r>
            <a:r>
              <a:rPr lang="en-US" err="1"/>
              <a:t>consequat</a:t>
            </a:r>
            <a:r>
              <a:rPr lang="en-US"/>
              <a:t> ligula </a:t>
            </a:r>
            <a:r>
              <a:rPr lang="en-US" err="1"/>
              <a:t>nunc</a:t>
            </a:r>
            <a:r>
              <a:rPr lang="en-US"/>
              <a:t>, ac </a:t>
            </a:r>
            <a:r>
              <a:rPr lang="en-US" err="1"/>
              <a:t>auctor</a:t>
            </a:r>
            <a:r>
              <a:rPr lang="en-US"/>
              <a:t> </a:t>
            </a:r>
            <a:r>
              <a:rPr lang="en-US" err="1"/>
              <a:t>massa</a:t>
            </a:r>
            <a:r>
              <a:rPr lang="en-US"/>
              <a:t> </a:t>
            </a:r>
            <a:r>
              <a:rPr lang="en-US" err="1"/>
              <a:t>luctus</a:t>
            </a:r>
            <a:r>
              <a:rPr lang="en-US"/>
              <a:t> a. </a:t>
            </a:r>
            <a:r>
              <a:rPr lang="en-US" err="1"/>
              <a:t>Suspendisse</a:t>
            </a:r>
            <a:r>
              <a:rPr lang="en-US"/>
              <a:t> ex mi, </a:t>
            </a:r>
            <a:r>
              <a:rPr lang="en-US" err="1"/>
              <a:t>imperdiet</a:t>
            </a:r>
            <a:r>
              <a:rPr lang="en-US"/>
              <a:t> et </a:t>
            </a:r>
            <a:r>
              <a:rPr lang="en-US" err="1"/>
              <a:t>risus</a:t>
            </a:r>
            <a:r>
              <a:rPr lang="en-US"/>
              <a:t> </a:t>
            </a:r>
            <a:r>
              <a:rPr lang="en-US" err="1"/>
              <a:t>tincidunt</a:t>
            </a:r>
            <a:r>
              <a:rPr lang="en-US"/>
              <a:t>, </a:t>
            </a:r>
            <a:r>
              <a:rPr lang="en-US" err="1"/>
              <a:t>varius</a:t>
            </a:r>
            <a:r>
              <a:rPr lang="en-US"/>
              <a:t> </a:t>
            </a:r>
            <a:r>
              <a:rPr lang="en-US" err="1"/>
              <a:t>viverra</a:t>
            </a:r>
            <a:r>
              <a:rPr lang="en-US"/>
              <a:t> lorem.</a:t>
            </a:r>
          </a:p>
          <a:p>
            <a:pPr lvl="0"/>
            <a:r>
              <a:rPr lang="en-US" err="1"/>
              <a:t>Aenean</a:t>
            </a:r>
            <a:r>
              <a:rPr lang="en-US"/>
              <a:t> </a:t>
            </a:r>
            <a:r>
              <a:rPr lang="en-US" err="1"/>
              <a:t>lacus</a:t>
            </a:r>
            <a:r>
              <a:rPr lang="en-US"/>
              <a:t> </a:t>
            </a:r>
            <a:r>
              <a:rPr lang="en-US" err="1"/>
              <a:t>arcu</a:t>
            </a:r>
            <a:r>
              <a:rPr lang="en-US"/>
              <a: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a:p>
            <a:pPr lvl="0"/>
            <a:r>
              <a:rPr lang="en-US" err="1"/>
              <a:t>Pellentesque</a:t>
            </a:r>
            <a:r>
              <a:rPr lang="en-US"/>
              <a:t> </a:t>
            </a:r>
            <a:r>
              <a:rPr lang="en-US" err="1"/>
              <a:t>sodales</a:t>
            </a:r>
            <a:r>
              <a:rPr lang="en-US"/>
              <a:t> </a:t>
            </a:r>
            <a:r>
              <a:rPr lang="en-US" err="1"/>
              <a:t>purus</a:t>
            </a:r>
            <a:r>
              <a:rPr lang="en-US"/>
              <a:t> et dui convallis, </a:t>
            </a:r>
            <a:r>
              <a:rPr lang="en-US" err="1"/>
              <a:t>sed</a:t>
            </a:r>
            <a:r>
              <a:rPr lang="en-US"/>
              <a:t> </a:t>
            </a:r>
            <a:r>
              <a:rPr lang="en-US" err="1"/>
              <a:t>facilisis</a:t>
            </a:r>
            <a:r>
              <a:rPr lang="en-US"/>
              <a:t> lorem </a:t>
            </a:r>
            <a:r>
              <a:rPr lang="en-US" err="1"/>
              <a:t>volutpat</a:t>
            </a:r>
            <a:r>
              <a:rPr lang="en-US"/>
              <a:t>. Integer non </a:t>
            </a:r>
            <a:r>
              <a:rPr lang="en-US" err="1"/>
              <a:t>elit</a:t>
            </a:r>
            <a:r>
              <a:rPr lang="en-US"/>
              <a:t> </a:t>
            </a:r>
            <a:r>
              <a:rPr lang="en-US" err="1"/>
              <a:t>lacinia</a:t>
            </a:r>
            <a:r>
              <a:rPr lang="en-US"/>
              <a:t> </a:t>
            </a:r>
            <a:r>
              <a:rPr lang="en-US" err="1"/>
              <a:t>diam</a:t>
            </a:r>
            <a:r>
              <a:rPr lang="en-US"/>
              <a:t> </a:t>
            </a:r>
            <a:r>
              <a:rPr lang="en-US" err="1"/>
              <a:t>venenatis</a:t>
            </a:r>
            <a:r>
              <a:rPr lang="en-US"/>
              <a:t> </a:t>
            </a:r>
            <a:r>
              <a:rPr lang="en-US" err="1"/>
              <a:t>consequat</a:t>
            </a:r>
            <a:r>
              <a:rPr lang="en-US"/>
              <a:t>. </a:t>
            </a:r>
          </a:p>
          <a:p>
            <a:pPr lvl="0"/>
            <a:r>
              <a:rPr lang="en-US" err="1"/>
              <a:t>Donec</a:t>
            </a:r>
            <a:r>
              <a:rPr lang="en-US"/>
              <a:t> maximus pharetra </a:t>
            </a:r>
            <a:r>
              <a:rPr lang="en-US" err="1"/>
              <a:t>sapien</a:t>
            </a:r>
            <a:r>
              <a:rPr lang="en-US"/>
              <a:t> sit </a:t>
            </a:r>
            <a:r>
              <a:rPr lang="en-US" err="1"/>
              <a:t>amet</a:t>
            </a:r>
            <a:r>
              <a:rPr lang="en-US"/>
              <a:t> </a:t>
            </a:r>
            <a:r>
              <a:rPr lang="en-US" err="1"/>
              <a:t>rhoncus</a:t>
            </a:r>
            <a:r>
              <a:rPr lang="en-US"/>
              <a:t>. </a:t>
            </a:r>
            <a:r>
              <a:rPr lang="en-US" err="1"/>
              <a:t>Vestibulum</a:t>
            </a:r>
            <a:r>
              <a:rPr lang="en-US"/>
              <a:t> </a:t>
            </a:r>
            <a:r>
              <a:rPr lang="en-US" err="1"/>
              <a:t>consequat</a:t>
            </a:r>
            <a:r>
              <a:rPr lang="en-US"/>
              <a:t> ligula </a:t>
            </a:r>
            <a:r>
              <a:rPr lang="en-US" err="1"/>
              <a:t>nunc</a:t>
            </a:r>
            <a:r>
              <a:rPr lang="en-US"/>
              <a:t>, ac </a:t>
            </a:r>
            <a:r>
              <a:rPr lang="en-US" err="1"/>
              <a:t>auctor</a:t>
            </a:r>
            <a:r>
              <a:rPr lang="en-US"/>
              <a:t> </a:t>
            </a:r>
            <a:r>
              <a:rPr lang="en-US" err="1"/>
              <a:t>massa</a:t>
            </a:r>
            <a:r>
              <a:rPr lang="en-US"/>
              <a:t> </a:t>
            </a:r>
            <a:r>
              <a:rPr lang="en-US" err="1"/>
              <a:t>luctus</a:t>
            </a:r>
            <a:r>
              <a:rPr lang="en-US"/>
              <a:t> a. </a:t>
            </a:r>
            <a:r>
              <a:rPr lang="en-US" err="1"/>
              <a:t>Suspendisse</a:t>
            </a:r>
            <a:r>
              <a:rPr lang="en-US"/>
              <a:t> ex mi, </a:t>
            </a:r>
            <a:r>
              <a:rPr lang="en-US" err="1"/>
              <a:t>imperdiet</a:t>
            </a:r>
            <a:r>
              <a:rPr lang="en-US"/>
              <a:t> et </a:t>
            </a:r>
            <a:r>
              <a:rPr lang="en-US" err="1"/>
              <a:t>risus</a:t>
            </a:r>
            <a:r>
              <a:rPr lang="en-US"/>
              <a:t> </a:t>
            </a:r>
            <a:r>
              <a:rPr lang="en-US" err="1"/>
              <a:t>tincidunt</a:t>
            </a:r>
            <a:r>
              <a:rPr lang="en-US"/>
              <a:t>, </a:t>
            </a:r>
            <a:r>
              <a:rPr lang="en-US" err="1"/>
              <a:t>varius</a:t>
            </a:r>
            <a:r>
              <a:rPr lang="en-US"/>
              <a:t> </a:t>
            </a:r>
            <a:r>
              <a:rPr lang="en-US" err="1"/>
              <a:t>viverra</a:t>
            </a:r>
            <a:r>
              <a:rPr lang="en-US"/>
              <a:t> lorem.</a:t>
            </a:r>
          </a:p>
          <a:p>
            <a:pPr lvl="0"/>
            <a:endParaRPr lang="en-US"/>
          </a:p>
        </p:txBody>
      </p:sp>
      <p:sp>
        <p:nvSpPr>
          <p:cNvPr id="16" name="Text Placeholder 2"/>
          <p:cNvSpPr>
            <a:spLocks noGrp="1"/>
          </p:cNvSpPr>
          <p:nvPr>
            <p:ph type="body" sz="quarter" idx="12" hasCustomPrompt="1"/>
          </p:nvPr>
        </p:nvSpPr>
        <p:spPr>
          <a:xfrm>
            <a:off x="203201"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cxnSp>
        <p:nvCxnSpPr>
          <p:cNvPr id="18"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9"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Tree>
    <p:extLst>
      <p:ext uri="{BB962C8B-B14F-4D97-AF65-F5344CB8AC3E}">
        <p14:creationId xmlns:p14="http://schemas.microsoft.com/office/powerpoint/2010/main" val="1260289469"/>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9_Content slide ">
    <p:bg>
      <p:bgPr>
        <a:solidFill>
          <a:schemeClr val="bg1"/>
        </a:solidFill>
        <a:effectLst/>
      </p:bgPr>
    </p:bg>
    <p:spTree>
      <p:nvGrpSpPr>
        <p:cNvPr id="1" name=""/>
        <p:cNvGrpSpPr/>
        <p:nvPr/>
      </p:nvGrpSpPr>
      <p:grpSpPr>
        <a:xfrm>
          <a:off x="0" y="0"/>
          <a:ext cx="0" cy="0"/>
          <a:chOff x="0" y="0"/>
          <a:chExt cx="0" cy="0"/>
        </a:xfrm>
      </p:grpSpPr>
      <p:sp>
        <p:nvSpPr>
          <p:cNvPr id="47" name="Title 1"/>
          <p:cNvSpPr>
            <a:spLocks noGrp="1"/>
          </p:cNvSpPr>
          <p:nvPr>
            <p:ph type="ctrTitle" hasCustomPrompt="1"/>
          </p:nvPr>
        </p:nvSpPr>
        <p:spPr>
          <a:xfrm>
            <a:off x="0" y="345077"/>
            <a:ext cx="3200400" cy="1212791"/>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Click to add title</a:t>
            </a:r>
            <a:br>
              <a:rPr lang="en-US"/>
            </a:br>
            <a:r>
              <a:rPr lang="en-US"/>
              <a:t>in two lines</a:t>
            </a:r>
          </a:p>
        </p:txBody>
      </p:sp>
      <p:sp>
        <p:nvSpPr>
          <p:cNvPr id="8"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49"/>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16" name="Text Placeholder 2"/>
          <p:cNvSpPr>
            <a:spLocks noGrp="1"/>
          </p:cNvSpPr>
          <p:nvPr>
            <p:ph type="body" sz="quarter" idx="12" hasCustomPrompt="1"/>
          </p:nvPr>
        </p:nvSpPr>
        <p:spPr>
          <a:xfrm>
            <a:off x="203201"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cxnSp>
        <p:nvCxnSpPr>
          <p:cNvPr id="17"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8"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Tree>
    <p:extLst>
      <p:ext uri="{BB962C8B-B14F-4D97-AF65-F5344CB8AC3E}">
        <p14:creationId xmlns:p14="http://schemas.microsoft.com/office/powerpoint/2010/main" val="2323651789"/>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7_Content with Circular colored image">
    <p:spTree>
      <p:nvGrpSpPr>
        <p:cNvPr id="1" name=""/>
        <p:cNvGrpSpPr/>
        <p:nvPr/>
      </p:nvGrpSpPr>
      <p:grpSpPr>
        <a:xfrm>
          <a:off x="0" y="0"/>
          <a:ext cx="0" cy="0"/>
          <a:chOff x="0" y="0"/>
          <a:chExt cx="0" cy="0"/>
        </a:xfrm>
      </p:grpSpPr>
      <p:sp>
        <p:nvSpPr>
          <p:cNvPr id="27" name="Oval 26"/>
          <p:cNvSpPr/>
          <p:nvPr userDrawn="1"/>
        </p:nvSpPr>
        <p:spPr>
          <a:xfrm>
            <a:off x="3886688" y="3497599"/>
            <a:ext cx="2231136" cy="2974848"/>
          </a:xfrm>
          <a:prstGeom prst="ellipse">
            <a:avLst/>
          </a:prstGeom>
          <a:solidFill>
            <a:schemeClr val="accent4">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a:solidFill>
                <a:srgbClr val="FFFFFF"/>
              </a:solidFill>
            </a:endParaRPr>
          </a:p>
        </p:txBody>
      </p:sp>
      <p:sp>
        <p:nvSpPr>
          <p:cNvPr id="47" name="Title 1"/>
          <p:cNvSpPr>
            <a:spLocks noGrp="1"/>
          </p:cNvSpPr>
          <p:nvPr userDrawn="1">
            <p:ph type="ctrTitle" hasCustomPrompt="1"/>
          </p:nvPr>
        </p:nvSpPr>
        <p:spPr>
          <a:xfrm>
            <a:off x="0" y="345077"/>
            <a:ext cx="3200400" cy="1212791"/>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Click to add title</a:t>
            </a:r>
            <a:br>
              <a:rPr lang="en-US"/>
            </a:br>
            <a:r>
              <a:rPr lang="en-US"/>
              <a:t>in two lines</a:t>
            </a:r>
          </a:p>
        </p:txBody>
      </p:sp>
      <p:sp>
        <p:nvSpPr>
          <p:cNvPr id="8"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49"/>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3" name="Text Placeholder 2"/>
          <p:cNvSpPr>
            <a:spLocks noGrp="1"/>
          </p:cNvSpPr>
          <p:nvPr userDrawn="1">
            <p:ph type="body" sz="quarter" idx="10" hasCustomPrompt="1"/>
          </p:nvPr>
        </p:nvSpPr>
        <p:spPr>
          <a:xfrm>
            <a:off x="203200" y="1727199"/>
            <a:ext cx="2260600" cy="338668"/>
          </a:xfrm>
        </p:spPr>
        <p:txBody>
          <a:bodyPr/>
          <a:lstStyle>
            <a:lvl1pPr marL="0" indent="0" algn="l" defTabSz="1828800" rtl="0" eaLnBrk="1" latinLnBrk="0" hangingPunct="1">
              <a:lnSpc>
                <a:spcPct val="90000"/>
              </a:lnSpc>
              <a:spcBef>
                <a:spcPts val="2000"/>
              </a:spcBef>
              <a:buFont typeface="Arial" panose="020B0604020202020204" pitchFamily="34" charset="0"/>
              <a:buNone/>
              <a:defRPr lang="en-US" sz="14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Heading</a:t>
            </a:r>
          </a:p>
        </p:txBody>
      </p:sp>
      <p:sp>
        <p:nvSpPr>
          <p:cNvPr id="15" name="Text Placeholder 2"/>
          <p:cNvSpPr>
            <a:spLocks noGrp="1"/>
          </p:cNvSpPr>
          <p:nvPr userDrawn="1">
            <p:ph type="body" sz="quarter" idx="11" hasCustomPrompt="1"/>
          </p:nvPr>
        </p:nvSpPr>
        <p:spPr>
          <a:xfrm>
            <a:off x="203200" y="2232779"/>
            <a:ext cx="2260600" cy="4113468"/>
          </a:xfrm>
        </p:spPr>
        <p:txBody>
          <a:bodyPr/>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Body copy in 30pt.Tempus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a:p>
            <a:pPr lvl="0"/>
            <a:r>
              <a:rPr lang="en-US" err="1"/>
              <a:t>Pellentesque</a:t>
            </a:r>
            <a:r>
              <a:rPr lang="en-US"/>
              <a:t> </a:t>
            </a:r>
            <a:r>
              <a:rPr lang="en-US" err="1"/>
              <a:t>sodales</a:t>
            </a:r>
            <a:r>
              <a:rPr lang="en-US"/>
              <a:t> </a:t>
            </a:r>
            <a:r>
              <a:rPr lang="en-US" err="1"/>
              <a:t>purus</a:t>
            </a:r>
            <a:r>
              <a:rPr lang="en-US"/>
              <a:t> et dui convallis, </a:t>
            </a:r>
            <a:r>
              <a:rPr lang="en-US" err="1"/>
              <a:t>sed</a:t>
            </a:r>
            <a:r>
              <a:rPr lang="en-US"/>
              <a:t> </a:t>
            </a:r>
            <a:r>
              <a:rPr lang="en-US" err="1"/>
              <a:t>facilisis</a:t>
            </a:r>
            <a:r>
              <a:rPr lang="en-US"/>
              <a:t> lorem </a:t>
            </a:r>
            <a:r>
              <a:rPr lang="en-US" err="1"/>
              <a:t>volutpat</a:t>
            </a:r>
            <a:r>
              <a:rPr lang="en-US"/>
              <a:t>. Integer non </a:t>
            </a:r>
            <a:r>
              <a:rPr lang="en-US" err="1"/>
              <a:t>elit</a:t>
            </a:r>
            <a:r>
              <a:rPr lang="en-US"/>
              <a:t> </a:t>
            </a:r>
            <a:r>
              <a:rPr lang="en-US" err="1"/>
              <a:t>lacinia</a:t>
            </a:r>
            <a:r>
              <a:rPr lang="en-US"/>
              <a:t> </a:t>
            </a:r>
            <a:r>
              <a:rPr lang="en-US" err="1"/>
              <a:t>diam</a:t>
            </a:r>
            <a:r>
              <a:rPr lang="en-US"/>
              <a:t> </a:t>
            </a:r>
            <a:r>
              <a:rPr lang="en-US" err="1"/>
              <a:t>venenatis</a:t>
            </a:r>
            <a:r>
              <a:rPr lang="en-US"/>
              <a:t> </a:t>
            </a:r>
            <a:r>
              <a:rPr lang="en-US" err="1"/>
              <a:t>consequat</a:t>
            </a:r>
            <a:r>
              <a:rPr lang="en-US"/>
              <a:t>.</a:t>
            </a:r>
          </a:p>
          <a:p>
            <a:pPr lvl="0"/>
            <a:endParaRPr lang="en-US"/>
          </a:p>
        </p:txBody>
      </p:sp>
      <p:sp>
        <p:nvSpPr>
          <p:cNvPr id="16" name="Text Placeholder 2"/>
          <p:cNvSpPr>
            <a:spLocks noGrp="1"/>
          </p:cNvSpPr>
          <p:nvPr userDrawn="1">
            <p:ph type="body" sz="quarter" idx="12" hasCustomPrompt="1"/>
          </p:nvPr>
        </p:nvSpPr>
        <p:spPr>
          <a:xfrm>
            <a:off x="203201"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cxnSp>
        <p:nvCxnSpPr>
          <p:cNvPr id="17"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8"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
        <p:nvSpPr>
          <p:cNvPr id="14" name="Picture Placeholder 9"/>
          <p:cNvSpPr>
            <a:spLocks noGrp="1"/>
          </p:cNvSpPr>
          <p:nvPr>
            <p:ph type="pic" sz="quarter" idx="14" hasCustomPrompt="1"/>
          </p:nvPr>
        </p:nvSpPr>
        <p:spPr>
          <a:xfrm>
            <a:off x="4928633" y="778933"/>
            <a:ext cx="4064000" cy="5418667"/>
          </a:xfrm>
          <a:prstGeom prst="ellipse">
            <a:avLst/>
          </a:prstGeom>
        </p:spPr>
        <p:txBody>
          <a:bodyPr>
            <a:noAutofit/>
          </a:bodyPr>
          <a:lstStyle>
            <a:lvl1pPr marL="0" indent="0" algn="ctr">
              <a:buNone/>
              <a:defRPr sz="1600" baseline="0">
                <a:solidFill>
                  <a:schemeClr val="accent2"/>
                </a:solidFill>
                <a:latin typeface="+mn-lt"/>
              </a:defRPr>
            </a:lvl1pPr>
          </a:lstStyle>
          <a:p>
            <a:r>
              <a:rPr lang="en-US"/>
              <a:t>Click icon to add color picture</a:t>
            </a:r>
          </a:p>
        </p:txBody>
      </p:sp>
    </p:spTree>
    <p:extLst>
      <p:ext uri="{BB962C8B-B14F-4D97-AF65-F5344CB8AC3E}">
        <p14:creationId xmlns:p14="http://schemas.microsoft.com/office/powerpoint/2010/main" val="1868528497"/>
      </p:ext>
    </p:extLst>
  </p:cSld>
  <p:clrMapOvr>
    <a:masterClrMapping/>
  </p:clrMapOvr>
  <p:extLst mod="1">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7_Content with Square B/W image">
    <p:spTree>
      <p:nvGrpSpPr>
        <p:cNvPr id="1" name=""/>
        <p:cNvGrpSpPr/>
        <p:nvPr/>
      </p:nvGrpSpPr>
      <p:grpSpPr>
        <a:xfrm>
          <a:off x="0" y="0"/>
          <a:ext cx="0" cy="0"/>
          <a:chOff x="0" y="0"/>
          <a:chExt cx="0" cy="0"/>
        </a:xfrm>
      </p:grpSpPr>
      <p:sp>
        <p:nvSpPr>
          <p:cNvPr id="14" name="Picture Placeholder 9"/>
          <p:cNvSpPr>
            <a:spLocks noGrp="1"/>
          </p:cNvSpPr>
          <p:nvPr>
            <p:ph type="pic" sz="quarter" idx="14" hasCustomPrompt="1"/>
          </p:nvPr>
        </p:nvSpPr>
        <p:spPr>
          <a:xfrm>
            <a:off x="3492565" y="0"/>
            <a:ext cx="5638800" cy="5875867"/>
          </a:xfrm>
          <a:prstGeom prst="rect">
            <a:avLst/>
          </a:prstGeom>
        </p:spPr>
        <p:txBody>
          <a:bodyPr>
            <a:noAutofit/>
          </a:bodyPr>
          <a:lstStyle>
            <a:lvl1pPr marL="0" indent="0" algn="ctr">
              <a:buNone/>
              <a:defRPr sz="1600" baseline="0">
                <a:solidFill>
                  <a:schemeClr val="accent2"/>
                </a:solidFill>
                <a:latin typeface="+mn-lt"/>
              </a:defRPr>
            </a:lvl1pPr>
          </a:lstStyle>
          <a:p>
            <a:r>
              <a:rPr lang="en-US"/>
              <a:t>Click icon to add black &amp; white image</a:t>
            </a:r>
          </a:p>
        </p:txBody>
      </p:sp>
      <p:sp>
        <p:nvSpPr>
          <p:cNvPr id="47" name="Title 1"/>
          <p:cNvSpPr>
            <a:spLocks noGrp="1"/>
          </p:cNvSpPr>
          <p:nvPr userDrawn="1">
            <p:ph type="ctrTitle" hasCustomPrompt="1"/>
          </p:nvPr>
        </p:nvSpPr>
        <p:spPr>
          <a:xfrm>
            <a:off x="0" y="345077"/>
            <a:ext cx="3200400" cy="1212791"/>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Click to add title</a:t>
            </a:r>
            <a:br>
              <a:rPr lang="en-US"/>
            </a:br>
            <a:r>
              <a:rPr lang="en-US"/>
              <a:t>in two lines</a:t>
            </a:r>
          </a:p>
        </p:txBody>
      </p:sp>
      <p:sp>
        <p:nvSpPr>
          <p:cNvPr id="8"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49"/>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3" name="Text Placeholder 2"/>
          <p:cNvSpPr>
            <a:spLocks noGrp="1"/>
          </p:cNvSpPr>
          <p:nvPr userDrawn="1">
            <p:ph type="body" sz="quarter" idx="10" hasCustomPrompt="1"/>
          </p:nvPr>
        </p:nvSpPr>
        <p:spPr>
          <a:xfrm>
            <a:off x="203200" y="1727199"/>
            <a:ext cx="2260600" cy="338668"/>
          </a:xfrm>
        </p:spPr>
        <p:txBody>
          <a:bodyPr/>
          <a:lstStyle>
            <a:lvl1pPr marL="0" indent="0" algn="l" defTabSz="1828800" rtl="0" eaLnBrk="1" latinLnBrk="0" hangingPunct="1">
              <a:lnSpc>
                <a:spcPct val="90000"/>
              </a:lnSpc>
              <a:spcBef>
                <a:spcPts val="2000"/>
              </a:spcBef>
              <a:buFont typeface="Arial" panose="020B0604020202020204" pitchFamily="34" charset="0"/>
              <a:buNone/>
              <a:defRPr lang="en-US" sz="14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Heading</a:t>
            </a:r>
          </a:p>
        </p:txBody>
      </p:sp>
      <p:sp>
        <p:nvSpPr>
          <p:cNvPr id="15" name="Text Placeholder 2"/>
          <p:cNvSpPr>
            <a:spLocks noGrp="1"/>
          </p:cNvSpPr>
          <p:nvPr userDrawn="1">
            <p:ph type="body" sz="quarter" idx="11" hasCustomPrompt="1"/>
          </p:nvPr>
        </p:nvSpPr>
        <p:spPr>
          <a:xfrm>
            <a:off x="203200" y="2232779"/>
            <a:ext cx="2260600" cy="4113468"/>
          </a:xfrm>
        </p:spPr>
        <p:txBody>
          <a:bodyPr/>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Body copy in 30pt.Tempus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a:p>
            <a:pPr lvl="0"/>
            <a:r>
              <a:rPr lang="en-US" err="1"/>
              <a:t>Pellentesque</a:t>
            </a:r>
            <a:r>
              <a:rPr lang="en-US"/>
              <a:t> </a:t>
            </a:r>
            <a:r>
              <a:rPr lang="en-US" err="1"/>
              <a:t>sodales</a:t>
            </a:r>
            <a:r>
              <a:rPr lang="en-US"/>
              <a:t> </a:t>
            </a:r>
            <a:r>
              <a:rPr lang="en-US" err="1"/>
              <a:t>purus</a:t>
            </a:r>
            <a:r>
              <a:rPr lang="en-US"/>
              <a:t> et dui convallis, </a:t>
            </a:r>
            <a:r>
              <a:rPr lang="en-US" err="1"/>
              <a:t>sed</a:t>
            </a:r>
            <a:r>
              <a:rPr lang="en-US"/>
              <a:t> </a:t>
            </a:r>
            <a:r>
              <a:rPr lang="en-US" err="1"/>
              <a:t>facilisis</a:t>
            </a:r>
            <a:r>
              <a:rPr lang="en-US"/>
              <a:t> lorem </a:t>
            </a:r>
            <a:r>
              <a:rPr lang="en-US" err="1"/>
              <a:t>volutpat</a:t>
            </a:r>
            <a:r>
              <a:rPr lang="en-US"/>
              <a:t>. Integer non </a:t>
            </a:r>
            <a:r>
              <a:rPr lang="en-US" err="1"/>
              <a:t>elit</a:t>
            </a:r>
            <a:r>
              <a:rPr lang="en-US"/>
              <a:t> </a:t>
            </a:r>
            <a:r>
              <a:rPr lang="en-US" err="1"/>
              <a:t>lacinia</a:t>
            </a:r>
            <a:r>
              <a:rPr lang="en-US"/>
              <a:t> </a:t>
            </a:r>
            <a:r>
              <a:rPr lang="en-US" err="1"/>
              <a:t>diam</a:t>
            </a:r>
            <a:r>
              <a:rPr lang="en-US"/>
              <a:t> </a:t>
            </a:r>
            <a:r>
              <a:rPr lang="en-US" err="1"/>
              <a:t>venenatis</a:t>
            </a:r>
            <a:r>
              <a:rPr lang="en-US"/>
              <a:t> </a:t>
            </a:r>
            <a:r>
              <a:rPr lang="en-US" err="1"/>
              <a:t>consequat</a:t>
            </a:r>
            <a:r>
              <a:rPr lang="en-US"/>
              <a:t>.</a:t>
            </a:r>
          </a:p>
          <a:p>
            <a:pPr lvl="0"/>
            <a:endParaRPr lang="en-US"/>
          </a:p>
        </p:txBody>
      </p:sp>
      <p:sp>
        <p:nvSpPr>
          <p:cNvPr id="16" name="Text Placeholder 2"/>
          <p:cNvSpPr>
            <a:spLocks noGrp="1"/>
          </p:cNvSpPr>
          <p:nvPr userDrawn="1">
            <p:ph type="body" sz="quarter" idx="12" hasCustomPrompt="1"/>
          </p:nvPr>
        </p:nvSpPr>
        <p:spPr>
          <a:xfrm>
            <a:off x="203201"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cxnSp>
        <p:nvCxnSpPr>
          <p:cNvPr id="17"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8"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Tree>
    <p:extLst>
      <p:ext uri="{BB962C8B-B14F-4D97-AF65-F5344CB8AC3E}">
        <p14:creationId xmlns:p14="http://schemas.microsoft.com/office/powerpoint/2010/main" val="1246475345"/>
      </p:ext>
    </p:extLst>
  </p:cSld>
  <p:clrMapOvr>
    <a:masterClrMapping/>
  </p:clrMapOvr>
  <p:extLst mod="1">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7_3 Column content with B/W background image ">
    <p:spTree>
      <p:nvGrpSpPr>
        <p:cNvPr id="1" name=""/>
        <p:cNvGrpSpPr/>
        <p:nvPr/>
      </p:nvGrpSpPr>
      <p:grpSpPr>
        <a:xfrm>
          <a:off x="0" y="0"/>
          <a:ext cx="0" cy="0"/>
          <a:chOff x="0" y="0"/>
          <a:chExt cx="0" cy="0"/>
        </a:xfrm>
      </p:grpSpPr>
      <p:sp>
        <p:nvSpPr>
          <p:cNvPr id="14" name="Picture Placeholder 9"/>
          <p:cNvSpPr>
            <a:spLocks noGrp="1"/>
          </p:cNvSpPr>
          <p:nvPr>
            <p:ph type="pic" sz="quarter" idx="16" hasCustomPrompt="1"/>
          </p:nvPr>
        </p:nvSpPr>
        <p:spPr>
          <a:xfrm>
            <a:off x="0" y="0"/>
            <a:ext cx="9131300" cy="6536267"/>
          </a:xfrm>
          <a:prstGeom prst="rect">
            <a:avLst/>
          </a:prstGeom>
        </p:spPr>
        <p:txBody>
          <a:bodyPr>
            <a:noAutofit/>
          </a:bodyPr>
          <a:lstStyle>
            <a:lvl1pPr marL="0" indent="0" algn="ctr">
              <a:buFontTx/>
              <a:buNone/>
              <a:defRPr sz="1600" baseline="0">
                <a:solidFill>
                  <a:schemeClr val="accent2"/>
                </a:solidFill>
                <a:latin typeface="+mn-lt"/>
              </a:defRPr>
            </a:lvl1pPr>
          </a:lstStyle>
          <a:p>
            <a:pPr marL="0" lvl="0" indent="0" algn="ctr">
              <a:buFontTx/>
              <a:buNone/>
            </a:pPr>
            <a:r>
              <a:rPr lang="en-US"/>
              <a:t>Click icon to add black &amp; white background image</a:t>
            </a:r>
          </a:p>
        </p:txBody>
      </p:sp>
      <p:sp>
        <p:nvSpPr>
          <p:cNvPr id="47" name="Title 1"/>
          <p:cNvSpPr>
            <a:spLocks noGrp="1"/>
          </p:cNvSpPr>
          <p:nvPr userDrawn="1">
            <p:ph type="ctrTitle" hasCustomPrompt="1"/>
          </p:nvPr>
        </p:nvSpPr>
        <p:spPr>
          <a:xfrm>
            <a:off x="0" y="345077"/>
            <a:ext cx="3200400" cy="1212791"/>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Click to add title</a:t>
            </a:r>
            <a:br>
              <a:rPr lang="en-US"/>
            </a:br>
            <a:r>
              <a:rPr lang="en-US"/>
              <a:t>in two lines</a:t>
            </a:r>
          </a:p>
        </p:txBody>
      </p:sp>
      <p:sp>
        <p:nvSpPr>
          <p:cNvPr id="8"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49"/>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15" name="Text Placeholder 2"/>
          <p:cNvSpPr>
            <a:spLocks noGrp="1"/>
          </p:cNvSpPr>
          <p:nvPr userDrawn="1">
            <p:ph type="body" sz="quarter" idx="11" hasCustomPrompt="1"/>
          </p:nvPr>
        </p:nvSpPr>
        <p:spPr>
          <a:xfrm>
            <a:off x="203198" y="1704110"/>
            <a:ext cx="2651760" cy="1330036"/>
          </a:xfrm>
        </p:spPr>
        <p:txBody>
          <a:bodyPr/>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Body copy in 10pt. </a:t>
            </a:r>
            <a:r>
              <a:rPr lang="en-US" err="1"/>
              <a:t>Aenean</a:t>
            </a:r>
            <a:r>
              <a:rPr lang="en-US"/>
              <a:t> </a:t>
            </a:r>
            <a:r>
              <a:rPr lang="en-US" err="1"/>
              <a:t>lacus</a:t>
            </a:r>
            <a:r>
              <a:rPr lang="en-US"/>
              <a:t> </a:t>
            </a:r>
            <a:r>
              <a:rPr lang="en-US" err="1"/>
              <a:t>arcu</a:t>
            </a:r>
            <a:r>
              <a:rPr lang="en-US"/>
              <a: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p:txBody>
      </p:sp>
      <p:sp>
        <p:nvSpPr>
          <p:cNvPr id="16" name="Text Placeholder 2"/>
          <p:cNvSpPr>
            <a:spLocks noGrp="1"/>
          </p:cNvSpPr>
          <p:nvPr userDrawn="1">
            <p:ph type="body" sz="quarter" idx="12" hasCustomPrompt="1"/>
          </p:nvPr>
        </p:nvSpPr>
        <p:spPr>
          <a:xfrm>
            <a:off x="203201"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sp>
        <p:nvSpPr>
          <p:cNvPr id="17" name="Text Placeholder 2"/>
          <p:cNvSpPr>
            <a:spLocks noGrp="1"/>
          </p:cNvSpPr>
          <p:nvPr>
            <p:ph type="body" sz="quarter" idx="13" hasCustomPrompt="1"/>
          </p:nvPr>
        </p:nvSpPr>
        <p:spPr>
          <a:xfrm>
            <a:off x="3188664" y="1704110"/>
            <a:ext cx="2651760" cy="1330036"/>
          </a:xfrm>
        </p:spPr>
        <p:txBody>
          <a:bodyPr/>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err="1"/>
              <a:t>Aenean</a:t>
            </a:r>
            <a:r>
              <a:rPr lang="en-US"/>
              <a:t> </a:t>
            </a:r>
            <a:r>
              <a:rPr lang="en-US" err="1"/>
              <a:t>lacus</a:t>
            </a:r>
            <a:r>
              <a:rPr lang="en-US"/>
              <a:t> </a:t>
            </a:r>
            <a:r>
              <a:rPr lang="en-US" err="1"/>
              <a:t>arcu</a:t>
            </a:r>
            <a:r>
              <a:rPr lang="en-US"/>
              <a: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p:txBody>
      </p:sp>
      <p:sp>
        <p:nvSpPr>
          <p:cNvPr id="18" name="Text Placeholder 2"/>
          <p:cNvSpPr>
            <a:spLocks noGrp="1"/>
          </p:cNvSpPr>
          <p:nvPr>
            <p:ph type="body" sz="quarter" idx="14" hasCustomPrompt="1"/>
          </p:nvPr>
        </p:nvSpPr>
        <p:spPr>
          <a:xfrm>
            <a:off x="6174130" y="1704110"/>
            <a:ext cx="2651760" cy="1330036"/>
          </a:xfrm>
        </p:spPr>
        <p:txBody>
          <a:bodyPr/>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err="1"/>
              <a:t>Aenean</a:t>
            </a:r>
            <a:r>
              <a:rPr lang="en-US"/>
              <a:t> </a:t>
            </a:r>
            <a:r>
              <a:rPr lang="en-US" err="1"/>
              <a:t>lacus</a:t>
            </a:r>
            <a:r>
              <a:rPr lang="en-US"/>
              <a:t> </a:t>
            </a:r>
            <a:r>
              <a:rPr lang="en-US" err="1"/>
              <a:t>arcu</a:t>
            </a:r>
            <a:r>
              <a:rPr lang="en-US"/>
              <a: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p:txBody>
      </p:sp>
      <p:cxnSp>
        <p:nvCxnSpPr>
          <p:cNvPr id="20"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21"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Tree>
    <p:extLst>
      <p:ext uri="{BB962C8B-B14F-4D97-AF65-F5344CB8AC3E}">
        <p14:creationId xmlns:p14="http://schemas.microsoft.com/office/powerpoint/2010/main" val="692645308"/>
      </p:ext>
    </p:extLst>
  </p:cSld>
  <p:clrMapOvr>
    <a:masterClrMapping/>
  </p:clrMapOvr>
  <p:extLst mod="1">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7_Content with Multiple colored images">
    <p:spTree>
      <p:nvGrpSpPr>
        <p:cNvPr id="1" name=""/>
        <p:cNvGrpSpPr/>
        <p:nvPr/>
      </p:nvGrpSpPr>
      <p:grpSpPr>
        <a:xfrm>
          <a:off x="0" y="0"/>
          <a:ext cx="0" cy="0"/>
          <a:chOff x="0" y="0"/>
          <a:chExt cx="0" cy="0"/>
        </a:xfrm>
      </p:grpSpPr>
      <p:sp>
        <p:nvSpPr>
          <p:cNvPr id="47" name="Title 1"/>
          <p:cNvSpPr>
            <a:spLocks noGrp="1"/>
          </p:cNvSpPr>
          <p:nvPr userDrawn="1">
            <p:ph type="ctrTitle" hasCustomPrompt="1"/>
          </p:nvPr>
        </p:nvSpPr>
        <p:spPr>
          <a:xfrm>
            <a:off x="0" y="345077"/>
            <a:ext cx="3200400" cy="1212791"/>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Click to add title</a:t>
            </a:r>
            <a:br>
              <a:rPr lang="en-US"/>
            </a:br>
            <a:r>
              <a:rPr lang="en-US"/>
              <a:t>in two lines</a:t>
            </a:r>
          </a:p>
        </p:txBody>
      </p:sp>
      <p:sp>
        <p:nvSpPr>
          <p:cNvPr id="8"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49"/>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15" name="Text Placeholder 2"/>
          <p:cNvSpPr>
            <a:spLocks noGrp="1"/>
          </p:cNvSpPr>
          <p:nvPr userDrawn="1">
            <p:ph type="body" sz="quarter" idx="11" hasCustomPrompt="1"/>
          </p:nvPr>
        </p:nvSpPr>
        <p:spPr>
          <a:xfrm>
            <a:off x="227234" y="5195319"/>
            <a:ext cx="2061471" cy="245533"/>
          </a:xfrm>
        </p:spPr>
        <p:txBody>
          <a:bodyPr anchor="ctr" anchorCtr="0"/>
          <a:lstStyle>
            <a:lvl1pPr marL="0" indent="0" algn="l" defTabSz="1828800" rtl="0" eaLnBrk="1" latinLnBrk="0" hangingPunct="1">
              <a:lnSpc>
                <a:spcPct val="100000"/>
              </a:lnSpc>
              <a:spcBef>
                <a:spcPts val="600"/>
              </a:spcBef>
              <a:buFont typeface="Arial" panose="020B0604020202020204" pitchFamily="34" charset="0"/>
              <a:buNone/>
              <a:defRPr lang="en-US" sz="12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Image title</a:t>
            </a:r>
          </a:p>
        </p:txBody>
      </p:sp>
      <p:sp>
        <p:nvSpPr>
          <p:cNvPr id="16" name="Text Placeholder 2"/>
          <p:cNvSpPr>
            <a:spLocks noGrp="1"/>
          </p:cNvSpPr>
          <p:nvPr userDrawn="1">
            <p:ph type="body" sz="quarter" idx="12" hasCustomPrompt="1"/>
          </p:nvPr>
        </p:nvSpPr>
        <p:spPr>
          <a:xfrm>
            <a:off x="203201"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sp>
        <p:nvSpPr>
          <p:cNvPr id="26" name="Text Placeholder 2"/>
          <p:cNvSpPr>
            <a:spLocks noGrp="1"/>
          </p:cNvSpPr>
          <p:nvPr>
            <p:ph type="body" sz="quarter" idx="13" hasCustomPrompt="1"/>
          </p:nvPr>
        </p:nvSpPr>
        <p:spPr>
          <a:xfrm>
            <a:off x="227234" y="5558545"/>
            <a:ext cx="2061471" cy="895087"/>
          </a:xfrm>
        </p:spPr>
        <p:txBody>
          <a:bodyPr tIns="0" bIns="0"/>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err="1"/>
              <a:t>Aenean</a:t>
            </a:r>
            <a:r>
              <a:rPr lang="en-US"/>
              <a:t> </a:t>
            </a:r>
            <a:r>
              <a:rPr lang="en-US" err="1"/>
              <a:t>lacus</a:t>
            </a:r>
            <a:r>
              <a:rPr lang="en-US"/>
              <a:t> </a:t>
            </a:r>
            <a:r>
              <a:rPr lang="en-US" err="1"/>
              <a:t>arcu</a:t>
            </a:r>
            <a:r>
              <a:rPr lang="en-US"/>
              <a: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a:t>
            </a:r>
          </a:p>
        </p:txBody>
      </p:sp>
      <p:sp>
        <p:nvSpPr>
          <p:cNvPr id="33" name="Text Placeholder 2"/>
          <p:cNvSpPr>
            <a:spLocks noGrp="1"/>
          </p:cNvSpPr>
          <p:nvPr>
            <p:ph type="body" sz="quarter" idx="14" hasCustomPrompt="1"/>
          </p:nvPr>
        </p:nvSpPr>
        <p:spPr>
          <a:xfrm>
            <a:off x="2432165" y="5195319"/>
            <a:ext cx="2061471" cy="245533"/>
          </a:xfrm>
        </p:spPr>
        <p:txBody>
          <a:bodyPr anchor="ctr" anchorCtr="0"/>
          <a:lstStyle>
            <a:lvl1pPr marL="0" indent="0" algn="l" defTabSz="1828800" rtl="0" eaLnBrk="1" latinLnBrk="0" hangingPunct="1">
              <a:lnSpc>
                <a:spcPct val="100000"/>
              </a:lnSpc>
              <a:spcBef>
                <a:spcPts val="600"/>
              </a:spcBef>
              <a:buFont typeface="Arial" panose="020B0604020202020204" pitchFamily="34" charset="0"/>
              <a:buNone/>
              <a:defRPr lang="en-US" sz="12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Image title</a:t>
            </a:r>
          </a:p>
        </p:txBody>
      </p:sp>
      <p:sp>
        <p:nvSpPr>
          <p:cNvPr id="34" name="Text Placeholder 2"/>
          <p:cNvSpPr>
            <a:spLocks noGrp="1"/>
          </p:cNvSpPr>
          <p:nvPr>
            <p:ph type="body" sz="quarter" idx="15" hasCustomPrompt="1"/>
          </p:nvPr>
        </p:nvSpPr>
        <p:spPr>
          <a:xfrm>
            <a:off x="2432165" y="5558545"/>
            <a:ext cx="2061471" cy="895087"/>
          </a:xfrm>
        </p:spPr>
        <p:txBody>
          <a:bodyPr tIns="0" bIns="0"/>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err="1"/>
              <a:t>Aenean</a:t>
            </a:r>
            <a:r>
              <a:rPr lang="en-US"/>
              <a:t> </a:t>
            </a:r>
            <a:r>
              <a:rPr lang="en-US" err="1"/>
              <a:t>lacus</a:t>
            </a:r>
            <a:r>
              <a:rPr lang="en-US"/>
              <a:t> </a:t>
            </a:r>
            <a:r>
              <a:rPr lang="en-US" err="1"/>
              <a:t>arcu</a:t>
            </a:r>
            <a:r>
              <a:rPr lang="en-US"/>
              <a: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a:t>
            </a:r>
          </a:p>
        </p:txBody>
      </p:sp>
      <p:sp>
        <p:nvSpPr>
          <p:cNvPr id="35" name="Text Placeholder 2"/>
          <p:cNvSpPr>
            <a:spLocks noGrp="1"/>
          </p:cNvSpPr>
          <p:nvPr>
            <p:ph type="body" sz="quarter" idx="16" hasCustomPrompt="1"/>
          </p:nvPr>
        </p:nvSpPr>
        <p:spPr>
          <a:xfrm>
            <a:off x="4637096" y="5195319"/>
            <a:ext cx="2061471" cy="245533"/>
          </a:xfrm>
        </p:spPr>
        <p:txBody>
          <a:bodyPr anchor="ctr" anchorCtr="0"/>
          <a:lstStyle>
            <a:lvl1pPr marL="0" indent="0" algn="l" defTabSz="1828800" rtl="0" eaLnBrk="1" latinLnBrk="0" hangingPunct="1">
              <a:lnSpc>
                <a:spcPct val="100000"/>
              </a:lnSpc>
              <a:spcBef>
                <a:spcPts val="600"/>
              </a:spcBef>
              <a:buFont typeface="Arial" panose="020B0604020202020204" pitchFamily="34" charset="0"/>
              <a:buNone/>
              <a:defRPr lang="en-US" sz="12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Image title</a:t>
            </a:r>
          </a:p>
        </p:txBody>
      </p:sp>
      <p:sp>
        <p:nvSpPr>
          <p:cNvPr id="36" name="Text Placeholder 2"/>
          <p:cNvSpPr>
            <a:spLocks noGrp="1"/>
          </p:cNvSpPr>
          <p:nvPr>
            <p:ph type="body" sz="quarter" idx="17" hasCustomPrompt="1"/>
          </p:nvPr>
        </p:nvSpPr>
        <p:spPr>
          <a:xfrm>
            <a:off x="4637096" y="5558545"/>
            <a:ext cx="2061471" cy="895087"/>
          </a:xfrm>
        </p:spPr>
        <p:txBody>
          <a:bodyPr tIns="0" bIns="0"/>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err="1"/>
              <a:t>Aenean</a:t>
            </a:r>
            <a:r>
              <a:rPr lang="en-US"/>
              <a:t> </a:t>
            </a:r>
            <a:r>
              <a:rPr lang="en-US" err="1"/>
              <a:t>lacus</a:t>
            </a:r>
            <a:r>
              <a:rPr lang="en-US"/>
              <a:t> </a:t>
            </a:r>
            <a:r>
              <a:rPr lang="en-US" err="1"/>
              <a:t>arcu</a:t>
            </a:r>
            <a:r>
              <a:rPr lang="en-US"/>
              <a: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a:t>
            </a:r>
          </a:p>
        </p:txBody>
      </p:sp>
      <p:sp>
        <p:nvSpPr>
          <p:cNvPr id="37" name="Text Placeholder 2"/>
          <p:cNvSpPr>
            <a:spLocks noGrp="1"/>
          </p:cNvSpPr>
          <p:nvPr>
            <p:ph type="body" sz="quarter" idx="18" hasCustomPrompt="1"/>
          </p:nvPr>
        </p:nvSpPr>
        <p:spPr>
          <a:xfrm>
            <a:off x="6842026" y="5195319"/>
            <a:ext cx="2061471" cy="245533"/>
          </a:xfrm>
        </p:spPr>
        <p:txBody>
          <a:bodyPr anchor="ctr" anchorCtr="0"/>
          <a:lstStyle>
            <a:lvl1pPr marL="0" indent="0" algn="l" defTabSz="1828800" rtl="0" eaLnBrk="1" latinLnBrk="0" hangingPunct="1">
              <a:lnSpc>
                <a:spcPct val="100000"/>
              </a:lnSpc>
              <a:spcBef>
                <a:spcPts val="600"/>
              </a:spcBef>
              <a:buFont typeface="Arial" panose="020B0604020202020204" pitchFamily="34" charset="0"/>
              <a:buNone/>
              <a:defRPr lang="en-US" sz="12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Image title</a:t>
            </a:r>
          </a:p>
        </p:txBody>
      </p:sp>
      <p:sp>
        <p:nvSpPr>
          <p:cNvPr id="38" name="Text Placeholder 2"/>
          <p:cNvSpPr>
            <a:spLocks noGrp="1"/>
          </p:cNvSpPr>
          <p:nvPr>
            <p:ph type="body" sz="quarter" idx="19" hasCustomPrompt="1"/>
          </p:nvPr>
        </p:nvSpPr>
        <p:spPr>
          <a:xfrm>
            <a:off x="6842026" y="5558545"/>
            <a:ext cx="2061471" cy="895087"/>
          </a:xfrm>
        </p:spPr>
        <p:txBody>
          <a:bodyPr tIns="0" bIns="0"/>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err="1"/>
              <a:t>Aenean</a:t>
            </a:r>
            <a:r>
              <a:rPr lang="en-US"/>
              <a:t> </a:t>
            </a:r>
            <a:r>
              <a:rPr lang="en-US" err="1"/>
              <a:t>lacus</a:t>
            </a:r>
            <a:r>
              <a:rPr lang="en-US"/>
              <a:t> </a:t>
            </a:r>
            <a:r>
              <a:rPr lang="en-US" err="1"/>
              <a:t>arcu</a:t>
            </a:r>
            <a:r>
              <a:rPr lang="en-US"/>
              <a: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a:t>
            </a:r>
          </a:p>
        </p:txBody>
      </p:sp>
      <p:cxnSp>
        <p:nvCxnSpPr>
          <p:cNvPr id="23"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24"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
        <p:nvSpPr>
          <p:cNvPr id="25" name="Picture Placeholder 9"/>
          <p:cNvSpPr>
            <a:spLocks noGrp="1"/>
          </p:cNvSpPr>
          <p:nvPr>
            <p:ph type="pic" sz="quarter" idx="24" hasCustomPrompt="1"/>
          </p:nvPr>
        </p:nvSpPr>
        <p:spPr>
          <a:xfrm>
            <a:off x="237556" y="2269067"/>
            <a:ext cx="2057400" cy="2743200"/>
          </a:xfrm>
          <a:prstGeom prst="rect">
            <a:avLst/>
          </a:prstGeom>
        </p:spPr>
        <p:txBody>
          <a:bodyPr>
            <a:noAutofit/>
          </a:bodyPr>
          <a:lstStyle>
            <a:lvl1pPr marL="0" indent="0" algn="ctr">
              <a:buFontTx/>
              <a:buNone/>
              <a:defRPr sz="1600" baseline="0">
                <a:solidFill>
                  <a:schemeClr val="accent2"/>
                </a:solidFill>
                <a:latin typeface="+mn-lt"/>
              </a:defRPr>
            </a:lvl1pPr>
          </a:lstStyle>
          <a:p>
            <a:pPr marL="0" lvl="0" indent="0" algn="ctr">
              <a:buFontTx/>
              <a:buNone/>
            </a:pPr>
            <a:r>
              <a:rPr lang="en-US"/>
              <a:t>Click icon to add color image</a:t>
            </a:r>
          </a:p>
        </p:txBody>
      </p:sp>
      <p:sp>
        <p:nvSpPr>
          <p:cNvPr id="27" name="Picture Placeholder 9"/>
          <p:cNvSpPr>
            <a:spLocks noGrp="1"/>
          </p:cNvSpPr>
          <p:nvPr>
            <p:ph type="pic" sz="quarter" idx="25" hasCustomPrompt="1"/>
          </p:nvPr>
        </p:nvSpPr>
        <p:spPr>
          <a:xfrm>
            <a:off x="2442487" y="2269067"/>
            <a:ext cx="2057400" cy="2743200"/>
          </a:xfrm>
          <a:prstGeom prst="rect">
            <a:avLst/>
          </a:prstGeom>
        </p:spPr>
        <p:txBody>
          <a:bodyPr>
            <a:noAutofit/>
          </a:bodyPr>
          <a:lstStyle>
            <a:lvl1pPr marL="0" indent="0" algn="ctr">
              <a:buFontTx/>
              <a:buNone/>
              <a:defRPr sz="1600" baseline="0">
                <a:solidFill>
                  <a:schemeClr val="accent2"/>
                </a:solidFill>
                <a:latin typeface="+mn-lt"/>
              </a:defRPr>
            </a:lvl1pPr>
          </a:lstStyle>
          <a:p>
            <a:pPr marL="0" lvl="0" indent="0" algn="ctr">
              <a:buFontTx/>
              <a:buNone/>
            </a:pPr>
            <a:r>
              <a:rPr lang="en-US"/>
              <a:t>Click icon to add color image</a:t>
            </a:r>
          </a:p>
        </p:txBody>
      </p:sp>
      <p:sp>
        <p:nvSpPr>
          <p:cNvPr id="28" name="Picture Placeholder 9"/>
          <p:cNvSpPr>
            <a:spLocks noGrp="1"/>
          </p:cNvSpPr>
          <p:nvPr>
            <p:ph type="pic" sz="quarter" idx="26" hasCustomPrompt="1"/>
          </p:nvPr>
        </p:nvSpPr>
        <p:spPr>
          <a:xfrm>
            <a:off x="4647418" y="2269067"/>
            <a:ext cx="2057400" cy="2743200"/>
          </a:xfrm>
          <a:prstGeom prst="rect">
            <a:avLst/>
          </a:prstGeom>
        </p:spPr>
        <p:txBody>
          <a:bodyPr>
            <a:noAutofit/>
          </a:bodyPr>
          <a:lstStyle>
            <a:lvl1pPr marL="0" indent="0" algn="ctr">
              <a:buFontTx/>
              <a:buNone/>
              <a:defRPr sz="1600" baseline="0">
                <a:solidFill>
                  <a:schemeClr val="accent2"/>
                </a:solidFill>
                <a:latin typeface="+mn-lt"/>
              </a:defRPr>
            </a:lvl1pPr>
          </a:lstStyle>
          <a:p>
            <a:pPr marL="0" lvl="0" indent="0" algn="ctr">
              <a:buFontTx/>
              <a:buNone/>
            </a:pPr>
            <a:r>
              <a:rPr lang="en-US"/>
              <a:t>Click icon to add color image</a:t>
            </a:r>
          </a:p>
        </p:txBody>
      </p:sp>
      <p:sp>
        <p:nvSpPr>
          <p:cNvPr id="29" name="Picture Placeholder 9"/>
          <p:cNvSpPr>
            <a:spLocks noGrp="1"/>
          </p:cNvSpPr>
          <p:nvPr>
            <p:ph type="pic" sz="quarter" idx="27" hasCustomPrompt="1"/>
          </p:nvPr>
        </p:nvSpPr>
        <p:spPr>
          <a:xfrm>
            <a:off x="6852349" y="2269067"/>
            <a:ext cx="2057400" cy="2743200"/>
          </a:xfrm>
          <a:prstGeom prst="rect">
            <a:avLst/>
          </a:prstGeom>
        </p:spPr>
        <p:txBody>
          <a:bodyPr>
            <a:noAutofit/>
          </a:bodyPr>
          <a:lstStyle>
            <a:lvl1pPr marL="0" indent="0" algn="ctr">
              <a:buFontTx/>
              <a:buNone/>
              <a:defRPr sz="1600" baseline="0">
                <a:solidFill>
                  <a:schemeClr val="accent2"/>
                </a:solidFill>
                <a:latin typeface="+mn-lt"/>
              </a:defRPr>
            </a:lvl1pPr>
          </a:lstStyle>
          <a:p>
            <a:pPr marL="0" lvl="0" indent="0" algn="ctr">
              <a:buFontTx/>
              <a:buNone/>
            </a:pPr>
            <a:r>
              <a:rPr lang="en-US"/>
              <a:t>Click icon to add color image</a:t>
            </a:r>
          </a:p>
        </p:txBody>
      </p:sp>
    </p:spTree>
    <p:extLst>
      <p:ext uri="{BB962C8B-B14F-4D97-AF65-F5344CB8AC3E}">
        <p14:creationId xmlns:p14="http://schemas.microsoft.com/office/powerpoint/2010/main" val="582243028"/>
      </p:ext>
    </p:extLst>
  </p:cSld>
  <p:clrMapOvr>
    <a:masterClrMapping/>
  </p:clrMapOvr>
  <p:extLst mod="1">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7_Content with Bullet points and colored image">
    <p:spTree>
      <p:nvGrpSpPr>
        <p:cNvPr id="1" name=""/>
        <p:cNvGrpSpPr/>
        <p:nvPr/>
      </p:nvGrpSpPr>
      <p:grpSpPr>
        <a:xfrm>
          <a:off x="0" y="0"/>
          <a:ext cx="0" cy="0"/>
          <a:chOff x="0" y="0"/>
          <a:chExt cx="0" cy="0"/>
        </a:xfrm>
      </p:grpSpPr>
      <p:sp>
        <p:nvSpPr>
          <p:cNvPr id="47" name="Title 1"/>
          <p:cNvSpPr>
            <a:spLocks noGrp="1"/>
          </p:cNvSpPr>
          <p:nvPr userDrawn="1">
            <p:ph type="ctrTitle" hasCustomPrompt="1"/>
          </p:nvPr>
        </p:nvSpPr>
        <p:spPr>
          <a:xfrm>
            <a:off x="0" y="345077"/>
            <a:ext cx="3200400" cy="1212791"/>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Click to add title</a:t>
            </a:r>
            <a:br>
              <a:rPr lang="en-US"/>
            </a:br>
            <a:r>
              <a:rPr lang="en-US"/>
              <a:t>in two lines</a:t>
            </a:r>
          </a:p>
        </p:txBody>
      </p:sp>
      <p:sp>
        <p:nvSpPr>
          <p:cNvPr id="8"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49"/>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16" name="Text Placeholder 2"/>
          <p:cNvSpPr>
            <a:spLocks noGrp="1"/>
          </p:cNvSpPr>
          <p:nvPr userDrawn="1">
            <p:ph type="body" sz="quarter" idx="12" hasCustomPrompt="1"/>
          </p:nvPr>
        </p:nvSpPr>
        <p:spPr>
          <a:xfrm>
            <a:off x="203201"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sp>
        <p:nvSpPr>
          <p:cNvPr id="24" name="Text Placeholder 38"/>
          <p:cNvSpPr>
            <a:spLocks noGrp="1"/>
          </p:cNvSpPr>
          <p:nvPr>
            <p:ph type="body" sz="quarter" idx="15" hasCustomPrompt="1"/>
          </p:nvPr>
        </p:nvSpPr>
        <p:spPr>
          <a:xfrm>
            <a:off x="203199" y="3741523"/>
            <a:ext cx="337820" cy="449240"/>
          </a:xfrm>
          <a:prstGeom prst="ellipse">
            <a:avLst/>
          </a:prstGeom>
          <a:solidFill>
            <a:schemeClr val="tx2"/>
          </a:solidFill>
        </p:spPr>
        <p:txBody>
          <a:bodyPr anchor="ctr">
            <a:noAutofit/>
          </a:bodyPr>
          <a:lstStyle>
            <a:lvl1pPr marL="0" indent="0" algn="ctr">
              <a:buFont typeface="Arial" pitchFamily="34" charset="0"/>
              <a:buNone/>
              <a:defRPr sz="1200" b="1">
                <a:solidFill>
                  <a:schemeClr val="bg1"/>
                </a:solidFill>
                <a:latin typeface="+mn-lt"/>
              </a:defRPr>
            </a:lvl1pPr>
            <a:lvl2pPr>
              <a:buNone/>
              <a:defRPr/>
            </a:lvl2pPr>
            <a:lvl3pPr>
              <a:buNone/>
              <a:defRPr/>
            </a:lvl3pPr>
            <a:lvl4pPr>
              <a:buNone/>
              <a:defRPr/>
            </a:lvl4pPr>
            <a:lvl5pPr>
              <a:buNone/>
              <a:defRPr/>
            </a:lvl5pPr>
          </a:lstStyle>
          <a:p>
            <a:pPr lvl="0"/>
            <a:r>
              <a:rPr lang="en-US"/>
              <a:t>1</a:t>
            </a:r>
          </a:p>
        </p:txBody>
      </p:sp>
      <p:sp>
        <p:nvSpPr>
          <p:cNvPr id="27" name="Text Placeholder 2"/>
          <p:cNvSpPr>
            <a:spLocks noGrp="1"/>
          </p:cNvSpPr>
          <p:nvPr>
            <p:ph type="body" sz="quarter" idx="11" hasCustomPrompt="1"/>
          </p:nvPr>
        </p:nvSpPr>
        <p:spPr>
          <a:xfrm>
            <a:off x="579282" y="3871086"/>
            <a:ext cx="2089075" cy="521191"/>
          </a:xfrm>
        </p:spPr>
        <p:txBody>
          <a:bodyPr tIns="0"/>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pt-BR"/>
              <a:t>Duis rutrum vestibulum ornare. Integer cursus eu elit mollis suscipit</a:t>
            </a:r>
          </a:p>
        </p:txBody>
      </p:sp>
      <p:sp>
        <p:nvSpPr>
          <p:cNvPr id="28" name="Text Placeholder 38"/>
          <p:cNvSpPr>
            <a:spLocks noGrp="1"/>
          </p:cNvSpPr>
          <p:nvPr>
            <p:ph type="body" sz="quarter" idx="16" hasCustomPrompt="1"/>
          </p:nvPr>
        </p:nvSpPr>
        <p:spPr>
          <a:xfrm>
            <a:off x="2794448" y="3741523"/>
            <a:ext cx="337820" cy="449240"/>
          </a:xfrm>
          <a:prstGeom prst="ellipse">
            <a:avLst/>
          </a:prstGeom>
          <a:solidFill>
            <a:schemeClr val="tx2"/>
          </a:solidFill>
        </p:spPr>
        <p:txBody>
          <a:bodyPr anchor="ctr">
            <a:noAutofit/>
          </a:bodyPr>
          <a:lstStyle>
            <a:lvl1pPr marL="0" indent="0" algn="ctr">
              <a:buFont typeface="Arial" pitchFamily="34" charset="0"/>
              <a:buNone/>
              <a:defRPr sz="1200" b="1">
                <a:solidFill>
                  <a:schemeClr val="bg1"/>
                </a:solidFill>
                <a:latin typeface="+mn-lt"/>
              </a:defRPr>
            </a:lvl1pPr>
            <a:lvl2pPr>
              <a:buNone/>
              <a:defRPr/>
            </a:lvl2pPr>
            <a:lvl3pPr>
              <a:buNone/>
              <a:defRPr/>
            </a:lvl3pPr>
            <a:lvl4pPr>
              <a:buNone/>
              <a:defRPr/>
            </a:lvl4pPr>
            <a:lvl5pPr>
              <a:buNone/>
              <a:defRPr/>
            </a:lvl5pPr>
          </a:lstStyle>
          <a:p>
            <a:pPr lvl="0"/>
            <a:r>
              <a:rPr lang="en-US"/>
              <a:t>3</a:t>
            </a:r>
          </a:p>
        </p:txBody>
      </p:sp>
      <p:sp>
        <p:nvSpPr>
          <p:cNvPr id="29" name="Text Placeholder 2"/>
          <p:cNvSpPr>
            <a:spLocks noGrp="1"/>
          </p:cNvSpPr>
          <p:nvPr>
            <p:ph type="body" sz="quarter" idx="17" hasCustomPrompt="1"/>
          </p:nvPr>
        </p:nvSpPr>
        <p:spPr>
          <a:xfrm>
            <a:off x="3170531" y="3583213"/>
            <a:ext cx="2089075" cy="243417"/>
          </a:xfrm>
        </p:spPr>
        <p:txBody>
          <a:bodyPr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12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Bullet point</a:t>
            </a:r>
          </a:p>
        </p:txBody>
      </p:sp>
      <p:sp>
        <p:nvSpPr>
          <p:cNvPr id="30" name="Text Placeholder 2"/>
          <p:cNvSpPr>
            <a:spLocks noGrp="1"/>
          </p:cNvSpPr>
          <p:nvPr>
            <p:ph type="body" sz="quarter" idx="18" hasCustomPrompt="1"/>
          </p:nvPr>
        </p:nvSpPr>
        <p:spPr>
          <a:xfrm>
            <a:off x="3170531" y="3871086"/>
            <a:ext cx="2089075" cy="521191"/>
          </a:xfrm>
        </p:spPr>
        <p:txBody>
          <a:bodyPr tIns="0"/>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pt-BR"/>
              <a:t>Duis rutrum vestibulum ornare. Integer cursus eu elit mollis suscipit</a:t>
            </a:r>
          </a:p>
        </p:txBody>
      </p:sp>
      <p:sp>
        <p:nvSpPr>
          <p:cNvPr id="31" name="Text Placeholder 38"/>
          <p:cNvSpPr>
            <a:spLocks noGrp="1"/>
          </p:cNvSpPr>
          <p:nvPr>
            <p:ph type="body" sz="quarter" idx="19" hasCustomPrompt="1"/>
          </p:nvPr>
        </p:nvSpPr>
        <p:spPr>
          <a:xfrm>
            <a:off x="203199" y="5186707"/>
            <a:ext cx="337820" cy="449240"/>
          </a:xfrm>
          <a:prstGeom prst="ellipse">
            <a:avLst/>
          </a:prstGeom>
          <a:solidFill>
            <a:schemeClr val="tx2"/>
          </a:solidFill>
        </p:spPr>
        <p:txBody>
          <a:bodyPr anchor="ctr">
            <a:noAutofit/>
          </a:bodyPr>
          <a:lstStyle>
            <a:lvl1pPr marL="0" indent="0" algn="ctr">
              <a:buFont typeface="Arial" pitchFamily="34" charset="0"/>
              <a:buNone/>
              <a:defRPr sz="1200" b="1">
                <a:solidFill>
                  <a:schemeClr val="bg1"/>
                </a:solidFill>
                <a:latin typeface="+mn-lt"/>
              </a:defRPr>
            </a:lvl1pPr>
            <a:lvl2pPr>
              <a:buNone/>
              <a:defRPr/>
            </a:lvl2pPr>
            <a:lvl3pPr>
              <a:buNone/>
              <a:defRPr/>
            </a:lvl3pPr>
            <a:lvl4pPr>
              <a:buNone/>
              <a:defRPr/>
            </a:lvl4pPr>
            <a:lvl5pPr>
              <a:buNone/>
              <a:defRPr/>
            </a:lvl5pPr>
          </a:lstStyle>
          <a:p>
            <a:pPr lvl="0"/>
            <a:r>
              <a:rPr lang="en-US"/>
              <a:t>2</a:t>
            </a:r>
          </a:p>
        </p:txBody>
      </p:sp>
      <p:sp>
        <p:nvSpPr>
          <p:cNvPr id="32" name="Text Placeholder 2"/>
          <p:cNvSpPr>
            <a:spLocks noGrp="1"/>
          </p:cNvSpPr>
          <p:nvPr>
            <p:ph type="body" sz="quarter" idx="20" hasCustomPrompt="1"/>
          </p:nvPr>
        </p:nvSpPr>
        <p:spPr>
          <a:xfrm>
            <a:off x="579282" y="5028397"/>
            <a:ext cx="2089075" cy="243417"/>
          </a:xfrm>
        </p:spPr>
        <p:txBody>
          <a:bodyPr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12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Bullet point</a:t>
            </a:r>
          </a:p>
        </p:txBody>
      </p:sp>
      <p:sp>
        <p:nvSpPr>
          <p:cNvPr id="43" name="Text Placeholder 2"/>
          <p:cNvSpPr>
            <a:spLocks noGrp="1"/>
          </p:cNvSpPr>
          <p:nvPr>
            <p:ph type="body" sz="quarter" idx="21" hasCustomPrompt="1"/>
          </p:nvPr>
        </p:nvSpPr>
        <p:spPr>
          <a:xfrm>
            <a:off x="579282" y="5316270"/>
            <a:ext cx="2089075" cy="521191"/>
          </a:xfrm>
        </p:spPr>
        <p:txBody>
          <a:bodyPr tIns="0"/>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pt-BR"/>
              <a:t>Duis rutrum vestibulum ornare. Integer cursus eu elit mollis suscipit</a:t>
            </a:r>
          </a:p>
        </p:txBody>
      </p:sp>
      <p:sp>
        <p:nvSpPr>
          <p:cNvPr id="44" name="Text Placeholder 38"/>
          <p:cNvSpPr>
            <a:spLocks noGrp="1"/>
          </p:cNvSpPr>
          <p:nvPr>
            <p:ph type="body" sz="quarter" idx="22" hasCustomPrompt="1"/>
          </p:nvPr>
        </p:nvSpPr>
        <p:spPr>
          <a:xfrm>
            <a:off x="2794448" y="5186707"/>
            <a:ext cx="337820" cy="449240"/>
          </a:xfrm>
          <a:prstGeom prst="ellipse">
            <a:avLst/>
          </a:prstGeom>
          <a:solidFill>
            <a:schemeClr val="tx2"/>
          </a:solidFill>
        </p:spPr>
        <p:txBody>
          <a:bodyPr anchor="ctr">
            <a:noAutofit/>
          </a:bodyPr>
          <a:lstStyle>
            <a:lvl1pPr marL="0" indent="0" algn="ctr">
              <a:buFont typeface="Arial" pitchFamily="34" charset="0"/>
              <a:buNone/>
              <a:defRPr sz="1200" b="1">
                <a:solidFill>
                  <a:schemeClr val="bg1"/>
                </a:solidFill>
                <a:latin typeface="+mn-lt"/>
              </a:defRPr>
            </a:lvl1pPr>
            <a:lvl2pPr>
              <a:buNone/>
              <a:defRPr/>
            </a:lvl2pPr>
            <a:lvl3pPr>
              <a:buNone/>
              <a:defRPr/>
            </a:lvl3pPr>
            <a:lvl4pPr>
              <a:buNone/>
              <a:defRPr/>
            </a:lvl4pPr>
            <a:lvl5pPr>
              <a:buNone/>
              <a:defRPr/>
            </a:lvl5pPr>
          </a:lstStyle>
          <a:p>
            <a:pPr lvl="0"/>
            <a:r>
              <a:rPr lang="en-US"/>
              <a:t>4</a:t>
            </a:r>
          </a:p>
        </p:txBody>
      </p:sp>
      <p:sp>
        <p:nvSpPr>
          <p:cNvPr id="45" name="Text Placeholder 2"/>
          <p:cNvSpPr>
            <a:spLocks noGrp="1"/>
          </p:cNvSpPr>
          <p:nvPr>
            <p:ph type="body" sz="quarter" idx="23" hasCustomPrompt="1"/>
          </p:nvPr>
        </p:nvSpPr>
        <p:spPr>
          <a:xfrm>
            <a:off x="3170531" y="5028397"/>
            <a:ext cx="2089075" cy="243417"/>
          </a:xfrm>
        </p:spPr>
        <p:txBody>
          <a:bodyPr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12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Bullet point</a:t>
            </a:r>
          </a:p>
        </p:txBody>
      </p:sp>
      <p:sp>
        <p:nvSpPr>
          <p:cNvPr id="46" name="Text Placeholder 2"/>
          <p:cNvSpPr>
            <a:spLocks noGrp="1"/>
          </p:cNvSpPr>
          <p:nvPr>
            <p:ph type="body" sz="quarter" idx="24" hasCustomPrompt="1"/>
          </p:nvPr>
        </p:nvSpPr>
        <p:spPr>
          <a:xfrm>
            <a:off x="3170531" y="5316270"/>
            <a:ext cx="2089075" cy="521191"/>
          </a:xfrm>
        </p:spPr>
        <p:txBody>
          <a:bodyPr tIns="0"/>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pt-BR"/>
              <a:t>Duis rutrum vestibulum ornare. Integer cursus eu elit mollis suscipit</a:t>
            </a:r>
          </a:p>
        </p:txBody>
      </p:sp>
      <p:sp>
        <p:nvSpPr>
          <p:cNvPr id="48" name="Text Placeholder 2"/>
          <p:cNvSpPr>
            <a:spLocks noGrp="1"/>
          </p:cNvSpPr>
          <p:nvPr>
            <p:ph type="body" sz="quarter" idx="10" hasCustomPrompt="1"/>
          </p:nvPr>
        </p:nvSpPr>
        <p:spPr>
          <a:xfrm>
            <a:off x="203199" y="1727200"/>
            <a:ext cx="5056406" cy="914401"/>
          </a:xfrm>
        </p:spPr>
        <p:txBody>
          <a:bodyPr/>
          <a:lstStyle>
            <a:lvl1pPr marL="0" indent="0" algn="l" defTabSz="1828800" rtl="0" eaLnBrk="1" latinLnBrk="0" hangingPunct="1">
              <a:lnSpc>
                <a:spcPct val="90000"/>
              </a:lnSpc>
              <a:spcBef>
                <a:spcPts val="2000"/>
              </a:spcBef>
              <a:buFont typeface="Arial" panose="020B0604020202020204" pitchFamily="34" charset="0"/>
              <a:buNone/>
              <a:defRPr lang="en-US" sz="12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a:t>
            </a:r>
          </a:p>
        </p:txBody>
      </p:sp>
      <p:sp>
        <p:nvSpPr>
          <p:cNvPr id="49" name="Text Placeholder 2"/>
          <p:cNvSpPr>
            <a:spLocks noGrp="1"/>
          </p:cNvSpPr>
          <p:nvPr>
            <p:ph type="body" sz="quarter" idx="25" hasCustomPrompt="1"/>
          </p:nvPr>
        </p:nvSpPr>
        <p:spPr>
          <a:xfrm>
            <a:off x="579282" y="3583213"/>
            <a:ext cx="2089075" cy="243417"/>
          </a:xfrm>
        </p:spPr>
        <p:txBody>
          <a:bodyPr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12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Bullet point</a:t>
            </a:r>
          </a:p>
        </p:txBody>
      </p:sp>
      <p:cxnSp>
        <p:nvCxnSpPr>
          <p:cNvPr id="25"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26"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
        <p:nvSpPr>
          <p:cNvPr id="33" name="Picture Placeholder 9"/>
          <p:cNvSpPr>
            <a:spLocks noGrp="1"/>
          </p:cNvSpPr>
          <p:nvPr>
            <p:ph type="pic" sz="quarter" idx="27" hasCustomPrompt="1"/>
          </p:nvPr>
        </p:nvSpPr>
        <p:spPr>
          <a:xfrm>
            <a:off x="5562600" y="338667"/>
            <a:ext cx="3568700" cy="6096000"/>
          </a:xfrm>
          <a:prstGeom prst="rect">
            <a:avLst/>
          </a:prstGeom>
        </p:spPr>
        <p:txBody>
          <a:bodyPr>
            <a:noAutofit/>
          </a:bodyPr>
          <a:lstStyle>
            <a:lvl1pPr marL="0" indent="0" algn="ctr">
              <a:buFontTx/>
              <a:buNone/>
              <a:defRPr sz="1600" baseline="0">
                <a:solidFill>
                  <a:schemeClr val="accent2"/>
                </a:solidFill>
                <a:latin typeface="+mn-lt"/>
              </a:defRPr>
            </a:lvl1pPr>
          </a:lstStyle>
          <a:p>
            <a:pPr marL="0" lvl="0" indent="0" algn="ctr">
              <a:buFontTx/>
              <a:buNone/>
            </a:pPr>
            <a:r>
              <a:rPr lang="en-US"/>
              <a:t>Click icon to add image</a:t>
            </a:r>
          </a:p>
        </p:txBody>
      </p:sp>
    </p:spTree>
    <p:extLst>
      <p:ext uri="{BB962C8B-B14F-4D97-AF65-F5344CB8AC3E}">
        <p14:creationId xmlns:p14="http://schemas.microsoft.com/office/powerpoint/2010/main" val="2097609118"/>
      </p:ext>
    </p:extLst>
  </p:cSld>
  <p:clrMapOvr>
    <a:masterClrMapping/>
  </p:clrMapOvr>
  <p:extLst mod="1">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7_Quote Slide">
    <p:spTree>
      <p:nvGrpSpPr>
        <p:cNvPr id="1" name=""/>
        <p:cNvGrpSpPr/>
        <p:nvPr/>
      </p:nvGrpSpPr>
      <p:grpSpPr>
        <a:xfrm>
          <a:off x="0" y="0"/>
          <a:ext cx="0" cy="0"/>
          <a:chOff x="0" y="0"/>
          <a:chExt cx="0" cy="0"/>
        </a:xfrm>
      </p:grpSpPr>
      <p:sp>
        <p:nvSpPr>
          <p:cNvPr id="33" name="Oval 32"/>
          <p:cNvSpPr/>
          <p:nvPr userDrawn="1"/>
        </p:nvSpPr>
        <p:spPr>
          <a:xfrm>
            <a:off x="-1305083" y="109145"/>
            <a:ext cx="4954598" cy="6606131"/>
          </a:xfrm>
          <a:prstGeom prst="ellipse">
            <a:avLst/>
          </a:prstGeom>
          <a:solidFill>
            <a:schemeClr val="accent4">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a:solidFill>
                <a:srgbClr val="FFFFFF"/>
              </a:solidFill>
            </a:endParaRPr>
          </a:p>
        </p:txBody>
      </p:sp>
      <p:sp>
        <p:nvSpPr>
          <p:cNvPr id="47" name="Title 1"/>
          <p:cNvSpPr>
            <a:spLocks noGrp="1"/>
          </p:cNvSpPr>
          <p:nvPr userDrawn="1">
            <p:ph type="ctrTitle" hasCustomPrompt="1"/>
          </p:nvPr>
        </p:nvSpPr>
        <p:spPr>
          <a:xfrm>
            <a:off x="0" y="345077"/>
            <a:ext cx="3200400" cy="1212791"/>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Click to add Quote</a:t>
            </a:r>
            <a:br>
              <a:rPr lang="en-US"/>
            </a:br>
            <a:r>
              <a:rPr lang="en-US"/>
              <a:t>in two lines</a:t>
            </a:r>
          </a:p>
        </p:txBody>
      </p:sp>
      <p:sp>
        <p:nvSpPr>
          <p:cNvPr id="8"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49"/>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48" name="Text Placeholder 2"/>
          <p:cNvSpPr>
            <a:spLocks noGrp="1"/>
          </p:cNvSpPr>
          <p:nvPr>
            <p:ph type="body" sz="quarter" idx="10" hasCustomPrompt="1"/>
          </p:nvPr>
        </p:nvSpPr>
        <p:spPr>
          <a:xfrm>
            <a:off x="203199" y="2912533"/>
            <a:ext cx="3794374" cy="1168401"/>
          </a:xfrm>
        </p:spPr>
        <p:txBody>
          <a:bodyPr/>
          <a:lstStyle>
            <a:lvl1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a:t>
            </a:r>
            <a:r>
              <a:rPr lang="en-US" err="1"/>
              <a:t>Pellentesque</a:t>
            </a:r>
            <a:r>
              <a:rPr lang="en-US"/>
              <a:t> </a:t>
            </a:r>
            <a:r>
              <a:rPr lang="en-US" err="1"/>
              <a:t>sodales</a:t>
            </a:r>
            <a:r>
              <a:rPr lang="en-US"/>
              <a:t> </a:t>
            </a:r>
            <a:r>
              <a:rPr lang="en-US" err="1"/>
              <a:t>purus</a:t>
            </a:r>
            <a:r>
              <a:rPr lang="en-US"/>
              <a:t> et dui convallis, </a:t>
            </a:r>
            <a:r>
              <a:rPr lang="en-US" err="1"/>
              <a:t>sed</a:t>
            </a:r>
            <a:r>
              <a:rPr lang="en-US"/>
              <a:t> </a:t>
            </a:r>
            <a:r>
              <a:rPr lang="en-US" err="1"/>
              <a:t>facilisis</a:t>
            </a:r>
            <a:r>
              <a:rPr lang="en-US"/>
              <a:t> lorem </a:t>
            </a:r>
            <a:r>
              <a:rPr lang="en-US" err="1"/>
              <a:t>volutpat</a:t>
            </a:r>
            <a:r>
              <a:rPr lang="en-US"/>
              <a:t>. Integer non </a:t>
            </a:r>
            <a:r>
              <a:rPr lang="en-US" err="1"/>
              <a:t>elit</a:t>
            </a:r>
            <a:r>
              <a:rPr lang="en-US"/>
              <a:t> </a:t>
            </a:r>
            <a:r>
              <a:rPr lang="en-US" err="1"/>
              <a:t>lacinia</a:t>
            </a:r>
            <a:r>
              <a:rPr lang="en-US"/>
              <a:t> </a:t>
            </a:r>
            <a:r>
              <a:rPr lang="en-US" err="1"/>
              <a:t>diam</a:t>
            </a:r>
            <a:r>
              <a:rPr lang="en-US"/>
              <a:t> </a:t>
            </a:r>
            <a:r>
              <a:rPr lang="en-US" err="1"/>
              <a:t>venenatis</a:t>
            </a:r>
            <a:r>
              <a:rPr lang="en-US"/>
              <a:t> </a:t>
            </a:r>
            <a:r>
              <a:rPr lang="en-US" err="1"/>
              <a:t>consequat</a:t>
            </a:r>
            <a:r>
              <a:rPr lang="en-US"/>
              <a:t>.”</a:t>
            </a:r>
          </a:p>
        </p:txBody>
      </p:sp>
      <p:sp>
        <p:nvSpPr>
          <p:cNvPr id="25" name="Text Placeholder 2"/>
          <p:cNvSpPr>
            <a:spLocks noGrp="1"/>
          </p:cNvSpPr>
          <p:nvPr>
            <p:ph type="body" sz="quarter" idx="11" hasCustomPrompt="1"/>
          </p:nvPr>
        </p:nvSpPr>
        <p:spPr>
          <a:xfrm>
            <a:off x="203199" y="4233332"/>
            <a:ext cx="3794374" cy="270936"/>
          </a:xfrm>
        </p:spPr>
        <p:txBody>
          <a:bodyPr/>
          <a:lstStyle>
            <a:lvl1pPr marL="0" indent="0" algn="l" defTabSz="1828800" rtl="0" eaLnBrk="1" latinLnBrk="0" hangingPunct="1">
              <a:lnSpc>
                <a:spcPct val="90000"/>
              </a:lnSpc>
              <a:spcBef>
                <a:spcPts val="2000"/>
              </a:spcBef>
              <a:buFont typeface="Arial" panose="020B0604020202020204" pitchFamily="34" charset="0"/>
              <a:buNone/>
              <a:defRPr lang="en-US" sz="9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Author name</a:t>
            </a:r>
          </a:p>
        </p:txBody>
      </p:sp>
      <p:sp>
        <p:nvSpPr>
          <p:cNvPr id="26" name="Text Placeholder 2"/>
          <p:cNvSpPr>
            <a:spLocks noGrp="1"/>
          </p:cNvSpPr>
          <p:nvPr>
            <p:ph type="body" sz="quarter" idx="12" hasCustomPrompt="1"/>
          </p:nvPr>
        </p:nvSpPr>
        <p:spPr>
          <a:xfrm>
            <a:off x="4455886" y="2912532"/>
            <a:ext cx="4428402" cy="2467429"/>
          </a:xfrm>
        </p:spPr>
        <p:txBody>
          <a:bodyPr/>
          <a:lstStyle>
            <a:lvl1pPr marL="0" indent="0" algn="l" defTabSz="1828800" rtl="0" eaLnBrk="1" latinLnBrk="0" hangingPunct="1">
              <a:lnSpc>
                <a:spcPct val="90000"/>
              </a:lnSpc>
              <a:spcBef>
                <a:spcPts val="2000"/>
              </a:spcBef>
              <a:buFont typeface="Arial" panose="020B0604020202020204" pitchFamily="34" charset="0"/>
              <a:buNone/>
              <a:defRPr lang="en-US" sz="11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err="1"/>
              <a:t>Aenean</a:t>
            </a:r>
            <a:r>
              <a:rPr lang="en-US"/>
              <a:t> </a:t>
            </a:r>
            <a:r>
              <a:rPr lang="en-US" err="1"/>
              <a:t>lacus</a:t>
            </a:r>
            <a:r>
              <a:rPr lang="en-US"/>
              <a:t> </a:t>
            </a:r>
            <a:r>
              <a:rPr lang="en-US" err="1"/>
              <a:t>arcu</a:t>
            </a:r>
            <a:r>
              <a:rPr lang="en-US"/>
              <a: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a:p>
            <a:pPr lvl="0"/>
            <a:r>
              <a:rPr lang="en-US" err="1"/>
              <a:t>Pellentesque</a:t>
            </a:r>
            <a:r>
              <a:rPr lang="en-US"/>
              <a:t> </a:t>
            </a:r>
            <a:r>
              <a:rPr lang="en-US" err="1"/>
              <a:t>sodales</a:t>
            </a:r>
            <a:r>
              <a:rPr lang="en-US"/>
              <a:t> </a:t>
            </a:r>
            <a:r>
              <a:rPr lang="en-US" err="1"/>
              <a:t>purus</a:t>
            </a:r>
            <a:r>
              <a:rPr lang="en-US"/>
              <a:t> et dui convallis, </a:t>
            </a:r>
            <a:r>
              <a:rPr lang="en-US" err="1"/>
              <a:t>sed</a:t>
            </a:r>
            <a:r>
              <a:rPr lang="en-US"/>
              <a:t> </a:t>
            </a:r>
            <a:r>
              <a:rPr lang="en-US" err="1"/>
              <a:t>facilisis</a:t>
            </a:r>
            <a:r>
              <a:rPr lang="en-US"/>
              <a:t> lorem </a:t>
            </a:r>
            <a:r>
              <a:rPr lang="en-US" err="1"/>
              <a:t>volutpat</a:t>
            </a:r>
            <a:r>
              <a:rPr lang="en-US"/>
              <a:t>. Integer non </a:t>
            </a:r>
            <a:r>
              <a:rPr lang="en-US" err="1"/>
              <a:t>elit</a:t>
            </a:r>
            <a:r>
              <a:rPr lang="en-US"/>
              <a:t> </a:t>
            </a:r>
            <a:r>
              <a:rPr lang="en-US" err="1"/>
              <a:t>lacinia</a:t>
            </a:r>
            <a:r>
              <a:rPr lang="en-US"/>
              <a:t> </a:t>
            </a:r>
            <a:r>
              <a:rPr lang="en-US" err="1"/>
              <a:t>diam</a:t>
            </a:r>
            <a:r>
              <a:rPr lang="en-US"/>
              <a:t> </a:t>
            </a:r>
            <a:r>
              <a:rPr lang="en-US" err="1"/>
              <a:t>venenatis</a:t>
            </a:r>
            <a:r>
              <a:rPr lang="en-US"/>
              <a:t> </a:t>
            </a:r>
            <a:r>
              <a:rPr lang="en-US" err="1"/>
              <a:t>consequat</a:t>
            </a:r>
            <a:r>
              <a:rPr lang="en-US"/>
              <a:t>. </a:t>
            </a:r>
          </a:p>
          <a:p>
            <a:pPr lvl="0"/>
            <a:r>
              <a:rPr lang="en-US" err="1"/>
              <a:t>Donec</a:t>
            </a:r>
            <a:r>
              <a:rPr lang="en-US"/>
              <a:t> maximus pharetra </a:t>
            </a:r>
            <a:r>
              <a:rPr lang="en-US" err="1"/>
              <a:t>sapien</a:t>
            </a:r>
            <a:r>
              <a:rPr lang="en-US"/>
              <a:t> sit </a:t>
            </a:r>
            <a:r>
              <a:rPr lang="en-US" err="1"/>
              <a:t>amet</a:t>
            </a:r>
            <a:r>
              <a:rPr lang="en-US"/>
              <a:t> </a:t>
            </a:r>
            <a:r>
              <a:rPr lang="en-US" err="1"/>
              <a:t>rhoncus</a:t>
            </a:r>
            <a:r>
              <a:rPr lang="en-US"/>
              <a:t>. </a:t>
            </a:r>
            <a:r>
              <a:rPr lang="en-US" err="1"/>
              <a:t>Vestibulum</a:t>
            </a:r>
            <a:r>
              <a:rPr lang="en-US"/>
              <a:t> </a:t>
            </a:r>
            <a:r>
              <a:rPr lang="en-US" err="1"/>
              <a:t>consequat</a:t>
            </a:r>
            <a:r>
              <a:rPr lang="en-US"/>
              <a:t> ligula </a:t>
            </a:r>
            <a:r>
              <a:rPr lang="en-US" err="1"/>
              <a:t>nunc</a:t>
            </a:r>
            <a:r>
              <a:rPr lang="en-US"/>
              <a:t>, ac </a:t>
            </a:r>
            <a:r>
              <a:rPr lang="en-US" err="1"/>
              <a:t>auctor</a:t>
            </a:r>
            <a:r>
              <a:rPr lang="en-US"/>
              <a:t> </a:t>
            </a:r>
            <a:r>
              <a:rPr lang="en-US" err="1"/>
              <a:t>massa</a:t>
            </a:r>
            <a:r>
              <a:rPr lang="en-US"/>
              <a:t> </a:t>
            </a:r>
            <a:r>
              <a:rPr lang="en-US" err="1"/>
              <a:t>luctus</a:t>
            </a:r>
            <a:r>
              <a:rPr lang="en-US"/>
              <a:t> a. </a:t>
            </a:r>
            <a:r>
              <a:rPr lang="en-US" err="1"/>
              <a:t>Suspendisse</a:t>
            </a:r>
            <a:r>
              <a:rPr lang="en-US"/>
              <a:t> ex mi, </a:t>
            </a:r>
            <a:r>
              <a:rPr lang="en-US" err="1"/>
              <a:t>imperdiet</a:t>
            </a:r>
            <a:r>
              <a:rPr lang="en-US"/>
              <a:t> et </a:t>
            </a:r>
            <a:r>
              <a:rPr lang="en-US" err="1"/>
              <a:t>risus</a:t>
            </a:r>
            <a:r>
              <a:rPr lang="en-US"/>
              <a:t> </a:t>
            </a:r>
            <a:r>
              <a:rPr lang="en-US" err="1"/>
              <a:t>tincidunt</a:t>
            </a:r>
            <a:r>
              <a:rPr lang="en-US"/>
              <a:t>, </a:t>
            </a:r>
            <a:r>
              <a:rPr lang="en-US" err="1"/>
              <a:t>varius</a:t>
            </a:r>
            <a:r>
              <a:rPr lang="en-US"/>
              <a:t> </a:t>
            </a:r>
            <a:r>
              <a:rPr lang="en-US" err="1"/>
              <a:t>viverra</a:t>
            </a:r>
            <a:r>
              <a:rPr lang="en-US"/>
              <a:t> lorem.</a:t>
            </a:r>
          </a:p>
        </p:txBody>
      </p:sp>
      <p:cxnSp>
        <p:nvCxnSpPr>
          <p:cNvPr id="15"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6"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Tree>
    <p:extLst>
      <p:ext uri="{BB962C8B-B14F-4D97-AF65-F5344CB8AC3E}">
        <p14:creationId xmlns:p14="http://schemas.microsoft.com/office/powerpoint/2010/main" val="918830187"/>
      </p:ext>
    </p:extLst>
  </p:cSld>
  <p:clrMapOvr>
    <a:masterClrMapping/>
  </p:clrMapOvr>
  <p:extLst mod="1">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ntent with Square B/W image">
    <p:spTree>
      <p:nvGrpSpPr>
        <p:cNvPr id="1" name=""/>
        <p:cNvGrpSpPr/>
        <p:nvPr/>
      </p:nvGrpSpPr>
      <p:grpSpPr>
        <a:xfrm>
          <a:off x="0" y="0"/>
          <a:ext cx="0" cy="0"/>
          <a:chOff x="0" y="0"/>
          <a:chExt cx="0" cy="0"/>
        </a:xfrm>
      </p:grpSpPr>
      <p:sp>
        <p:nvSpPr>
          <p:cNvPr id="14" name="Picture Placeholder 9"/>
          <p:cNvSpPr>
            <a:spLocks noGrp="1"/>
          </p:cNvSpPr>
          <p:nvPr>
            <p:ph type="pic" sz="quarter" idx="14" hasCustomPrompt="1"/>
          </p:nvPr>
        </p:nvSpPr>
        <p:spPr>
          <a:xfrm>
            <a:off x="3492565" y="1"/>
            <a:ext cx="5638800" cy="5875867"/>
          </a:xfrm>
          <a:prstGeom prst="rect">
            <a:avLst/>
          </a:prstGeom>
        </p:spPr>
        <p:txBody>
          <a:bodyPr>
            <a:noAutofit/>
          </a:bodyPr>
          <a:lstStyle>
            <a:lvl1pPr marL="0" indent="0" algn="ctr">
              <a:buNone/>
              <a:defRPr sz="1600" baseline="0">
                <a:solidFill>
                  <a:schemeClr val="accent2"/>
                </a:solidFill>
                <a:latin typeface="+mn-lt"/>
              </a:defRPr>
            </a:lvl1pPr>
          </a:lstStyle>
          <a:p>
            <a:r>
              <a:rPr lang="en-US"/>
              <a:t>Click icon to add black &amp; white image</a:t>
            </a:r>
          </a:p>
        </p:txBody>
      </p:sp>
      <p:sp>
        <p:nvSpPr>
          <p:cNvPr id="47" name="Title 1"/>
          <p:cNvSpPr>
            <a:spLocks noGrp="1"/>
          </p:cNvSpPr>
          <p:nvPr userDrawn="1">
            <p:ph type="ctrTitle" hasCustomPrompt="1"/>
          </p:nvPr>
        </p:nvSpPr>
        <p:spPr>
          <a:xfrm>
            <a:off x="0" y="345079"/>
            <a:ext cx="3200400" cy="1212791"/>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Click to add title</a:t>
            </a:r>
            <a:br>
              <a:rPr lang="en-US"/>
            </a:br>
            <a:r>
              <a:rPr lang="en-US"/>
              <a:t>in two lines</a:t>
            </a:r>
          </a:p>
        </p:txBody>
      </p:sp>
      <p:sp>
        <p:nvSpPr>
          <p:cNvPr id="8" name="Footer Placeholder 4"/>
          <p:cNvSpPr txBox="1">
            <a:spLocks/>
          </p:cNvSpPr>
          <p:nvPr userDrawn="1"/>
        </p:nvSpPr>
        <p:spPr>
          <a:xfrm>
            <a:off x="7137104" y="6639317"/>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7"/>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7"/>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51"/>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3" name="Text Placeholder 2"/>
          <p:cNvSpPr>
            <a:spLocks noGrp="1"/>
          </p:cNvSpPr>
          <p:nvPr userDrawn="1">
            <p:ph type="body" sz="quarter" idx="10" hasCustomPrompt="1"/>
          </p:nvPr>
        </p:nvSpPr>
        <p:spPr>
          <a:xfrm>
            <a:off x="203200" y="1727199"/>
            <a:ext cx="2260600" cy="338668"/>
          </a:xfrm>
        </p:spPr>
        <p:txBody>
          <a:bodyPr/>
          <a:lstStyle>
            <a:lvl1pPr marL="0" indent="0" algn="l" defTabSz="1828800" rtl="0" eaLnBrk="1" latinLnBrk="0" hangingPunct="1">
              <a:lnSpc>
                <a:spcPct val="90000"/>
              </a:lnSpc>
              <a:spcBef>
                <a:spcPts val="2000"/>
              </a:spcBef>
              <a:buFont typeface="Arial" panose="020B0604020202020204" pitchFamily="34" charset="0"/>
              <a:buNone/>
              <a:defRPr lang="en-US" sz="14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Heading</a:t>
            </a:r>
          </a:p>
        </p:txBody>
      </p:sp>
      <p:sp>
        <p:nvSpPr>
          <p:cNvPr id="15" name="Text Placeholder 2"/>
          <p:cNvSpPr>
            <a:spLocks noGrp="1"/>
          </p:cNvSpPr>
          <p:nvPr userDrawn="1">
            <p:ph type="body" sz="quarter" idx="11" hasCustomPrompt="1"/>
          </p:nvPr>
        </p:nvSpPr>
        <p:spPr>
          <a:xfrm>
            <a:off x="203200" y="2232779"/>
            <a:ext cx="2260600" cy="4113468"/>
          </a:xfrm>
        </p:spPr>
        <p:txBody>
          <a:bodyPr/>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Body copy in 30pt.Tempus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a:p>
            <a:pPr lvl="0"/>
            <a:r>
              <a:rPr lang="en-US" err="1"/>
              <a:t>Pellentesque</a:t>
            </a:r>
            <a:r>
              <a:rPr lang="en-US"/>
              <a:t> </a:t>
            </a:r>
            <a:r>
              <a:rPr lang="en-US" err="1"/>
              <a:t>sodales</a:t>
            </a:r>
            <a:r>
              <a:rPr lang="en-US"/>
              <a:t> </a:t>
            </a:r>
            <a:r>
              <a:rPr lang="en-US" err="1"/>
              <a:t>purus</a:t>
            </a:r>
            <a:r>
              <a:rPr lang="en-US"/>
              <a:t> et dui convallis, </a:t>
            </a:r>
            <a:r>
              <a:rPr lang="en-US" err="1"/>
              <a:t>sed</a:t>
            </a:r>
            <a:r>
              <a:rPr lang="en-US"/>
              <a:t> </a:t>
            </a:r>
            <a:r>
              <a:rPr lang="en-US" err="1"/>
              <a:t>facilisis</a:t>
            </a:r>
            <a:r>
              <a:rPr lang="en-US"/>
              <a:t> lorem </a:t>
            </a:r>
            <a:r>
              <a:rPr lang="en-US" err="1"/>
              <a:t>volutpat</a:t>
            </a:r>
            <a:r>
              <a:rPr lang="en-US"/>
              <a:t>. Integer non </a:t>
            </a:r>
            <a:r>
              <a:rPr lang="en-US" err="1"/>
              <a:t>elit</a:t>
            </a:r>
            <a:r>
              <a:rPr lang="en-US"/>
              <a:t> </a:t>
            </a:r>
            <a:r>
              <a:rPr lang="en-US" err="1"/>
              <a:t>lacinia</a:t>
            </a:r>
            <a:r>
              <a:rPr lang="en-US"/>
              <a:t> </a:t>
            </a:r>
            <a:r>
              <a:rPr lang="en-US" err="1"/>
              <a:t>diam</a:t>
            </a:r>
            <a:r>
              <a:rPr lang="en-US"/>
              <a:t> </a:t>
            </a:r>
            <a:r>
              <a:rPr lang="en-US" err="1"/>
              <a:t>venenatis</a:t>
            </a:r>
            <a:r>
              <a:rPr lang="en-US"/>
              <a:t> </a:t>
            </a:r>
            <a:r>
              <a:rPr lang="en-US" err="1"/>
              <a:t>consequat</a:t>
            </a:r>
            <a:r>
              <a:rPr lang="en-US"/>
              <a:t>.</a:t>
            </a:r>
          </a:p>
          <a:p>
            <a:pPr lvl="0"/>
            <a:endParaRPr lang="en-US"/>
          </a:p>
        </p:txBody>
      </p:sp>
      <p:sp>
        <p:nvSpPr>
          <p:cNvPr id="16" name="Text Placeholder 2"/>
          <p:cNvSpPr>
            <a:spLocks noGrp="1"/>
          </p:cNvSpPr>
          <p:nvPr userDrawn="1">
            <p:ph type="body" sz="quarter" idx="12" hasCustomPrompt="1"/>
          </p:nvPr>
        </p:nvSpPr>
        <p:spPr>
          <a:xfrm>
            <a:off x="203205"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cxnSp>
        <p:nvCxnSpPr>
          <p:cNvPr id="17"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8" name="Shape 257"/>
          <p:cNvSpPr txBox="1">
            <a:spLocks/>
          </p:cNvSpPr>
          <p:nvPr userDrawn="1"/>
        </p:nvSpPr>
        <p:spPr>
          <a:xfrm>
            <a:off x="8884293" y="6583847"/>
            <a:ext cx="197169" cy="259900"/>
          </a:xfrm>
          <a:prstGeom prst="rect">
            <a:avLst/>
          </a:prstGeom>
          <a:noFill/>
          <a:extLst>
            <a:ext uri="{C572A759-6A51-4108-AA02-DFA0A04FC94B}">
              <ma14:wrappingTextBoxFlag xmlns:ma14="http://schemas.microsoft.com/office/mac/drawingml/2011/main" xmlns=""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Tree>
    <p:extLst>
      <p:ext uri="{BB962C8B-B14F-4D97-AF65-F5344CB8AC3E}">
        <p14:creationId xmlns:p14="http://schemas.microsoft.com/office/powerpoint/2010/main" val="2105013170"/>
      </p:ext>
    </p:extLst>
  </p:cSld>
  <p:clrMapOvr>
    <a:masterClrMapping/>
  </p:clrMapOvr>
  <p:extLst mod="1">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7_Content with Table">
    <p:spTree>
      <p:nvGrpSpPr>
        <p:cNvPr id="1" name=""/>
        <p:cNvGrpSpPr/>
        <p:nvPr/>
      </p:nvGrpSpPr>
      <p:grpSpPr>
        <a:xfrm>
          <a:off x="0" y="0"/>
          <a:ext cx="0" cy="0"/>
          <a:chOff x="0" y="0"/>
          <a:chExt cx="0" cy="0"/>
        </a:xfrm>
      </p:grpSpPr>
      <p:sp>
        <p:nvSpPr>
          <p:cNvPr id="47" name="Title 1"/>
          <p:cNvSpPr>
            <a:spLocks noGrp="1"/>
          </p:cNvSpPr>
          <p:nvPr>
            <p:ph type="ctrTitle" hasCustomPrompt="1"/>
          </p:nvPr>
        </p:nvSpPr>
        <p:spPr>
          <a:xfrm>
            <a:off x="-1" y="345077"/>
            <a:ext cx="3759201" cy="1212791"/>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Click to add quote title</a:t>
            </a:r>
            <a:br>
              <a:rPr lang="en-US"/>
            </a:br>
            <a:r>
              <a:rPr lang="en-US"/>
              <a:t>in two lines</a:t>
            </a:r>
          </a:p>
        </p:txBody>
      </p:sp>
      <p:sp>
        <p:nvSpPr>
          <p:cNvPr id="8"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49"/>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3" name="Text Placeholder 2"/>
          <p:cNvSpPr>
            <a:spLocks noGrp="1"/>
          </p:cNvSpPr>
          <p:nvPr>
            <p:ph type="body" sz="quarter" idx="10" hasCustomPrompt="1"/>
          </p:nvPr>
        </p:nvSpPr>
        <p:spPr>
          <a:xfrm>
            <a:off x="203201" y="1727199"/>
            <a:ext cx="3556000" cy="633792"/>
          </a:xfrm>
        </p:spPr>
        <p:txBody>
          <a:bodyPr/>
          <a:lstStyle>
            <a:lvl1pPr marL="0" indent="0" algn="l" defTabSz="1828800" rtl="0" eaLnBrk="1" latinLnBrk="0" hangingPunct="1">
              <a:lnSpc>
                <a:spcPct val="90000"/>
              </a:lnSpc>
              <a:spcBef>
                <a:spcPts val="2000"/>
              </a:spcBef>
              <a:buFont typeface="Arial" panose="020B0604020202020204" pitchFamily="34" charset="0"/>
              <a:buNone/>
              <a:defRPr lang="en-US" sz="14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Small table with optional highlight column</a:t>
            </a:r>
          </a:p>
        </p:txBody>
      </p:sp>
      <p:sp>
        <p:nvSpPr>
          <p:cNvPr id="15" name="Text Placeholder 2"/>
          <p:cNvSpPr>
            <a:spLocks noGrp="1"/>
          </p:cNvSpPr>
          <p:nvPr>
            <p:ph type="body" sz="quarter" idx="11" hasCustomPrompt="1"/>
          </p:nvPr>
        </p:nvSpPr>
        <p:spPr>
          <a:xfrm>
            <a:off x="203201" y="2481530"/>
            <a:ext cx="3556000" cy="3768989"/>
          </a:xfrm>
        </p:spPr>
        <p:txBody>
          <a:bodyPr/>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a:p>
            <a:pPr lvl="0"/>
            <a:r>
              <a:rPr lang="en-US" err="1"/>
              <a:t>Pellentesque</a:t>
            </a:r>
            <a:r>
              <a:rPr lang="en-US"/>
              <a:t> </a:t>
            </a:r>
            <a:r>
              <a:rPr lang="en-US" err="1"/>
              <a:t>sodales</a:t>
            </a:r>
            <a:r>
              <a:rPr lang="en-US"/>
              <a:t> </a:t>
            </a:r>
            <a:r>
              <a:rPr lang="en-US" err="1"/>
              <a:t>purus</a:t>
            </a:r>
            <a:r>
              <a:rPr lang="en-US"/>
              <a:t> et dui convallis, </a:t>
            </a:r>
            <a:r>
              <a:rPr lang="en-US" err="1"/>
              <a:t>sed</a:t>
            </a:r>
            <a:r>
              <a:rPr lang="en-US"/>
              <a:t> </a:t>
            </a:r>
            <a:r>
              <a:rPr lang="en-US" err="1"/>
              <a:t>facilisis</a:t>
            </a:r>
            <a:r>
              <a:rPr lang="en-US"/>
              <a:t> lorem </a:t>
            </a:r>
            <a:r>
              <a:rPr lang="en-US" err="1"/>
              <a:t>volutpat</a:t>
            </a:r>
            <a:r>
              <a:rPr lang="en-US"/>
              <a:t>. Integer non </a:t>
            </a:r>
            <a:r>
              <a:rPr lang="en-US" err="1"/>
              <a:t>elit</a:t>
            </a:r>
            <a:r>
              <a:rPr lang="en-US"/>
              <a:t> </a:t>
            </a:r>
            <a:r>
              <a:rPr lang="en-US" err="1"/>
              <a:t>lacinia</a:t>
            </a:r>
            <a:r>
              <a:rPr lang="en-US"/>
              <a:t> </a:t>
            </a:r>
            <a:r>
              <a:rPr lang="en-US" err="1"/>
              <a:t>diam</a:t>
            </a:r>
            <a:r>
              <a:rPr lang="en-US"/>
              <a:t> </a:t>
            </a:r>
            <a:r>
              <a:rPr lang="en-US" err="1"/>
              <a:t>venenatis</a:t>
            </a:r>
            <a:r>
              <a:rPr lang="en-US"/>
              <a:t> </a:t>
            </a:r>
            <a:r>
              <a:rPr lang="en-US" err="1"/>
              <a:t>consequat</a:t>
            </a:r>
            <a:r>
              <a:rPr lang="en-US"/>
              <a:t>. </a:t>
            </a:r>
          </a:p>
          <a:p>
            <a:pPr lvl="0"/>
            <a:r>
              <a:rPr lang="en-US" err="1"/>
              <a:t>Donec</a:t>
            </a:r>
            <a:r>
              <a:rPr lang="en-US"/>
              <a:t> maximus pharetra </a:t>
            </a:r>
            <a:r>
              <a:rPr lang="en-US" err="1"/>
              <a:t>sapien</a:t>
            </a:r>
            <a:r>
              <a:rPr lang="en-US"/>
              <a:t> sit </a:t>
            </a:r>
            <a:r>
              <a:rPr lang="en-US" err="1"/>
              <a:t>amet</a:t>
            </a:r>
            <a:r>
              <a:rPr lang="en-US"/>
              <a:t> </a:t>
            </a:r>
            <a:r>
              <a:rPr lang="en-US" err="1"/>
              <a:t>rhoncus</a:t>
            </a:r>
            <a:r>
              <a:rPr lang="en-US"/>
              <a:t>. </a:t>
            </a:r>
            <a:r>
              <a:rPr lang="en-US" err="1"/>
              <a:t>Vestibulum</a:t>
            </a:r>
            <a:r>
              <a:rPr lang="en-US"/>
              <a:t> </a:t>
            </a:r>
            <a:r>
              <a:rPr lang="en-US" err="1"/>
              <a:t>consequat</a:t>
            </a:r>
            <a:r>
              <a:rPr lang="en-US"/>
              <a:t> ligula </a:t>
            </a:r>
            <a:r>
              <a:rPr lang="en-US" err="1"/>
              <a:t>nunc</a:t>
            </a:r>
            <a:r>
              <a:rPr lang="en-US"/>
              <a:t>, ac </a:t>
            </a:r>
            <a:r>
              <a:rPr lang="en-US" err="1"/>
              <a:t>auctor</a:t>
            </a:r>
            <a:r>
              <a:rPr lang="en-US"/>
              <a:t> </a:t>
            </a:r>
            <a:r>
              <a:rPr lang="en-US" err="1"/>
              <a:t>massa</a:t>
            </a:r>
            <a:r>
              <a:rPr lang="en-US"/>
              <a:t> </a:t>
            </a:r>
            <a:r>
              <a:rPr lang="en-US" err="1"/>
              <a:t>luctus</a:t>
            </a:r>
            <a:r>
              <a:rPr lang="en-US"/>
              <a:t> a. </a:t>
            </a:r>
            <a:r>
              <a:rPr lang="en-US" err="1"/>
              <a:t>Suspendisse</a:t>
            </a:r>
            <a:r>
              <a:rPr lang="en-US"/>
              <a:t> ex mi, </a:t>
            </a:r>
            <a:r>
              <a:rPr lang="en-US" err="1"/>
              <a:t>imperdiet</a:t>
            </a:r>
            <a:r>
              <a:rPr lang="en-US"/>
              <a:t> et </a:t>
            </a:r>
            <a:r>
              <a:rPr lang="en-US" err="1"/>
              <a:t>risus</a:t>
            </a:r>
            <a:r>
              <a:rPr lang="en-US"/>
              <a:t> </a:t>
            </a:r>
            <a:r>
              <a:rPr lang="en-US" err="1"/>
              <a:t>tincidunt</a:t>
            </a:r>
            <a:r>
              <a:rPr lang="en-US"/>
              <a:t>, </a:t>
            </a:r>
            <a:r>
              <a:rPr lang="en-US" err="1"/>
              <a:t>varius</a:t>
            </a:r>
            <a:r>
              <a:rPr lang="en-US"/>
              <a:t> </a:t>
            </a:r>
            <a:r>
              <a:rPr lang="en-US" err="1"/>
              <a:t>viverra</a:t>
            </a:r>
            <a:r>
              <a:rPr lang="en-US"/>
              <a:t> lorem.</a:t>
            </a:r>
          </a:p>
          <a:p>
            <a:pPr lvl="0"/>
            <a:endParaRPr lang="en-US"/>
          </a:p>
        </p:txBody>
      </p:sp>
      <p:sp>
        <p:nvSpPr>
          <p:cNvPr id="16" name="Text Placeholder 2"/>
          <p:cNvSpPr>
            <a:spLocks noGrp="1"/>
          </p:cNvSpPr>
          <p:nvPr>
            <p:ph type="body" sz="quarter" idx="12" hasCustomPrompt="1"/>
          </p:nvPr>
        </p:nvSpPr>
        <p:spPr>
          <a:xfrm>
            <a:off x="203201"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sp>
        <p:nvSpPr>
          <p:cNvPr id="4" name="Table Placeholder 3"/>
          <p:cNvSpPr>
            <a:spLocks noGrp="1"/>
          </p:cNvSpPr>
          <p:nvPr>
            <p:ph type="tbl" sz="quarter" idx="13" hasCustomPrompt="1"/>
          </p:nvPr>
        </p:nvSpPr>
        <p:spPr>
          <a:xfrm>
            <a:off x="4035425" y="1727200"/>
            <a:ext cx="4889500" cy="4523317"/>
          </a:xfrm>
        </p:spPr>
        <p:txBody>
          <a:bodyPr/>
          <a:lstStyle>
            <a:lvl1pPr marL="0" indent="0" algn="ctr">
              <a:buNone/>
              <a:defRPr sz="1400"/>
            </a:lvl1pPr>
          </a:lstStyle>
          <a:p>
            <a:r>
              <a:rPr lang="en-US"/>
              <a:t>Click to add table</a:t>
            </a:r>
          </a:p>
        </p:txBody>
      </p:sp>
      <p:cxnSp>
        <p:nvCxnSpPr>
          <p:cNvPr id="17"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8"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Tree>
    <p:extLst>
      <p:ext uri="{BB962C8B-B14F-4D97-AF65-F5344CB8AC3E}">
        <p14:creationId xmlns:p14="http://schemas.microsoft.com/office/powerpoint/2010/main" val="2621041825"/>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7_Content with Graph ">
    <p:bg>
      <p:bgPr>
        <a:solidFill>
          <a:schemeClr val="bg1"/>
        </a:solidFill>
        <a:effectLst/>
      </p:bgPr>
    </p:bg>
    <p:spTree>
      <p:nvGrpSpPr>
        <p:cNvPr id="1" name=""/>
        <p:cNvGrpSpPr/>
        <p:nvPr/>
      </p:nvGrpSpPr>
      <p:grpSpPr>
        <a:xfrm>
          <a:off x="0" y="0"/>
          <a:ext cx="0" cy="0"/>
          <a:chOff x="0" y="0"/>
          <a:chExt cx="0" cy="0"/>
        </a:xfrm>
      </p:grpSpPr>
      <p:sp>
        <p:nvSpPr>
          <p:cNvPr id="47" name="Title 1"/>
          <p:cNvSpPr>
            <a:spLocks noGrp="1"/>
          </p:cNvSpPr>
          <p:nvPr>
            <p:ph type="ctrTitle" hasCustomPrompt="1"/>
          </p:nvPr>
        </p:nvSpPr>
        <p:spPr>
          <a:xfrm>
            <a:off x="0" y="345077"/>
            <a:ext cx="3200400" cy="1212791"/>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Click to add title</a:t>
            </a:r>
            <a:br>
              <a:rPr lang="en-US"/>
            </a:br>
            <a:r>
              <a:rPr lang="en-US"/>
              <a:t>in two lines</a:t>
            </a:r>
          </a:p>
        </p:txBody>
      </p:sp>
      <p:sp>
        <p:nvSpPr>
          <p:cNvPr id="8"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49"/>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15" name="Text Placeholder 2"/>
          <p:cNvSpPr>
            <a:spLocks noGrp="1"/>
          </p:cNvSpPr>
          <p:nvPr>
            <p:ph type="body" sz="quarter" idx="11" hasCustomPrompt="1"/>
          </p:nvPr>
        </p:nvSpPr>
        <p:spPr>
          <a:xfrm>
            <a:off x="203201" y="1727201"/>
            <a:ext cx="3556000" cy="4523319"/>
          </a:xfrm>
        </p:spPr>
        <p:txBody>
          <a:bodyPr/>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Body copy in 24pt.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a:p>
            <a:pPr lvl="0"/>
            <a:r>
              <a:rPr lang="en-US" err="1"/>
              <a:t>Pellentesque</a:t>
            </a:r>
            <a:r>
              <a:rPr lang="en-US"/>
              <a:t> </a:t>
            </a:r>
            <a:r>
              <a:rPr lang="en-US" err="1"/>
              <a:t>sodales</a:t>
            </a:r>
            <a:r>
              <a:rPr lang="en-US"/>
              <a:t> </a:t>
            </a:r>
            <a:r>
              <a:rPr lang="en-US" err="1"/>
              <a:t>purus</a:t>
            </a:r>
            <a:r>
              <a:rPr lang="en-US"/>
              <a:t> et dui convallis, </a:t>
            </a:r>
            <a:r>
              <a:rPr lang="en-US" err="1"/>
              <a:t>sed</a:t>
            </a:r>
            <a:r>
              <a:rPr lang="en-US"/>
              <a:t> </a:t>
            </a:r>
            <a:r>
              <a:rPr lang="en-US" err="1"/>
              <a:t>facilisis</a:t>
            </a:r>
            <a:r>
              <a:rPr lang="en-US"/>
              <a:t> lorem </a:t>
            </a:r>
            <a:r>
              <a:rPr lang="en-US" err="1"/>
              <a:t>volutpat</a:t>
            </a:r>
            <a:r>
              <a:rPr lang="en-US"/>
              <a:t>. Integer non </a:t>
            </a:r>
            <a:r>
              <a:rPr lang="en-US" err="1"/>
              <a:t>elit</a:t>
            </a:r>
            <a:r>
              <a:rPr lang="en-US"/>
              <a:t> </a:t>
            </a:r>
            <a:r>
              <a:rPr lang="en-US" err="1"/>
              <a:t>lacinia</a:t>
            </a:r>
            <a:r>
              <a:rPr lang="en-US"/>
              <a:t> </a:t>
            </a:r>
            <a:r>
              <a:rPr lang="en-US" err="1"/>
              <a:t>diam</a:t>
            </a:r>
            <a:r>
              <a:rPr lang="en-US"/>
              <a:t> </a:t>
            </a:r>
            <a:r>
              <a:rPr lang="en-US" err="1"/>
              <a:t>venenatis</a:t>
            </a:r>
            <a:r>
              <a:rPr lang="en-US"/>
              <a:t> </a:t>
            </a:r>
            <a:r>
              <a:rPr lang="en-US" err="1"/>
              <a:t>consequat</a:t>
            </a:r>
            <a:endParaRPr lang="en-US"/>
          </a:p>
        </p:txBody>
      </p:sp>
      <p:sp>
        <p:nvSpPr>
          <p:cNvPr id="16" name="Text Placeholder 2"/>
          <p:cNvSpPr>
            <a:spLocks noGrp="1"/>
          </p:cNvSpPr>
          <p:nvPr>
            <p:ph type="body" sz="quarter" idx="12" hasCustomPrompt="1"/>
          </p:nvPr>
        </p:nvSpPr>
        <p:spPr>
          <a:xfrm>
            <a:off x="203201"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sp>
        <p:nvSpPr>
          <p:cNvPr id="17" name="Chart Placeholder 2"/>
          <p:cNvSpPr>
            <a:spLocks noGrp="1"/>
          </p:cNvSpPr>
          <p:nvPr>
            <p:ph type="chart" sz="quarter" idx="14" hasCustomPrompt="1"/>
          </p:nvPr>
        </p:nvSpPr>
        <p:spPr>
          <a:xfrm>
            <a:off x="4035425" y="1727200"/>
            <a:ext cx="4889500" cy="4523317"/>
          </a:xfrm>
        </p:spPr>
        <p:txBody>
          <a:bodyPr/>
          <a:lstStyle>
            <a:lvl1pPr marL="1714500" marR="0" indent="0" algn="ctr" defTabSz="457200" rtl="0" eaLnBrk="1" fontAlgn="auto" latinLnBrk="0" hangingPunct="1">
              <a:lnSpc>
                <a:spcPct val="100000"/>
              </a:lnSpc>
              <a:spcBef>
                <a:spcPts val="600"/>
              </a:spcBef>
              <a:spcAft>
                <a:spcPts val="0"/>
              </a:spcAft>
              <a:buClr>
                <a:srgbClr val="00B0F0"/>
              </a:buClr>
              <a:buSzTx/>
              <a:buFont typeface="Wingdings" pitchFamily="2" charset="2"/>
              <a:buNone/>
              <a:tabLst/>
              <a:defRPr sz="1400">
                <a:solidFill>
                  <a:schemeClr val="accent2"/>
                </a:solidFill>
              </a:defRPr>
            </a:lvl1pPr>
          </a:lstStyle>
          <a:p>
            <a:pPr marL="0" marR="0" lvl="0" indent="0" algn="l" defTabSz="457200" rtl="0" eaLnBrk="1" fontAlgn="auto" latinLnBrk="0" hangingPunct="1">
              <a:lnSpc>
                <a:spcPct val="100000"/>
              </a:lnSpc>
              <a:spcBef>
                <a:spcPts val="600"/>
              </a:spcBef>
              <a:spcAft>
                <a:spcPts val="0"/>
              </a:spcAft>
              <a:buClr>
                <a:srgbClr val="00B0F0"/>
              </a:buClr>
              <a:buSzTx/>
              <a:buFont typeface="Wingdings" pitchFamily="2" charset="2"/>
              <a:buNone/>
              <a:tabLst/>
              <a:defRPr/>
            </a:pPr>
            <a:r>
              <a:rPr lang="en-US"/>
              <a:t>Click to add chart/graph</a:t>
            </a:r>
          </a:p>
        </p:txBody>
      </p:sp>
      <p:cxnSp>
        <p:nvCxnSpPr>
          <p:cNvPr id="18"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9"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Tree>
    <p:extLst>
      <p:ext uri="{BB962C8B-B14F-4D97-AF65-F5344CB8AC3E}">
        <p14:creationId xmlns:p14="http://schemas.microsoft.com/office/powerpoint/2010/main" val="1020431828"/>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7_Content with SmartArt">
    <p:bg>
      <p:bgPr>
        <a:solidFill>
          <a:schemeClr val="bg1"/>
        </a:solidFill>
        <a:effectLst/>
      </p:bgPr>
    </p:bg>
    <p:spTree>
      <p:nvGrpSpPr>
        <p:cNvPr id="1" name=""/>
        <p:cNvGrpSpPr/>
        <p:nvPr/>
      </p:nvGrpSpPr>
      <p:grpSpPr>
        <a:xfrm>
          <a:off x="0" y="0"/>
          <a:ext cx="0" cy="0"/>
          <a:chOff x="0" y="0"/>
          <a:chExt cx="0" cy="0"/>
        </a:xfrm>
      </p:grpSpPr>
      <p:sp>
        <p:nvSpPr>
          <p:cNvPr id="47" name="Title 1"/>
          <p:cNvSpPr>
            <a:spLocks noGrp="1"/>
          </p:cNvSpPr>
          <p:nvPr>
            <p:ph type="ctrTitle" hasCustomPrompt="1"/>
          </p:nvPr>
        </p:nvSpPr>
        <p:spPr>
          <a:xfrm>
            <a:off x="0" y="345077"/>
            <a:ext cx="3200400" cy="1212791"/>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Click to add title</a:t>
            </a:r>
            <a:br>
              <a:rPr lang="en-US"/>
            </a:br>
            <a:r>
              <a:rPr lang="en-US"/>
              <a:t>in two lines</a:t>
            </a:r>
          </a:p>
        </p:txBody>
      </p:sp>
      <p:sp>
        <p:nvSpPr>
          <p:cNvPr id="8"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49"/>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15" name="Text Placeholder 2"/>
          <p:cNvSpPr>
            <a:spLocks noGrp="1"/>
          </p:cNvSpPr>
          <p:nvPr>
            <p:ph type="body" sz="quarter" idx="11" hasCustomPrompt="1"/>
          </p:nvPr>
        </p:nvSpPr>
        <p:spPr>
          <a:xfrm>
            <a:off x="203200" y="1727201"/>
            <a:ext cx="4673600" cy="4081928"/>
          </a:xfrm>
        </p:spPr>
        <p:txBody>
          <a:bodyPr numCol="2" spcCol="274320"/>
          <a:lstStyle>
            <a:lvl1pPr marL="0" indent="0" algn="l" defTabSz="1828800" rtl="0" eaLnBrk="1" latinLnBrk="0" hangingPunct="1">
              <a:lnSpc>
                <a:spcPct val="100000"/>
              </a:lnSpc>
              <a:spcBef>
                <a:spcPts val="600"/>
              </a:spcBef>
              <a:spcAft>
                <a:spcPts val="600"/>
              </a:spcAft>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Two column body copy in size 12pt or 10pt as minimum.</a:t>
            </a:r>
          </a:p>
          <a:p>
            <a:pPr lvl="0"/>
            <a:r>
              <a:rPr lang="en-US" err="1"/>
              <a:t>Aenean</a:t>
            </a:r>
            <a:r>
              <a:rPr lang="en-US"/>
              <a:t> </a:t>
            </a:r>
            <a:r>
              <a:rPr lang="en-US" err="1"/>
              <a:t>lacus</a:t>
            </a:r>
            <a:r>
              <a:rPr lang="en-US"/>
              <a:t> </a:t>
            </a:r>
            <a:r>
              <a:rPr lang="en-US" err="1"/>
              <a:t>arcu</a:t>
            </a:r>
            <a:r>
              <a:rPr lang="en-US"/>
              <a: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a:p>
            <a:pPr lvl="0"/>
            <a:r>
              <a:rPr lang="en-US" err="1"/>
              <a:t>Pellentesque</a:t>
            </a:r>
            <a:r>
              <a:rPr lang="en-US"/>
              <a:t> </a:t>
            </a:r>
            <a:r>
              <a:rPr lang="en-US" err="1"/>
              <a:t>sodales</a:t>
            </a:r>
            <a:r>
              <a:rPr lang="en-US"/>
              <a:t> </a:t>
            </a:r>
            <a:r>
              <a:rPr lang="en-US" err="1"/>
              <a:t>purus</a:t>
            </a:r>
            <a:r>
              <a:rPr lang="en-US"/>
              <a:t> et dui convallis, </a:t>
            </a:r>
            <a:r>
              <a:rPr lang="en-US" err="1"/>
              <a:t>sed</a:t>
            </a:r>
            <a:r>
              <a:rPr lang="en-US"/>
              <a:t> </a:t>
            </a:r>
            <a:r>
              <a:rPr lang="en-US" err="1"/>
              <a:t>facilisis</a:t>
            </a:r>
            <a:r>
              <a:rPr lang="en-US"/>
              <a:t> lorem </a:t>
            </a:r>
            <a:r>
              <a:rPr lang="en-US" err="1"/>
              <a:t>volutpat</a:t>
            </a:r>
            <a:r>
              <a:rPr lang="en-US"/>
              <a:t>. Integer non </a:t>
            </a:r>
            <a:r>
              <a:rPr lang="en-US" err="1"/>
              <a:t>elit</a:t>
            </a:r>
            <a:r>
              <a:rPr lang="en-US"/>
              <a:t> </a:t>
            </a:r>
            <a:r>
              <a:rPr lang="en-US" err="1"/>
              <a:t>lacinia</a:t>
            </a:r>
            <a:r>
              <a:rPr lang="en-US"/>
              <a:t> </a:t>
            </a:r>
            <a:r>
              <a:rPr lang="en-US" err="1"/>
              <a:t>diam</a:t>
            </a:r>
            <a:r>
              <a:rPr lang="en-US"/>
              <a:t> </a:t>
            </a:r>
            <a:r>
              <a:rPr lang="en-US" err="1"/>
              <a:t>venenatis</a:t>
            </a:r>
            <a:r>
              <a:rPr lang="en-US"/>
              <a:t> </a:t>
            </a:r>
            <a:r>
              <a:rPr lang="en-US" err="1"/>
              <a:t>consequat</a:t>
            </a:r>
            <a:r>
              <a:rPr lang="en-US"/>
              <a:t>. </a:t>
            </a:r>
          </a:p>
          <a:p>
            <a:pPr lvl="0"/>
            <a:r>
              <a:rPr lang="en-US" err="1"/>
              <a:t>Dnec</a:t>
            </a:r>
            <a:r>
              <a:rPr lang="en-US"/>
              <a:t> maximus pharetra </a:t>
            </a:r>
            <a:r>
              <a:rPr lang="en-US" err="1"/>
              <a:t>sapien</a:t>
            </a:r>
            <a:r>
              <a:rPr lang="en-US"/>
              <a:t> sit </a:t>
            </a:r>
            <a:r>
              <a:rPr lang="en-US" err="1"/>
              <a:t>amet</a:t>
            </a:r>
            <a:r>
              <a:rPr lang="en-US"/>
              <a:t> </a:t>
            </a:r>
            <a:r>
              <a:rPr lang="en-US" err="1"/>
              <a:t>rhoncus</a:t>
            </a:r>
            <a:r>
              <a:rPr lang="en-US"/>
              <a:t>. </a:t>
            </a:r>
            <a:r>
              <a:rPr lang="en-US" err="1"/>
              <a:t>Vestibulum</a:t>
            </a:r>
            <a:r>
              <a:rPr lang="en-US"/>
              <a:t> </a:t>
            </a:r>
            <a:r>
              <a:rPr lang="en-US" err="1"/>
              <a:t>consequat</a:t>
            </a:r>
            <a:r>
              <a:rPr lang="en-US"/>
              <a:t> ligula </a:t>
            </a:r>
            <a:r>
              <a:rPr lang="en-US" err="1"/>
              <a:t>nunc</a:t>
            </a:r>
            <a:r>
              <a:rPr lang="en-US"/>
              <a:t>, ac </a:t>
            </a:r>
            <a:r>
              <a:rPr lang="en-US" err="1"/>
              <a:t>auctor</a:t>
            </a:r>
            <a:r>
              <a:rPr lang="en-US"/>
              <a:t> </a:t>
            </a:r>
            <a:r>
              <a:rPr lang="en-US" err="1"/>
              <a:t>massa</a:t>
            </a:r>
            <a:r>
              <a:rPr lang="en-US"/>
              <a:t> </a:t>
            </a:r>
            <a:r>
              <a:rPr lang="en-US" err="1"/>
              <a:t>luctus</a:t>
            </a:r>
            <a:r>
              <a:rPr lang="en-US"/>
              <a:t> a. </a:t>
            </a:r>
            <a:r>
              <a:rPr lang="en-US" err="1"/>
              <a:t>Suspendisse</a:t>
            </a:r>
            <a:r>
              <a:rPr lang="en-US"/>
              <a:t> ex mi, </a:t>
            </a:r>
            <a:r>
              <a:rPr lang="en-US" err="1"/>
              <a:t>imperdiet</a:t>
            </a:r>
            <a:r>
              <a:rPr lang="en-US"/>
              <a:t> et </a:t>
            </a:r>
            <a:r>
              <a:rPr lang="en-US" err="1"/>
              <a:t>risus</a:t>
            </a:r>
            <a:r>
              <a:rPr lang="en-US"/>
              <a:t> </a:t>
            </a:r>
            <a:r>
              <a:rPr lang="en-US" err="1"/>
              <a:t>tincidunt</a:t>
            </a:r>
            <a:r>
              <a:rPr lang="en-US"/>
              <a:t>, </a:t>
            </a:r>
            <a:r>
              <a:rPr lang="en-US" err="1"/>
              <a:t>varius</a:t>
            </a:r>
            <a:r>
              <a:rPr lang="en-US"/>
              <a:t> </a:t>
            </a:r>
            <a:r>
              <a:rPr lang="en-US" err="1"/>
              <a:t>viverra</a:t>
            </a:r>
            <a:r>
              <a:rPr lang="en-US"/>
              <a:t> lorem.</a:t>
            </a:r>
          </a:p>
          <a:p>
            <a:pPr lvl="0"/>
            <a:r>
              <a:rPr lang="en-US" err="1"/>
              <a:t>Aenean</a:t>
            </a:r>
            <a:r>
              <a:rPr lang="en-US"/>
              <a:t> </a:t>
            </a:r>
            <a:r>
              <a:rPr lang="en-US" err="1"/>
              <a:t>lacus</a:t>
            </a:r>
            <a:r>
              <a:rPr lang="en-US"/>
              <a:t> </a:t>
            </a:r>
            <a:r>
              <a:rPr lang="en-US" err="1"/>
              <a:t>arcu</a:t>
            </a:r>
            <a:r>
              <a:rPr lang="en-US"/>
              <a: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a:p>
            <a:pPr lvl="0"/>
            <a:r>
              <a:rPr lang="en-US" err="1"/>
              <a:t>Pellentesque</a:t>
            </a:r>
            <a:r>
              <a:rPr lang="en-US"/>
              <a:t> </a:t>
            </a:r>
            <a:r>
              <a:rPr lang="en-US" err="1"/>
              <a:t>sodales</a:t>
            </a:r>
            <a:r>
              <a:rPr lang="en-US"/>
              <a:t> </a:t>
            </a:r>
            <a:r>
              <a:rPr lang="en-US" err="1"/>
              <a:t>purus</a:t>
            </a:r>
            <a:r>
              <a:rPr lang="en-US"/>
              <a:t> et dui convallis, </a:t>
            </a:r>
            <a:r>
              <a:rPr lang="en-US" err="1"/>
              <a:t>sed</a:t>
            </a:r>
            <a:r>
              <a:rPr lang="en-US"/>
              <a:t> </a:t>
            </a:r>
            <a:r>
              <a:rPr lang="en-US" err="1"/>
              <a:t>facilisis</a:t>
            </a:r>
            <a:r>
              <a:rPr lang="en-US"/>
              <a:t> lorem </a:t>
            </a:r>
            <a:r>
              <a:rPr lang="en-US" err="1"/>
              <a:t>volutpat</a:t>
            </a:r>
            <a:r>
              <a:rPr lang="en-US"/>
              <a:t>. Integer non </a:t>
            </a:r>
            <a:r>
              <a:rPr lang="en-US" err="1"/>
              <a:t>elit</a:t>
            </a:r>
            <a:r>
              <a:rPr lang="en-US"/>
              <a:t> </a:t>
            </a:r>
            <a:r>
              <a:rPr lang="en-US" err="1"/>
              <a:t>lacinia</a:t>
            </a:r>
            <a:r>
              <a:rPr lang="en-US"/>
              <a:t> </a:t>
            </a:r>
            <a:r>
              <a:rPr lang="en-US" err="1"/>
              <a:t>diam</a:t>
            </a:r>
            <a:r>
              <a:rPr lang="en-US"/>
              <a:t> </a:t>
            </a:r>
            <a:r>
              <a:rPr lang="en-US" err="1"/>
              <a:t>venenatis</a:t>
            </a:r>
            <a:r>
              <a:rPr lang="en-US"/>
              <a:t> </a:t>
            </a:r>
            <a:r>
              <a:rPr lang="en-US" err="1"/>
              <a:t>consequat</a:t>
            </a:r>
            <a:r>
              <a:rPr lang="en-US"/>
              <a:t>. </a:t>
            </a:r>
          </a:p>
          <a:p>
            <a:pPr lvl="0"/>
            <a:r>
              <a:rPr lang="en-US" err="1"/>
              <a:t>Donec</a:t>
            </a:r>
            <a:r>
              <a:rPr lang="en-US"/>
              <a:t> maximus pharetra </a:t>
            </a:r>
            <a:r>
              <a:rPr lang="en-US" err="1"/>
              <a:t>sapien</a:t>
            </a:r>
            <a:r>
              <a:rPr lang="en-US"/>
              <a:t> sit </a:t>
            </a:r>
            <a:r>
              <a:rPr lang="en-US" err="1"/>
              <a:t>amet</a:t>
            </a:r>
            <a:r>
              <a:rPr lang="en-US"/>
              <a:t> </a:t>
            </a:r>
            <a:r>
              <a:rPr lang="en-US" err="1"/>
              <a:t>rhoncus</a:t>
            </a:r>
            <a:r>
              <a:rPr lang="en-US"/>
              <a:t>. </a:t>
            </a:r>
            <a:r>
              <a:rPr lang="en-US" err="1"/>
              <a:t>Vestibulum</a:t>
            </a:r>
            <a:r>
              <a:rPr lang="en-US"/>
              <a:t> </a:t>
            </a:r>
            <a:r>
              <a:rPr lang="en-US" err="1"/>
              <a:t>consequat</a:t>
            </a:r>
            <a:r>
              <a:rPr lang="en-US"/>
              <a:t> ligula </a:t>
            </a:r>
            <a:r>
              <a:rPr lang="en-US" err="1"/>
              <a:t>nunc</a:t>
            </a:r>
            <a:r>
              <a:rPr lang="en-US"/>
              <a:t>, ac </a:t>
            </a:r>
            <a:r>
              <a:rPr lang="en-US" err="1"/>
              <a:t>auctor</a:t>
            </a:r>
            <a:r>
              <a:rPr lang="en-US"/>
              <a:t> </a:t>
            </a:r>
            <a:r>
              <a:rPr lang="en-US" err="1"/>
              <a:t>massa</a:t>
            </a:r>
            <a:r>
              <a:rPr lang="en-US"/>
              <a:t> </a:t>
            </a:r>
            <a:r>
              <a:rPr lang="en-US" err="1"/>
              <a:t>luctus</a:t>
            </a:r>
            <a:r>
              <a:rPr lang="en-US"/>
              <a:t> a. </a:t>
            </a:r>
            <a:r>
              <a:rPr lang="en-US" err="1"/>
              <a:t>Suspendisse</a:t>
            </a:r>
            <a:r>
              <a:rPr lang="en-US"/>
              <a:t> ex mi, </a:t>
            </a:r>
            <a:r>
              <a:rPr lang="en-US" err="1"/>
              <a:t>imperdiet</a:t>
            </a:r>
            <a:r>
              <a:rPr lang="en-US"/>
              <a:t> et </a:t>
            </a:r>
            <a:r>
              <a:rPr lang="en-US" err="1"/>
              <a:t>risus</a:t>
            </a:r>
            <a:r>
              <a:rPr lang="en-US"/>
              <a:t> </a:t>
            </a:r>
            <a:r>
              <a:rPr lang="en-US" err="1"/>
              <a:t>tincidunt</a:t>
            </a:r>
            <a:r>
              <a:rPr lang="en-US"/>
              <a:t>, </a:t>
            </a:r>
            <a:r>
              <a:rPr lang="en-US" err="1"/>
              <a:t>varius</a:t>
            </a:r>
            <a:r>
              <a:rPr lang="en-US"/>
              <a:t> </a:t>
            </a:r>
            <a:r>
              <a:rPr lang="en-US" err="1"/>
              <a:t>viverra</a:t>
            </a:r>
            <a:r>
              <a:rPr lang="en-US"/>
              <a:t> lorem.</a:t>
            </a:r>
          </a:p>
        </p:txBody>
      </p:sp>
      <p:sp>
        <p:nvSpPr>
          <p:cNvPr id="16" name="Text Placeholder 2"/>
          <p:cNvSpPr>
            <a:spLocks noGrp="1"/>
          </p:cNvSpPr>
          <p:nvPr>
            <p:ph type="body" sz="quarter" idx="12" hasCustomPrompt="1"/>
          </p:nvPr>
        </p:nvSpPr>
        <p:spPr>
          <a:xfrm>
            <a:off x="203201"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sp>
        <p:nvSpPr>
          <p:cNvPr id="3" name="SmartArt Placeholder 2"/>
          <p:cNvSpPr>
            <a:spLocks noGrp="1"/>
          </p:cNvSpPr>
          <p:nvPr>
            <p:ph type="dgm" sz="quarter" idx="13" hasCustomPrompt="1"/>
          </p:nvPr>
        </p:nvSpPr>
        <p:spPr>
          <a:xfrm>
            <a:off x="5225143" y="929218"/>
            <a:ext cx="3699782" cy="5245100"/>
          </a:xfrm>
        </p:spPr>
        <p:txBody>
          <a:bodyPr/>
          <a:lstStyle>
            <a:lvl1pPr marL="0" indent="0" algn="ctr">
              <a:buNone/>
              <a:defRPr sz="1400"/>
            </a:lvl1pPr>
          </a:lstStyle>
          <a:p>
            <a:r>
              <a:rPr lang="en-US"/>
              <a:t>Click to add Infographics/SmartArt</a:t>
            </a:r>
          </a:p>
        </p:txBody>
      </p:sp>
      <p:cxnSp>
        <p:nvCxnSpPr>
          <p:cNvPr id="17"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8"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Tree>
    <p:extLst>
      <p:ext uri="{BB962C8B-B14F-4D97-AF65-F5344CB8AC3E}">
        <p14:creationId xmlns:p14="http://schemas.microsoft.com/office/powerpoint/2010/main" val="1604154885"/>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7_Content with Map">
    <p:spTree>
      <p:nvGrpSpPr>
        <p:cNvPr id="1" name=""/>
        <p:cNvGrpSpPr/>
        <p:nvPr/>
      </p:nvGrpSpPr>
      <p:grpSpPr>
        <a:xfrm>
          <a:off x="0" y="0"/>
          <a:ext cx="0" cy="0"/>
          <a:chOff x="0" y="0"/>
          <a:chExt cx="0" cy="0"/>
        </a:xfrm>
      </p:grpSpPr>
      <p:sp>
        <p:nvSpPr>
          <p:cNvPr id="47" name="Title 1"/>
          <p:cNvSpPr>
            <a:spLocks noGrp="1"/>
          </p:cNvSpPr>
          <p:nvPr userDrawn="1">
            <p:ph type="ctrTitle" hasCustomPrompt="1"/>
          </p:nvPr>
        </p:nvSpPr>
        <p:spPr>
          <a:xfrm>
            <a:off x="0" y="345077"/>
            <a:ext cx="3200400" cy="621363"/>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Map</a:t>
            </a:r>
          </a:p>
        </p:txBody>
      </p:sp>
      <p:sp>
        <p:nvSpPr>
          <p:cNvPr id="8"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49"/>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15" name="Text Placeholder 2"/>
          <p:cNvSpPr>
            <a:spLocks noGrp="1"/>
          </p:cNvSpPr>
          <p:nvPr userDrawn="1">
            <p:ph type="body" sz="quarter" idx="11" hasCustomPrompt="1"/>
          </p:nvPr>
        </p:nvSpPr>
        <p:spPr>
          <a:xfrm>
            <a:off x="116115" y="1165980"/>
            <a:ext cx="4025901" cy="1257552"/>
          </a:xfrm>
        </p:spPr>
        <p:txBody>
          <a:bodyPr/>
          <a:lstStyle>
            <a:lvl1pPr marL="0" indent="0" algn="l" defTabSz="1828800" rtl="0" eaLnBrk="1" latinLnBrk="0" hangingPunct="1">
              <a:lnSpc>
                <a:spcPct val="100000"/>
              </a:lnSpc>
              <a:spcBef>
                <a:spcPts val="600"/>
              </a:spcBef>
              <a:buFont typeface="Arial" panose="020B0604020202020204" pitchFamily="34" charset="0"/>
              <a:buNone/>
              <a:defRPr lang="en-US" sz="12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Body copy in 30pt.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p:txBody>
      </p:sp>
      <p:sp>
        <p:nvSpPr>
          <p:cNvPr id="16" name="Text Placeholder 2"/>
          <p:cNvSpPr>
            <a:spLocks noGrp="1"/>
          </p:cNvSpPr>
          <p:nvPr userDrawn="1">
            <p:ph type="body" sz="quarter" idx="12" hasCustomPrompt="1"/>
          </p:nvPr>
        </p:nvSpPr>
        <p:spPr>
          <a:xfrm>
            <a:off x="203201"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pic>
        <p:nvPicPr>
          <p:cNvPr id="17" name="Map.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346905" y="723168"/>
            <a:ext cx="4720038" cy="4153633"/>
          </a:xfrm>
          <a:prstGeom prst="rect">
            <a:avLst/>
          </a:prstGeom>
          <a:ln w="12700">
            <a:miter lim="400000"/>
          </a:ln>
        </p:spPr>
      </p:pic>
      <p:sp>
        <p:nvSpPr>
          <p:cNvPr id="4" name="Text Placeholder 3"/>
          <p:cNvSpPr>
            <a:spLocks noGrp="1"/>
          </p:cNvSpPr>
          <p:nvPr>
            <p:ph type="body" sz="quarter" idx="27" hasCustomPrompt="1"/>
          </p:nvPr>
        </p:nvSpPr>
        <p:spPr>
          <a:xfrm>
            <a:off x="4541202" y="5077702"/>
            <a:ext cx="1392568" cy="164148"/>
          </a:xfrm>
        </p:spPr>
        <p:txBody>
          <a:bodyPr wrap="square" lIns="0" tIns="0" rIns="0" bIns="0">
            <a:noAutofit/>
          </a:bodyPr>
          <a:lstStyle>
            <a:lvl1pPr marL="0" indent="0">
              <a:spcBef>
                <a:spcPts val="0"/>
              </a:spcBef>
              <a:buClr>
                <a:schemeClr val="tx2"/>
              </a:buClr>
              <a:buFont typeface="Arial" panose="020B0604020202020204" pitchFamily="34" charset="0"/>
              <a:buNone/>
              <a:defRPr sz="800" b="1"/>
            </a:lvl1pPr>
          </a:lstStyle>
          <a:p>
            <a:pPr lvl="0"/>
            <a:r>
              <a:rPr lang="en-US"/>
              <a:t>Country</a:t>
            </a:r>
          </a:p>
        </p:txBody>
      </p:sp>
      <p:sp>
        <p:nvSpPr>
          <p:cNvPr id="23" name="Text Placeholder 3"/>
          <p:cNvSpPr>
            <a:spLocks noGrp="1"/>
          </p:cNvSpPr>
          <p:nvPr>
            <p:ph type="body" sz="quarter" idx="28" hasCustomPrompt="1"/>
          </p:nvPr>
        </p:nvSpPr>
        <p:spPr>
          <a:xfrm>
            <a:off x="4572000" y="5268202"/>
            <a:ext cx="1361770" cy="164148"/>
          </a:xfrm>
        </p:spPr>
        <p:txBody>
          <a:bodyPr wrap="square" lIns="0" tIns="0" rIns="0" bIns="0">
            <a:noAutofit/>
          </a:bodyPr>
          <a:lstStyle>
            <a:lvl1pPr marL="0" indent="0">
              <a:spcBef>
                <a:spcPts val="0"/>
              </a:spcBef>
              <a:buClr>
                <a:schemeClr val="tx2"/>
              </a:buClr>
              <a:buFont typeface="Arial" panose="020B0604020202020204" pitchFamily="34" charset="0"/>
              <a:buNone/>
              <a:defRPr sz="800" b="0"/>
            </a:lvl1pPr>
          </a:lstStyle>
          <a:p>
            <a:pPr lvl="0"/>
            <a:r>
              <a:rPr lang="en-US"/>
              <a:t>Tempus </a:t>
            </a:r>
            <a:r>
              <a:rPr lang="en-US" err="1"/>
              <a:t>eu</a:t>
            </a:r>
            <a:r>
              <a:rPr lang="en-US"/>
              <a:t> </a:t>
            </a:r>
            <a:r>
              <a:rPr lang="en-US" err="1"/>
              <a:t>orci</a:t>
            </a:r>
            <a:r>
              <a:rPr lang="en-US"/>
              <a:t> in.</a:t>
            </a:r>
          </a:p>
        </p:txBody>
      </p:sp>
      <p:sp>
        <p:nvSpPr>
          <p:cNvPr id="25" name="Text Placeholder 3"/>
          <p:cNvSpPr>
            <a:spLocks noGrp="1"/>
          </p:cNvSpPr>
          <p:nvPr>
            <p:ph type="body" sz="quarter" idx="29" hasCustomPrompt="1"/>
          </p:nvPr>
        </p:nvSpPr>
        <p:spPr>
          <a:xfrm>
            <a:off x="6008052" y="5077702"/>
            <a:ext cx="1392568" cy="164148"/>
          </a:xfrm>
        </p:spPr>
        <p:txBody>
          <a:bodyPr wrap="square" lIns="0" tIns="0" rIns="0" bIns="0">
            <a:noAutofit/>
          </a:bodyPr>
          <a:lstStyle>
            <a:lvl1pPr marL="0" indent="0">
              <a:spcBef>
                <a:spcPts val="0"/>
              </a:spcBef>
              <a:buClr>
                <a:schemeClr val="tx2"/>
              </a:buClr>
              <a:buFont typeface="Arial" panose="020B0604020202020204" pitchFamily="34" charset="0"/>
              <a:buNone/>
              <a:defRPr sz="800" b="1"/>
            </a:lvl1pPr>
          </a:lstStyle>
          <a:p>
            <a:pPr lvl="0"/>
            <a:r>
              <a:rPr lang="en-US"/>
              <a:t>Country</a:t>
            </a:r>
          </a:p>
        </p:txBody>
      </p:sp>
      <p:sp>
        <p:nvSpPr>
          <p:cNvPr id="26" name="Text Placeholder 3"/>
          <p:cNvSpPr>
            <a:spLocks noGrp="1"/>
          </p:cNvSpPr>
          <p:nvPr>
            <p:ph type="body" sz="quarter" idx="30" hasCustomPrompt="1"/>
          </p:nvPr>
        </p:nvSpPr>
        <p:spPr>
          <a:xfrm>
            <a:off x="6038850" y="5268202"/>
            <a:ext cx="1361770" cy="164148"/>
          </a:xfrm>
        </p:spPr>
        <p:txBody>
          <a:bodyPr wrap="square" lIns="0" tIns="0" rIns="0" bIns="0">
            <a:noAutofit/>
          </a:bodyPr>
          <a:lstStyle>
            <a:lvl1pPr marL="0" indent="0">
              <a:spcBef>
                <a:spcPts val="0"/>
              </a:spcBef>
              <a:buClr>
                <a:schemeClr val="tx2"/>
              </a:buClr>
              <a:buFont typeface="Arial" panose="020B0604020202020204" pitchFamily="34" charset="0"/>
              <a:buNone/>
              <a:defRPr sz="800" b="0"/>
            </a:lvl1pPr>
          </a:lstStyle>
          <a:p>
            <a:pPr lvl="0"/>
            <a:r>
              <a:rPr lang="en-US"/>
              <a:t>Tempus </a:t>
            </a:r>
            <a:r>
              <a:rPr lang="en-US" err="1"/>
              <a:t>eu</a:t>
            </a:r>
            <a:r>
              <a:rPr lang="en-US"/>
              <a:t> </a:t>
            </a:r>
            <a:r>
              <a:rPr lang="en-US" err="1"/>
              <a:t>orci</a:t>
            </a:r>
            <a:r>
              <a:rPr lang="en-US"/>
              <a:t> in.</a:t>
            </a:r>
          </a:p>
        </p:txBody>
      </p:sp>
      <p:sp>
        <p:nvSpPr>
          <p:cNvPr id="27" name="Text Placeholder 3"/>
          <p:cNvSpPr>
            <a:spLocks noGrp="1"/>
          </p:cNvSpPr>
          <p:nvPr>
            <p:ph type="body" sz="quarter" idx="31" hasCustomPrompt="1"/>
          </p:nvPr>
        </p:nvSpPr>
        <p:spPr>
          <a:xfrm>
            <a:off x="7493952" y="5077702"/>
            <a:ext cx="1392568" cy="164148"/>
          </a:xfrm>
        </p:spPr>
        <p:txBody>
          <a:bodyPr wrap="square" lIns="0" tIns="0" rIns="0" bIns="0">
            <a:noAutofit/>
          </a:bodyPr>
          <a:lstStyle>
            <a:lvl1pPr marL="0" indent="0">
              <a:spcBef>
                <a:spcPts val="0"/>
              </a:spcBef>
              <a:buClr>
                <a:schemeClr val="tx2"/>
              </a:buClr>
              <a:buFont typeface="Arial" panose="020B0604020202020204" pitchFamily="34" charset="0"/>
              <a:buNone/>
              <a:defRPr sz="800" b="1"/>
            </a:lvl1pPr>
          </a:lstStyle>
          <a:p>
            <a:pPr lvl="0"/>
            <a:r>
              <a:rPr lang="en-US"/>
              <a:t>Country</a:t>
            </a:r>
          </a:p>
        </p:txBody>
      </p:sp>
      <p:sp>
        <p:nvSpPr>
          <p:cNvPr id="28" name="Text Placeholder 3"/>
          <p:cNvSpPr>
            <a:spLocks noGrp="1"/>
          </p:cNvSpPr>
          <p:nvPr>
            <p:ph type="body" sz="quarter" idx="32" hasCustomPrompt="1"/>
          </p:nvPr>
        </p:nvSpPr>
        <p:spPr>
          <a:xfrm>
            <a:off x="7524750" y="5268202"/>
            <a:ext cx="1361770" cy="164148"/>
          </a:xfrm>
        </p:spPr>
        <p:txBody>
          <a:bodyPr wrap="square" lIns="0" tIns="0" rIns="0" bIns="0">
            <a:noAutofit/>
          </a:bodyPr>
          <a:lstStyle>
            <a:lvl1pPr marL="0" indent="0">
              <a:spcBef>
                <a:spcPts val="0"/>
              </a:spcBef>
              <a:buClr>
                <a:schemeClr val="tx2"/>
              </a:buClr>
              <a:buFont typeface="Arial" panose="020B0604020202020204" pitchFamily="34" charset="0"/>
              <a:buNone/>
              <a:defRPr sz="800" b="0"/>
            </a:lvl1pPr>
          </a:lstStyle>
          <a:p>
            <a:pPr lvl="0"/>
            <a:r>
              <a:rPr lang="en-US"/>
              <a:t>Tempus </a:t>
            </a:r>
            <a:r>
              <a:rPr lang="en-US" err="1"/>
              <a:t>eu</a:t>
            </a:r>
            <a:r>
              <a:rPr lang="en-US"/>
              <a:t> </a:t>
            </a:r>
            <a:r>
              <a:rPr lang="en-US" err="1"/>
              <a:t>orci</a:t>
            </a:r>
            <a:r>
              <a:rPr lang="en-US"/>
              <a:t> in.</a:t>
            </a:r>
          </a:p>
        </p:txBody>
      </p:sp>
      <p:sp>
        <p:nvSpPr>
          <p:cNvPr id="29" name="Text Placeholder 3"/>
          <p:cNvSpPr>
            <a:spLocks noGrp="1"/>
          </p:cNvSpPr>
          <p:nvPr>
            <p:ph type="body" sz="quarter" idx="33" hasCustomPrompt="1"/>
          </p:nvPr>
        </p:nvSpPr>
        <p:spPr>
          <a:xfrm>
            <a:off x="4541202" y="5534902"/>
            <a:ext cx="1392568" cy="164148"/>
          </a:xfrm>
        </p:spPr>
        <p:txBody>
          <a:bodyPr wrap="square" lIns="0" tIns="0" rIns="0" bIns="0">
            <a:noAutofit/>
          </a:bodyPr>
          <a:lstStyle>
            <a:lvl1pPr marL="0" indent="0">
              <a:spcBef>
                <a:spcPts val="0"/>
              </a:spcBef>
              <a:buClr>
                <a:schemeClr val="tx2"/>
              </a:buClr>
              <a:buFont typeface="Arial" panose="020B0604020202020204" pitchFamily="34" charset="0"/>
              <a:buNone/>
              <a:defRPr sz="800" b="1"/>
            </a:lvl1pPr>
          </a:lstStyle>
          <a:p>
            <a:pPr lvl="0"/>
            <a:r>
              <a:rPr lang="en-US"/>
              <a:t>Country</a:t>
            </a:r>
          </a:p>
        </p:txBody>
      </p:sp>
      <p:sp>
        <p:nvSpPr>
          <p:cNvPr id="30" name="Text Placeholder 3"/>
          <p:cNvSpPr>
            <a:spLocks noGrp="1"/>
          </p:cNvSpPr>
          <p:nvPr>
            <p:ph type="body" sz="quarter" idx="34" hasCustomPrompt="1"/>
          </p:nvPr>
        </p:nvSpPr>
        <p:spPr>
          <a:xfrm>
            <a:off x="4572000" y="5725402"/>
            <a:ext cx="1361770" cy="164148"/>
          </a:xfrm>
        </p:spPr>
        <p:txBody>
          <a:bodyPr wrap="square" lIns="0" tIns="0" rIns="0" bIns="0">
            <a:noAutofit/>
          </a:bodyPr>
          <a:lstStyle>
            <a:lvl1pPr marL="0" indent="0">
              <a:spcBef>
                <a:spcPts val="0"/>
              </a:spcBef>
              <a:buClr>
                <a:schemeClr val="tx2"/>
              </a:buClr>
              <a:buFont typeface="Arial" panose="020B0604020202020204" pitchFamily="34" charset="0"/>
              <a:buNone/>
              <a:defRPr sz="800" b="0"/>
            </a:lvl1pPr>
          </a:lstStyle>
          <a:p>
            <a:pPr lvl="0"/>
            <a:r>
              <a:rPr lang="en-US"/>
              <a:t>Tempus </a:t>
            </a:r>
            <a:r>
              <a:rPr lang="en-US" err="1"/>
              <a:t>eu</a:t>
            </a:r>
            <a:r>
              <a:rPr lang="en-US"/>
              <a:t> </a:t>
            </a:r>
            <a:r>
              <a:rPr lang="en-US" err="1"/>
              <a:t>orci</a:t>
            </a:r>
            <a:r>
              <a:rPr lang="en-US"/>
              <a:t> in.</a:t>
            </a:r>
          </a:p>
        </p:txBody>
      </p:sp>
      <p:sp>
        <p:nvSpPr>
          <p:cNvPr id="31" name="Text Placeholder 3"/>
          <p:cNvSpPr>
            <a:spLocks noGrp="1"/>
          </p:cNvSpPr>
          <p:nvPr>
            <p:ph type="body" sz="quarter" idx="35" hasCustomPrompt="1"/>
          </p:nvPr>
        </p:nvSpPr>
        <p:spPr>
          <a:xfrm>
            <a:off x="6008052" y="5534902"/>
            <a:ext cx="1392568" cy="164148"/>
          </a:xfrm>
        </p:spPr>
        <p:txBody>
          <a:bodyPr wrap="square" lIns="0" tIns="0" rIns="0" bIns="0">
            <a:noAutofit/>
          </a:bodyPr>
          <a:lstStyle>
            <a:lvl1pPr marL="0" indent="0">
              <a:spcBef>
                <a:spcPts val="0"/>
              </a:spcBef>
              <a:buClr>
                <a:schemeClr val="tx2"/>
              </a:buClr>
              <a:buFont typeface="Arial" panose="020B0604020202020204" pitchFamily="34" charset="0"/>
              <a:buNone/>
              <a:defRPr sz="800" b="1"/>
            </a:lvl1pPr>
          </a:lstStyle>
          <a:p>
            <a:pPr lvl="0"/>
            <a:r>
              <a:rPr lang="en-US"/>
              <a:t>Country</a:t>
            </a:r>
          </a:p>
        </p:txBody>
      </p:sp>
      <p:sp>
        <p:nvSpPr>
          <p:cNvPr id="32" name="Text Placeholder 3"/>
          <p:cNvSpPr>
            <a:spLocks noGrp="1"/>
          </p:cNvSpPr>
          <p:nvPr>
            <p:ph type="body" sz="quarter" idx="36" hasCustomPrompt="1"/>
          </p:nvPr>
        </p:nvSpPr>
        <p:spPr>
          <a:xfrm>
            <a:off x="6038850" y="5725402"/>
            <a:ext cx="1361770" cy="164148"/>
          </a:xfrm>
        </p:spPr>
        <p:txBody>
          <a:bodyPr wrap="square" lIns="0" tIns="0" rIns="0" bIns="0">
            <a:noAutofit/>
          </a:bodyPr>
          <a:lstStyle>
            <a:lvl1pPr marL="0" indent="0">
              <a:spcBef>
                <a:spcPts val="0"/>
              </a:spcBef>
              <a:buClr>
                <a:schemeClr val="tx2"/>
              </a:buClr>
              <a:buFont typeface="Arial" panose="020B0604020202020204" pitchFamily="34" charset="0"/>
              <a:buNone/>
              <a:defRPr sz="800" b="0"/>
            </a:lvl1pPr>
          </a:lstStyle>
          <a:p>
            <a:pPr lvl="0"/>
            <a:r>
              <a:rPr lang="en-US"/>
              <a:t>Tempus </a:t>
            </a:r>
            <a:r>
              <a:rPr lang="en-US" err="1"/>
              <a:t>eu</a:t>
            </a:r>
            <a:r>
              <a:rPr lang="en-US"/>
              <a:t> </a:t>
            </a:r>
            <a:r>
              <a:rPr lang="en-US" err="1"/>
              <a:t>orci</a:t>
            </a:r>
            <a:r>
              <a:rPr lang="en-US"/>
              <a:t> in.</a:t>
            </a:r>
          </a:p>
        </p:txBody>
      </p:sp>
      <p:sp>
        <p:nvSpPr>
          <p:cNvPr id="33" name="Text Placeholder 3"/>
          <p:cNvSpPr>
            <a:spLocks noGrp="1"/>
          </p:cNvSpPr>
          <p:nvPr>
            <p:ph type="body" sz="quarter" idx="37" hasCustomPrompt="1"/>
          </p:nvPr>
        </p:nvSpPr>
        <p:spPr>
          <a:xfrm>
            <a:off x="7493952" y="5534902"/>
            <a:ext cx="1392568" cy="164148"/>
          </a:xfrm>
        </p:spPr>
        <p:txBody>
          <a:bodyPr wrap="square" lIns="0" tIns="0" rIns="0" bIns="0">
            <a:noAutofit/>
          </a:bodyPr>
          <a:lstStyle>
            <a:lvl1pPr marL="0" indent="0">
              <a:spcBef>
                <a:spcPts val="0"/>
              </a:spcBef>
              <a:buClr>
                <a:schemeClr val="tx2"/>
              </a:buClr>
              <a:buFont typeface="Arial" panose="020B0604020202020204" pitchFamily="34" charset="0"/>
              <a:buNone/>
              <a:defRPr sz="800" b="1"/>
            </a:lvl1pPr>
          </a:lstStyle>
          <a:p>
            <a:pPr lvl="0"/>
            <a:r>
              <a:rPr lang="en-US"/>
              <a:t>Country</a:t>
            </a:r>
          </a:p>
        </p:txBody>
      </p:sp>
      <p:sp>
        <p:nvSpPr>
          <p:cNvPr id="34" name="Text Placeholder 3"/>
          <p:cNvSpPr>
            <a:spLocks noGrp="1"/>
          </p:cNvSpPr>
          <p:nvPr>
            <p:ph type="body" sz="quarter" idx="38" hasCustomPrompt="1"/>
          </p:nvPr>
        </p:nvSpPr>
        <p:spPr>
          <a:xfrm>
            <a:off x="7524750" y="5725402"/>
            <a:ext cx="1361770" cy="164148"/>
          </a:xfrm>
        </p:spPr>
        <p:txBody>
          <a:bodyPr wrap="square" lIns="0" tIns="0" rIns="0" bIns="0">
            <a:noAutofit/>
          </a:bodyPr>
          <a:lstStyle>
            <a:lvl1pPr marL="0" indent="0">
              <a:spcBef>
                <a:spcPts val="0"/>
              </a:spcBef>
              <a:buClr>
                <a:schemeClr val="tx2"/>
              </a:buClr>
              <a:buFont typeface="Arial" panose="020B0604020202020204" pitchFamily="34" charset="0"/>
              <a:buNone/>
              <a:defRPr sz="800" b="0"/>
            </a:lvl1pPr>
          </a:lstStyle>
          <a:p>
            <a:pPr lvl="0"/>
            <a:r>
              <a:rPr lang="en-US"/>
              <a:t>Tempus </a:t>
            </a:r>
            <a:r>
              <a:rPr lang="en-US" err="1"/>
              <a:t>eu</a:t>
            </a:r>
            <a:r>
              <a:rPr lang="en-US"/>
              <a:t> </a:t>
            </a:r>
            <a:r>
              <a:rPr lang="en-US" err="1"/>
              <a:t>orci</a:t>
            </a:r>
            <a:r>
              <a:rPr lang="en-US"/>
              <a:t> in.</a:t>
            </a:r>
          </a:p>
        </p:txBody>
      </p:sp>
      <p:sp>
        <p:nvSpPr>
          <p:cNvPr id="35" name="Text Placeholder 2"/>
          <p:cNvSpPr>
            <a:spLocks noGrp="1"/>
          </p:cNvSpPr>
          <p:nvPr>
            <p:ph type="body" sz="quarter" idx="39" hasCustomPrompt="1"/>
          </p:nvPr>
        </p:nvSpPr>
        <p:spPr>
          <a:xfrm>
            <a:off x="116115" y="3594055"/>
            <a:ext cx="1963055" cy="574765"/>
          </a:xfrm>
        </p:spPr>
        <p:txBody>
          <a:bodyPr lIns="0" tIns="0" rIns="0" bIns="0"/>
          <a:lstStyle>
            <a:lvl1pPr marL="171450" indent="-171450" algn="l" defTabSz="1828800" rtl="0" eaLnBrk="1" latinLnBrk="0" hangingPunct="1">
              <a:lnSpc>
                <a:spcPct val="100000"/>
              </a:lnSpc>
              <a:spcBef>
                <a:spcPts val="600"/>
              </a:spcBef>
              <a:buClr>
                <a:schemeClr val="accent6"/>
              </a:buClr>
              <a:buFont typeface="Arial" panose="020B0604020202020204" pitchFamily="34" charset="0"/>
              <a:buChar char="•"/>
              <a:defRPr lang="en-US" sz="9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err="1"/>
              <a:t>Bulletpoints</a:t>
            </a:r>
            <a:r>
              <a:rPr lang="en-US"/>
              <a:t> in minimum of 18pt.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p>
        </p:txBody>
      </p:sp>
      <p:sp>
        <p:nvSpPr>
          <p:cNvPr id="37" name="Text Placeholder 2"/>
          <p:cNvSpPr>
            <a:spLocks noGrp="1"/>
          </p:cNvSpPr>
          <p:nvPr>
            <p:ph type="body" sz="quarter" idx="41" hasCustomPrompt="1"/>
          </p:nvPr>
        </p:nvSpPr>
        <p:spPr>
          <a:xfrm>
            <a:off x="4776470" y="1703668"/>
            <a:ext cx="390843" cy="517341"/>
          </a:xfrm>
          <a:prstGeom prst="ellipse">
            <a:avLst/>
          </a:prstGeom>
          <a:solidFill>
            <a:schemeClr val="accent1"/>
          </a:solidFill>
        </p:spPr>
        <p:txBody>
          <a:bodyPr lIns="0" rIns="0" anchor="ctr" anchorCtr="0"/>
          <a:lstStyle>
            <a:lvl1pPr marL="0" indent="0" algn="ctr" defTabSz="1828800" rtl="0" eaLnBrk="1" latinLnBrk="0" hangingPunct="1">
              <a:lnSpc>
                <a:spcPct val="100000"/>
              </a:lnSpc>
              <a:spcBef>
                <a:spcPts val="600"/>
              </a:spcBef>
              <a:buClr>
                <a:schemeClr val="accent2"/>
              </a:buClr>
              <a:buFont typeface="Arial" panose="020B0604020202020204" pitchFamily="34" charset="0"/>
              <a:buNone/>
              <a:defRPr lang="en-US" sz="800" b="0" u="sng" kern="1200" dirty="0" smtClean="0">
                <a:solidFill>
                  <a:schemeClr val="bg1"/>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Text</a:t>
            </a:r>
          </a:p>
        </p:txBody>
      </p:sp>
      <p:sp>
        <p:nvSpPr>
          <p:cNvPr id="39" name="Text Placeholder 2"/>
          <p:cNvSpPr>
            <a:spLocks noGrp="1"/>
          </p:cNvSpPr>
          <p:nvPr>
            <p:ph type="body" sz="quarter" idx="42" hasCustomPrompt="1"/>
          </p:nvPr>
        </p:nvSpPr>
        <p:spPr>
          <a:xfrm>
            <a:off x="6552295" y="1596422"/>
            <a:ext cx="390843" cy="517341"/>
          </a:xfrm>
          <a:prstGeom prst="ellipse">
            <a:avLst/>
          </a:prstGeom>
          <a:solidFill>
            <a:schemeClr val="accent5"/>
          </a:solidFill>
        </p:spPr>
        <p:txBody>
          <a:bodyPr lIns="0" rIns="0" anchor="ctr" anchorCtr="0"/>
          <a:lstStyle>
            <a:lvl1pPr marL="0" indent="0" algn="ctr" defTabSz="1828800" rtl="0" eaLnBrk="1" latinLnBrk="0" hangingPunct="1">
              <a:lnSpc>
                <a:spcPct val="100000"/>
              </a:lnSpc>
              <a:spcBef>
                <a:spcPts val="600"/>
              </a:spcBef>
              <a:buClr>
                <a:schemeClr val="accent2"/>
              </a:buClr>
              <a:buFont typeface="Arial" panose="020B0604020202020204" pitchFamily="34" charset="0"/>
              <a:buNone/>
              <a:defRPr lang="en-US" sz="800" b="0" u="sng" kern="1200" dirty="0" smtClean="0">
                <a:solidFill>
                  <a:schemeClr val="bg1"/>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Text</a:t>
            </a:r>
          </a:p>
        </p:txBody>
      </p:sp>
      <p:sp>
        <p:nvSpPr>
          <p:cNvPr id="40" name="Text Placeholder 2"/>
          <p:cNvSpPr>
            <a:spLocks noGrp="1"/>
          </p:cNvSpPr>
          <p:nvPr>
            <p:ph type="body" sz="quarter" idx="43" hasCustomPrompt="1"/>
          </p:nvPr>
        </p:nvSpPr>
        <p:spPr>
          <a:xfrm>
            <a:off x="7044206" y="1962339"/>
            <a:ext cx="390843" cy="517341"/>
          </a:xfrm>
          <a:prstGeom prst="ellipse">
            <a:avLst/>
          </a:prstGeom>
          <a:solidFill>
            <a:schemeClr val="accent2"/>
          </a:solidFill>
        </p:spPr>
        <p:txBody>
          <a:bodyPr lIns="0" rIns="0" anchor="ctr" anchorCtr="0"/>
          <a:lstStyle>
            <a:lvl1pPr marL="0" indent="0" algn="ctr" defTabSz="1828800" rtl="0" eaLnBrk="1" latinLnBrk="0" hangingPunct="1">
              <a:lnSpc>
                <a:spcPct val="100000"/>
              </a:lnSpc>
              <a:spcBef>
                <a:spcPts val="600"/>
              </a:spcBef>
              <a:buClr>
                <a:schemeClr val="accent2"/>
              </a:buClr>
              <a:buFont typeface="Arial" panose="020B0604020202020204" pitchFamily="34" charset="0"/>
              <a:buNone/>
              <a:defRPr lang="en-US" sz="800" b="0" u="sng" kern="1200" dirty="0" smtClean="0">
                <a:solidFill>
                  <a:schemeClr val="bg1"/>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Text</a:t>
            </a:r>
          </a:p>
        </p:txBody>
      </p:sp>
      <p:sp>
        <p:nvSpPr>
          <p:cNvPr id="41" name="Text Placeholder 2"/>
          <p:cNvSpPr>
            <a:spLocks noGrp="1"/>
          </p:cNvSpPr>
          <p:nvPr>
            <p:ph type="body" sz="quarter" idx="44" hasCustomPrompt="1"/>
          </p:nvPr>
        </p:nvSpPr>
        <p:spPr>
          <a:xfrm>
            <a:off x="5648008" y="2993800"/>
            <a:ext cx="390843" cy="517341"/>
          </a:xfrm>
          <a:prstGeom prst="ellipse">
            <a:avLst/>
          </a:prstGeom>
          <a:solidFill>
            <a:schemeClr val="accent6"/>
          </a:solidFill>
        </p:spPr>
        <p:txBody>
          <a:bodyPr lIns="0" rIns="0" anchor="ctr" anchorCtr="0"/>
          <a:lstStyle>
            <a:lvl1pPr marL="0" indent="0" algn="ctr" defTabSz="1828800" rtl="0" eaLnBrk="1" latinLnBrk="0" hangingPunct="1">
              <a:lnSpc>
                <a:spcPct val="100000"/>
              </a:lnSpc>
              <a:spcBef>
                <a:spcPts val="600"/>
              </a:spcBef>
              <a:buClr>
                <a:schemeClr val="accent2"/>
              </a:buClr>
              <a:buFont typeface="Arial" panose="020B0604020202020204" pitchFamily="34" charset="0"/>
              <a:buNone/>
              <a:defRPr lang="en-US" sz="800" b="0" u="sng" kern="1200" dirty="0" smtClean="0">
                <a:solidFill>
                  <a:schemeClr val="bg1"/>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Text</a:t>
            </a:r>
          </a:p>
        </p:txBody>
      </p:sp>
      <p:sp>
        <p:nvSpPr>
          <p:cNvPr id="42" name="Text Placeholder 2"/>
          <p:cNvSpPr>
            <a:spLocks noGrp="1"/>
          </p:cNvSpPr>
          <p:nvPr>
            <p:ph type="body" sz="quarter" idx="45" hasCustomPrompt="1"/>
          </p:nvPr>
        </p:nvSpPr>
        <p:spPr>
          <a:xfrm>
            <a:off x="7665245" y="2324934"/>
            <a:ext cx="390843" cy="517341"/>
          </a:xfrm>
          <a:prstGeom prst="ellipse">
            <a:avLst/>
          </a:prstGeom>
          <a:solidFill>
            <a:schemeClr val="accent4"/>
          </a:solidFill>
        </p:spPr>
        <p:txBody>
          <a:bodyPr lIns="0" rIns="0" anchor="ctr" anchorCtr="0"/>
          <a:lstStyle>
            <a:lvl1pPr marL="0" indent="0" algn="ctr" defTabSz="1828800" rtl="0" eaLnBrk="1" latinLnBrk="0" hangingPunct="1">
              <a:lnSpc>
                <a:spcPct val="100000"/>
              </a:lnSpc>
              <a:spcBef>
                <a:spcPts val="600"/>
              </a:spcBef>
              <a:buClr>
                <a:schemeClr val="accent2"/>
              </a:buClr>
              <a:buFont typeface="Arial" panose="020B0604020202020204" pitchFamily="34" charset="0"/>
              <a:buNone/>
              <a:defRPr lang="en-US" sz="800" b="0" u="sng" kern="1200" dirty="0" smtClean="0">
                <a:solidFill>
                  <a:schemeClr val="bg1"/>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Text</a:t>
            </a:r>
          </a:p>
        </p:txBody>
      </p:sp>
      <p:sp>
        <p:nvSpPr>
          <p:cNvPr id="44" name="Text Placeholder 2"/>
          <p:cNvSpPr>
            <a:spLocks noGrp="1"/>
          </p:cNvSpPr>
          <p:nvPr>
            <p:ph type="body" sz="quarter" idx="46" hasCustomPrompt="1"/>
          </p:nvPr>
        </p:nvSpPr>
        <p:spPr>
          <a:xfrm>
            <a:off x="7953950" y="1807592"/>
            <a:ext cx="390843" cy="517341"/>
          </a:xfrm>
          <a:prstGeom prst="ellipse">
            <a:avLst/>
          </a:prstGeom>
          <a:solidFill>
            <a:schemeClr val="accent3"/>
          </a:solidFill>
        </p:spPr>
        <p:txBody>
          <a:bodyPr lIns="0" rIns="0" anchor="ctr" anchorCtr="0"/>
          <a:lstStyle>
            <a:lvl1pPr marL="0" indent="0" algn="ctr" defTabSz="1828800" rtl="0" eaLnBrk="1" latinLnBrk="0" hangingPunct="1">
              <a:lnSpc>
                <a:spcPct val="100000"/>
              </a:lnSpc>
              <a:spcBef>
                <a:spcPts val="600"/>
              </a:spcBef>
              <a:buClr>
                <a:schemeClr val="accent2"/>
              </a:buClr>
              <a:buFont typeface="Arial" panose="020B0604020202020204" pitchFamily="34" charset="0"/>
              <a:buNone/>
              <a:defRPr lang="en-US" sz="800" b="0" u="sng" kern="1200" dirty="0" smtClean="0">
                <a:solidFill>
                  <a:schemeClr val="bg1"/>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Text</a:t>
            </a:r>
          </a:p>
        </p:txBody>
      </p:sp>
      <p:sp>
        <p:nvSpPr>
          <p:cNvPr id="45" name="Text Placeholder 2"/>
          <p:cNvSpPr>
            <a:spLocks noGrp="1"/>
          </p:cNvSpPr>
          <p:nvPr>
            <p:ph type="body" sz="quarter" idx="47" hasCustomPrompt="1"/>
          </p:nvPr>
        </p:nvSpPr>
        <p:spPr>
          <a:xfrm>
            <a:off x="116115" y="4306526"/>
            <a:ext cx="1963055" cy="394425"/>
          </a:xfrm>
        </p:spPr>
        <p:txBody>
          <a:bodyPr lIns="0" tIns="0" rIns="0" bIns="0"/>
          <a:lstStyle>
            <a:lvl1pPr marL="171450" indent="-171450" algn="l" defTabSz="1828800" rtl="0" eaLnBrk="1" latinLnBrk="0" hangingPunct="1">
              <a:lnSpc>
                <a:spcPct val="100000"/>
              </a:lnSpc>
              <a:spcBef>
                <a:spcPts val="600"/>
              </a:spcBef>
              <a:buClr>
                <a:schemeClr val="accent6"/>
              </a:buClr>
              <a:buFont typeface="Arial" panose="020B0604020202020204" pitchFamily="34" charset="0"/>
              <a:buChar char="•"/>
              <a:defRPr lang="en-US" sz="9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p:txBody>
      </p:sp>
      <p:sp>
        <p:nvSpPr>
          <p:cNvPr id="46" name="Text Placeholder 2"/>
          <p:cNvSpPr>
            <a:spLocks noGrp="1"/>
          </p:cNvSpPr>
          <p:nvPr>
            <p:ph type="body" sz="quarter" idx="48" hasCustomPrompt="1"/>
          </p:nvPr>
        </p:nvSpPr>
        <p:spPr>
          <a:xfrm>
            <a:off x="116115" y="4838657"/>
            <a:ext cx="1963055" cy="760185"/>
          </a:xfrm>
        </p:spPr>
        <p:txBody>
          <a:bodyPr lIns="0" tIns="0" rIns="0" bIns="0"/>
          <a:lstStyle>
            <a:lvl1pPr marL="171450" indent="-171450" algn="l" defTabSz="1828800" rtl="0" eaLnBrk="1" latinLnBrk="0" hangingPunct="1">
              <a:lnSpc>
                <a:spcPct val="100000"/>
              </a:lnSpc>
              <a:spcBef>
                <a:spcPts val="600"/>
              </a:spcBef>
              <a:buClr>
                <a:schemeClr val="accent6"/>
              </a:buClr>
              <a:buFont typeface="Arial" panose="020B0604020202020204" pitchFamily="34" charset="0"/>
              <a:buChar char="•"/>
              <a:defRPr lang="en-US" sz="9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err="1"/>
              <a:t>Pellentesque</a:t>
            </a:r>
            <a:r>
              <a:rPr lang="en-US"/>
              <a:t> </a:t>
            </a:r>
            <a:r>
              <a:rPr lang="en-US" err="1"/>
              <a:t>sodales</a:t>
            </a:r>
            <a:r>
              <a:rPr lang="en-US"/>
              <a:t> </a:t>
            </a:r>
            <a:r>
              <a:rPr lang="en-US" err="1"/>
              <a:t>purus</a:t>
            </a:r>
            <a:r>
              <a:rPr lang="en-US"/>
              <a:t> et dui convallis, </a:t>
            </a:r>
            <a:r>
              <a:rPr lang="en-US" err="1"/>
              <a:t>sed</a:t>
            </a:r>
            <a:r>
              <a:rPr lang="en-US"/>
              <a:t> </a:t>
            </a:r>
            <a:r>
              <a:rPr lang="en-US" err="1"/>
              <a:t>facilisis</a:t>
            </a:r>
            <a:r>
              <a:rPr lang="en-US"/>
              <a:t> lorem </a:t>
            </a:r>
            <a:r>
              <a:rPr lang="en-US" err="1"/>
              <a:t>volutpat</a:t>
            </a:r>
            <a:r>
              <a:rPr lang="en-US"/>
              <a:t>. Integer non </a:t>
            </a:r>
            <a:r>
              <a:rPr lang="en-US" err="1"/>
              <a:t>elit</a:t>
            </a:r>
            <a:r>
              <a:rPr lang="en-US"/>
              <a:t> </a:t>
            </a:r>
            <a:r>
              <a:rPr lang="en-US" err="1"/>
              <a:t>lacinia</a:t>
            </a:r>
            <a:r>
              <a:rPr lang="en-US"/>
              <a:t> </a:t>
            </a:r>
            <a:r>
              <a:rPr lang="en-US" err="1"/>
              <a:t>diam</a:t>
            </a:r>
            <a:r>
              <a:rPr lang="en-US"/>
              <a:t> </a:t>
            </a:r>
            <a:r>
              <a:rPr lang="en-US" err="1"/>
              <a:t>venenatis</a:t>
            </a:r>
            <a:r>
              <a:rPr lang="en-US"/>
              <a:t> </a:t>
            </a:r>
            <a:r>
              <a:rPr lang="en-US" err="1"/>
              <a:t>consequat</a:t>
            </a:r>
            <a:r>
              <a:rPr lang="en-US"/>
              <a:t>.</a:t>
            </a:r>
          </a:p>
        </p:txBody>
      </p:sp>
      <p:sp>
        <p:nvSpPr>
          <p:cNvPr id="52" name="Text Placeholder 2"/>
          <p:cNvSpPr>
            <a:spLocks noGrp="1"/>
          </p:cNvSpPr>
          <p:nvPr>
            <p:ph type="body" sz="quarter" idx="49" hasCustomPrompt="1"/>
          </p:nvPr>
        </p:nvSpPr>
        <p:spPr>
          <a:xfrm>
            <a:off x="2178961" y="3594055"/>
            <a:ext cx="1963055" cy="574765"/>
          </a:xfrm>
        </p:spPr>
        <p:txBody>
          <a:bodyPr lIns="0" tIns="0" rIns="0" bIns="0"/>
          <a:lstStyle>
            <a:lvl1pPr marL="171450" indent="-171450" algn="l" defTabSz="1828800" rtl="0" eaLnBrk="1" latinLnBrk="0" hangingPunct="1">
              <a:lnSpc>
                <a:spcPct val="100000"/>
              </a:lnSpc>
              <a:spcBef>
                <a:spcPts val="600"/>
              </a:spcBef>
              <a:buClr>
                <a:schemeClr val="accent6"/>
              </a:buClr>
              <a:buFont typeface="Arial" panose="020B0604020202020204" pitchFamily="34" charset="0"/>
              <a:buChar char="•"/>
              <a:defRPr lang="en-US" sz="9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fr-FR"/>
              <a:t>Tempus eu </a:t>
            </a:r>
            <a:r>
              <a:rPr lang="fr-FR" err="1"/>
              <a:t>orci</a:t>
            </a:r>
            <a:r>
              <a:rPr lang="fr-FR"/>
              <a:t> in, </a:t>
            </a:r>
            <a:r>
              <a:rPr lang="fr-FR" err="1"/>
              <a:t>consectetur</a:t>
            </a:r>
            <a:r>
              <a:rPr lang="fr-FR"/>
              <a:t> </a:t>
            </a:r>
            <a:r>
              <a:rPr lang="fr-FR" err="1"/>
              <a:t>congue</a:t>
            </a:r>
            <a:r>
              <a:rPr lang="fr-FR"/>
              <a:t> </a:t>
            </a:r>
            <a:r>
              <a:rPr lang="fr-FR" err="1"/>
              <a:t>felis</a:t>
            </a:r>
            <a:r>
              <a:rPr lang="fr-FR"/>
              <a:t>. </a:t>
            </a:r>
            <a:r>
              <a:rPr lang="fr-FR" err="1"/>
              <a:t>Donec</a:t>
            </a:r>
            <a:r>
              <a:rPr lang="fr-FR"/>
              <a:t> ut </a:t>
            </a:r>
            <a:r>
              <a:rPr lang="fr-FR" err="1"/>
              <a:t>augue</a:t>
            </a:r>
            <a:r>
              <a:rPr lang="fr-FR"/>
              <a:t> et </a:t>
            </a:r>
            <a:r>
              <a:rPr lang="fr-FR" err="1"/>
              <a:t>sapien</a:t>
            </a:r>
            <a:r>
              <a:rPr lang="fr-FR"/>
              <a:t> </a:t>
            </a:r>
            <a:r>
              <a:rPr lang="fr-FR" err="1"/>
              <a:t>mattis</a:t>
            </a:r>
            <a:r>
              <a:rPr lang="fr-FR"/>
              <a:t> </a:t>
            </a:r>
            <a:r>
              <a:rPr lang="fr-FR" err="1"/>
              <a:t>scelerisque</a:t>
            </a:r>
            <a:r>
              <a:rPr lang="fr-FR"/>
              <a:t>. </a:t>
            </a:r>
          </a:p>
        </p:txBody>
      </p:sp>
      <p:sp>
        <p:nvSpPr>
          <p:cNvPr id="53" name="Text Placeholder 2"/>
          <p:cNvSpPr>
            <a:spLocks noGrp="1"/>
          </p:cNvSpPr>
          <p:nvPr>
            <p:ph type="body" sz="quarter" idx="50" hasCustomPrompt="1"/>
          </p:nvPr>
        </p:nvSpPr>
        <p:spPr>
          <a:xfrm>
            <a:off x="2178961" y="4306526"/>
            <a:ext cx="1963055" cy="394425"/>
          </a:xfrm>
        </p:spPr>
        <p:txBody>
          <a:bodyPr lIns="0" tIns="0" rIns="0" bIns="0"/>
          <a:lstStyle>
            <a:lvl1pPr marL="171450" indent="-171450" algn="l" defTabSz="1828800" rtl="0" eaLnBrk="1" latinLnBrk="0" hangingPunct="1">
              <a:lnSpc>
                <a:spcPct val="100000"/>
              </a:lnSpc>
              <a:spcBef>
                <a:spcPts val="600"/>
              </a:spcBef>
              <a:buClr>
                <a:schemeClr val="accent6"/>
              </a:buClr>
              <a:buFont typeface="Arial" panose="020B0604020202020204" pitchFamily="34" charset="0"/>
              <a:buChar char="•"/>
              <a:defRPr lang="en-US" sz="9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it-IT"/>
              <a:t>Curabitur eget nunc vitae orci commodo accumsan.</a:t>
            </a:r>
            <a:endParaRPr lang="en-US"/>
          </a:p>
        </p:txBody>
      </p:sp>
      <p:sp>
        <p:nvSpPr>
          <p:cNvPr id="54" name="Text Placeholder 2"/>
          <p:cNvSpPr>
            <a:spLocks noGrp="1"/>
          </p:cNvSpPr>
          <p:nvPr>
            <p:ph type="body" sz="quarter" idx="51" hasCustomPrompt="1"/>
          </p:nvPr>
        </p:nvSpPr>
        <p:spPr>
          <a:xfrm>
            <a:off x="2178961" y="4838657"/>
            <a:ext cx="1963055" cy="760185"/>
          </a:xfrm>
        </p:spPr>
        <p:txBody>
          <a:bodyPr lIns="0" tIns="0" rIns="0" bIns="0"/>
          <a:lstStyle>
            <a:lvl1pPr marL="171450" indent="-171450" algn="l" defTabSz="1828800" rtl="0" eaLnBrk="1" latinLnBrk="0" hangingPunct="1">
              <a:lnSpc>
                <a:spcPct val="100000"/>
              </a:lnSpc>
              <a:spcBef>
                <a:spcPts val="600"/>
              </a:spcBef>
              <a:buClr>
                <a:schemeClr val="accent6"/>
              </a:buClr>
              <a:buFont typeface="Arial" panose="020B0604020202020204" pitchFamily="34" charset="0"/>
              <a:buChar char="•"/>
              <a:defRPr lang="en-US" sz="9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err="1"/>
              <a:t>Pellentesque</a:t>
            </a:r>
            <a:r>
              <a:rPr lang="en-US"/>
              <a:t> </a:t>
            </a:r>
            <a:r>
              <a:rPr lang="en-US" err="1"/>
              <a:t>sodales</a:t>
            </a:r>
            <a:r>
              <a:rPr lang="en-US"/>
              <a:t> </a:t>
            </a:r>
            <a:r>
              <a:rPr lang="en-US" err="1"/>
              <a:t>purus</a:t>
            </a:r>
            <a:r>
              <a:rPr lang="en-US"/>
              <a:t> et dui convallis, </a:t>
            </a:r>
            <a:r>
              <a:rPr lang="en-US" err="1"/>
              <a:t>sed</a:t>
            </a:r>
            <a:r>
              <a:rPr lang="en-US"/>
              <a:t> </a:t>
            </a:r>
            <a:r>
              <a:rPr lang="en-US" err="1"/>
              <a:t>facilisis</a:t>
            </a:r>
            <a:r>
              <a:rPr lang="en-US"/>
              <a:t> lorem </a:t>
            </a:r>
            <a:r>
              <a:rPr lang="en-US" err="1"/>
              <a:t>volutpat</a:t>
            </a:r>
            <a:r>
              <a:rPr lang="en-US"/>
              <a:t>. Integer non </a:t>
            </a:r>
            <a:r>
              <a:rPr lang="en-US" err="1"/>
              <a:t>elit</a:t>
            </a:r>
            <a:r>
              <a:rPr lang="en-US"/>
              <a:t> </a:t>
            </a:r>
            <a:r>
              <a:rPr lang="en-US" err="1"/>
              <a:t>lacinia</a:t>
            </a:r>
            <a:r>
              <a:rPr lang="en-US"/>
              <a:t> </a:t>
            </a:r>
            <a:r>
              <a:rPr lang="en-US" err="1"/>
              <a:t>diam</a:t>
            </a:r>
            <a:r>
              <a:rPr lang="en-US"/>
              <a:t> </a:t>
            </a:r>
            <a:r>
              <a:rPr lang="en-US" err="1"/>
              <a:t>venenatis</a:t>
            </a:r>
            <a:r>
              <a:rPr lang="en-US"/>
              <a:t> </a:t>
            </a:r>
            <a:r>
              <a:rPr lang="en-US" err="1"/>
              <a:t>consequat</a:t>
            </a:r>
            <a:r>
              <a:rPr lang="en-US"/>
              <a:t>.</a:t>
            </a:r>
          </a:p>
        </p:txBody>
      </p:sp>
      <p:sp>
        <p:nvSpPr>
          <p:cNvPr id="56" name="Text Placeholder 2"/>
          <p:cNvSpPr>
            <a:spLocks noGrp="1"/>
          </p:cNvSpPr>
          <p:nvPr>
            <p:ph type="body" sz="quarter" idx="52" hasCustomPrompt="1"/>
          </p:nvPr>
        </p:nvSpPr>
        <p:spPr>
          <a:xfrm>
            <a:off x="116115" y="2474389"/>
            <a:ext cx="4025901" cy="960187"/>
          </a:xfrm>
        </p:spPr>
        <p:txBody>
          <a:bodyPr/>
          <a:lstStyle>
            <a:lvl1pPr marL="0" indent="0" algn="l" defTabSz="1828800" rtl="0" eaLnBrk="1" latinLnBrk="0" hangingPunct="1">
              <a:lnSpc>
                <a:spcPct val="100000"/>
              </a:lnSpc>
              <a:spcBef>
                <a:spcPts val="600"/>
              </a:spcBef>
              <a:buFont typeface="Arial" panose="020B0604020202020204" pitchFamily="34" charset="0"/>
              <a:buNone/>
              <a:defRPr lang="en-US" sz="12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err="1"/>
              <a:t>Pellentesque</a:t>
            </a:r>
            <a:r>
              <a:rPr lang="en-US"/>
              <a:t> </a:t>
            </a:r>
            <a:r>
              <a:rPr lang="en-US" err="1"/>
              <a:t>sodales</a:t>
            </a:r>
            <a:r>
              <a:rPr lang="en-US"/>
              <a:t> </a:t>
            </a:r>
            <a:r>
              <a:rPr lang="en-US" err="1"/>
              <a:t>purus</a:t>
            </a:r>
            <a:r>
              <a:rPr lang="en-US"/>
              <a:t> et dui convallis, </a:t>
            </a:r>
            <a:r>
              <a:rPr lang="en-US" err="1"/>
              <a:t>sed</a:t>
            </a:r>
            <a:r>
              <a:rPr lang="en-US"/>
              <a:t> </a:t>
            </a:r>
            <a:r>
              <a:rPr lang="en-US" err="1"/>
              <a:t>facilisis</a:t>
            </a:r>
            <a:r>
              <a:rPr lang="en-US"/>
              <a:t> lorem </a:t>
            </a:r>
            <a:r>
              <a:rPr lang="en-US" err="1"/>
              <a:t>volutpat</a:t>
            </a:r>
            <a:r>
              <a:rPr lang="en-US"/>
              <a:t>. Integer non </a:t>
            </a:r>
            <a:r>
              <a:rPr lang="en-US" err="1"/>
              <a:t>elit</a:t>
            </a:r>
            <a:r>
              <a:rPr lang="en-US"/>
              <a:t> </a:t>
            </a:r>
            <a:r>
              <a:rPr lang="en-US" err="1"/>
              <a:t>lacinia</a:t>
            </a:r>
            <a:r>
              <a:rPr lang="en-US"/>
              <a:t> </a:t>
            </a:r>
            <a:r>
              <a:rPr lang="en-US" err="1"/>
              <a:t>diam</a:t>
            </a:r>
            <a:r>
              <a:rPr lang="en-US"/>
              <a:t> </a:t>
            </a:r>
            <a:r>
              <a:rPr lang="en-US" err="1"/>
              <a:t>venenatis</a:t>
            </a:r>
            <a:r>
              <a:rPr lang="en-US"/>
              <a:t> </a:t>
            </a:r>
            <a:r>
              <a:rPr lang="en-US" err="1"/>
              <a:t>consequat</a:t>
            </a:r>
            <a:r>
              <a:rPr lang="en-US"/>
              <a:t>.</a:t>
            </a:r>
          </a:p>
        </p:txBody>
      </p:sp>
      <p:cxnSp>
        <p:nvCxnSpPr>
          <p:cNvPr id="38"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43"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Tree>
    <p:extLst>
      <p:ext uri="{BB962C8B-B14F-4D97-AF65-F5344CB8AC3E}">
        <p14:creationId xmlns:p14="http://schemas.microsoft.com/office/powerpoint/2010/main" val="3346567711"/>
      </p:ext>
    </p:extLst>
  </p:cSld>
  <p:clrMapOvr>
    <a:masterClrMapping/>
  </p:clrMapOvr>
  <p:extLst mod="1">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7_Content with Simple Time Plan ">
    <p:spTree>
      <p:nvGrpSpPr>
        <p:cNvPr id="1" name=""/>
        <p:cNvGrpSpPr/>
        <p:nvPr/>
      </p:nvGrpSpPr>
      <p:grpSpPr>
        <a:xfrm>
          <a:off x="0" y="0"/>
          <a:ext cx="0" cy="0"/>
          <a:chOff x="0" y="0"/>
          <a:chExt cx="0" cy="0"/>
        </a:xfrm>
      </p:grpSpPr>
      <p:sp>
        <p:nvSpPr>
          <p:cNvPr id="38" name="Picture Placeholder 9"/>
          <p:cNvSpPr>
            <a:spLocks noGrp="1"/>
          </p:cNvSpPr>
          <p:nvPr>
            <p:ph type="pic" sz="quarter" idx="52" hasCustomPrompt="1"/>
          </p:nvPr>
        </p:nvSpPr>
        <p:spPr>
          <a:xfrm>
            <a:off x="152400" y="1079017"/>
            <a:ext cx="8839200" cy="5267231"/>
          </a:xfrm>
          <a:prstGeom prst="rect">
            <a:avLst/>
          </a:prstGeom>
        </p:spPr>
        <p:txBody>
          <a:bodyPr anchor="ctr" anchorCtr="0">
            <a:noAutofit/>
          </a:bodyPr>
          <a:lstStyle>
            <a:lvl1pPr marL="0" indent="0" algn="ctr">
              <a:buNone/>
              <a:defRPr sz="1400" baseline="0">
                <a:solidFill>
                  <a:schemeClr val="accent2"/>
                </a:solidFill>
                <a:latin typeface="+mj-lt"/>
              </a:defRPr>
            </a:lvl1pPr>
          </a:lstStyle>
          <a:p>
            <a:r>
              <a:rPr lang="en-US"/>
              <a:t>Click here to insert a Time Plan</a:t>
            </a:r>
            <a:endParaRPr lang="en-IN"/>
          </a:p>
        </p:txBody>
      </p:sp>
      <p:sp>
        <p:nvSpPr>
          <p:cNvPr id="4" name="Text Placeholder 3"/>
          <p:cNvSpPr>
            <a:spLocks noGrp="1"/>
          </p:cNvSpPr>
          <p:nvPr>
            <p:ph type="body" sz="quarter" idx="27" hasCustomPrompt="1"/>
          </p:nvPr>
        </p:nvSpPr>
        <p:spPr>
          <a:xfrm>
            <a:off x="2368263" y="1628258"/>
            <a:ext cx="1392568" cy="164148"/>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vl1pPr>
          </a:lstStyle>
          <a:p>
            <a:pPr lvl="0"/>
            <a:r>
              <a:rPr lang="en-US"/>
              <a:t>Text Placeholder</a:t>
            </a:r>
          </a:p>
        </p:txBody>
      </p:sp>
      <p:sp>
        <p:nvSpPr>
          <p:cNvPr id="25" name="Text Placeholder 3"/>
          <p:cNvSpPr>
            <a:spLocks noGrp="1"/>
          </p:cNvSpPr>
          <p:nvPr>
            <p:ph type="body" sz="quarter" idx="29" hasCustomPrompt="1"/>
          </p:nvPr>
        </p:nvSpPr>
        <p:spPr>
          <a:xfrm>
            <a:off x="3835113" y="1628258"/>
            <a:ext cx="1392568" cy="164148"/>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vl1pPr>
          </a:lstStyle>
          <a:p>
            <a:pPr lvl="0"/>
            <a:r>
              <a:rPr lang="en-US"/>
              <a:t>Text Placeholder</a:t>
            </a:r>
          </a:p>
        </p:txBody>
      </p:sp>
      <p:sp>
        <p:nvSpPr>
          <p:cNvPr id="27" name="Text Placeholder 3"/>
          <p:cNvSpPr>
            <a:spLocks noGrp="1"/>
          </p:cNvSpPr>
          <p:nvPr>
            <p:ph type="body" sz="quarter" idx="31" hasCustomPrompt="1"/>
          </p:nvPr>
        </p:nvSpPr>
        <p:spPr>
          <a:xfrm>
            <a:off x="5321013" y="1628258"/>
            <a:ext cx="1392568" cy="164148"/>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vl1pPr>
          </a:lstStyle>
          <a:p>
            <a:pPr lvl="0"/>
            <a:r>
              <a:rPr lang="en-US"/>
              <a:t>Text Placeholder</a:t>
            </a:r>
          </a:p>
        </p:txBody>
      </p:sp>
      <p:sp>
        <p:nvSpPr>
          <p:cNvPr id="47" name="Title 1"/>
          <p:cNvSpPr>
            <a:spLocks noGrp="1"/>
          </p:cNvSpPr>
          <p:nvPr userDrawn="1">
            <p:ph type="ctrTitle" hasCustomPrompt="1"/>
          </p:nvPr>
        </p:nvSpPr>
        <p:spPr>
          <a:xfrm>
            <a:off x="0" y="345077"/>
            <a:ext cx="3200400" cy="621363"/>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Simple Time Plan</a:t>
            </a:r>
          </a:p>
        </p:txBody>
      </p:sp>
      <p:sp>
        <p:nvSpPr>
          <p:cNvPr id="8"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49"/>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16" name="Text Placeholder 2"/>
          <p:cNvSpPr>
            <a:spLocks noGrp="1"/>
          </p:cNvSpPr>
          <p:nvPr userDrawn="1">
            <p:ph type="body" sz="quarter" idx="12" hasCustomPrompt="1"/>
          </p:nvPr>
        </p:nvSpPr>
        <p:spPr>
          <a:xfrm>
            <a:off x="203201"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sp>
        <p:nvSpPr>
          <p:cNvPr id="43" name="Text Placeholder 3"/>
          <p:cNvSpPr>
            <a:spLocks noGrp="1"/>
          </p:cNvSpPr>
          <p:nvPr>
            <p:ph type="body" sz="quarter" idx="53" hasCustomPrompt="1"/>
          </p:nvPr>
        </p:nvSpPr>
        <p:spPr>
          <a:xfrm>
            <a:off x="2368263" y="5612961"/>
            <a:ext cx="1392568" cy="164148"/>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vl1pPr>
          </a:lstStyle>
          <a:p>
            <a:pPr lvl="0"/>
            <a:r>
              <a:rPr lang="en-US"/>
              <a:t>Text Placeholder</a:t>
            </a:r>
          </a:p>
        </p:txBody>
      </p:sp>
      <p:sp>
        <p:nvSpPr>
          <p:cNvPr id="48" name="Text Placeholder 3"/>
          <p:cNvSpPr>
            <a:spLocks noGrp="1"/>
          </p:cNvSpPr>
          <p:nvPr>
            <p:ph type="body" sz="quarter" idx="54" hasCustomPrompt="1"/>
          </p:nvPr>
        </p:nvSpPr>
        <p:spPr>
          <a:xfrm>
            <a:off x="3835113" y="5612961"/>
            <a:ext cx="1392568" cy="164148"/>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vl1pPr>
          </a:lstStyle>
          <a:p>
            <a:pPr lvl="0"/>
            <a:r>
              <a:rPr lang="en-US"/>
              <a:t>Text Placeholder</a:t>
            </a:r>
          </a:p>
        </p:txBody>
      </p:sp>
      <p:sp>
        <p:nvSpPr>
          <p:cNvPr id="49" name="Text Placeholder 3"/>
          <p:cNvSpPr>
            <a:spLocks noGrp="1"/>
          </p:cNvSpPr>
          <p:nvPr>
            <p:ph type="body" sz="quarter" idx="55" hasCustomPrompt="1"/>
          </p:nvPr>
        </p:nvSpPr>
        <p:spPr>
          <a:xfrm>
            <a:off x="5321013" y="5612961"/>
            <a:ext cx="1392568" cy="164148"/>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vl1pPr>
          </a:lstStyle>
          <a:p>
            <a:pPr lvl="0"/>
            <a:r>
              <a:rPr lang="en-US"/>
              <a:t>Text Placeholder</a:t>
            </a:r>
          </a:p>
        </p:txBody>
      </p:sp>
      <p:cxnSp>
        <p:nvCxnSpPr>
          <p:cNvPr id="18"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9"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Tree>
    <p:extLst>
      <p:ext uri="{BB962C8B-B14F-4D97-AF65-F5344CB8AC3E}">
        <p14:creationId xmlns:p14="http://schemas.microsoft.com/office/powerpoint/2010/main" val="3421146416"/>
      </p:ext>
    </p:extLst>
  </p:cSld>
  <p:clrMapOvr>
    <a:masterClrMapping/>
  </p:clrMapOvr>
  <p:extLst mod="1">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7_Content with Timeline/Roadmap">
    <p:spTree>
      <p:nvGrpSpPr>
        <p:cNvPr id="1" name=""/>
        <p:cNvGrpSpPr/>
        <p:nvPr/>
      </p:nvGrpSpPr>
      <p:grpSpPr>
        <a:xfrm>
          <a:off x="0" y="0"/>
          <a:ext cx="0" cy="0"/>
          <a:chOff x="0" y="0"/>
          <a:chExt cx="0" cy="0"/>
        </a:xfrm>
      </p:grpSpPr>
      <p:sp>
        <p:nvSpPr>
          <p:cNvPr id="38" name="Picture Placeholder 9"/>
          <p:cNvSpPr>
            <a:spLocks noGrp="1"/>
          </p:cNvSpPr>
          <p:nvPr>
            <p:ph type="pic" sz="quarter" idx="52" hasCustomPrompt="1"/>
          </p:nvPr>
        </p:nvSpPr>
        <p:spPr>
          <a:xfrm>
            <a:off x="3378200" y="1079017"/>
            <a:ext cx="5664200" cy="5267231"/>
          </a:xfrm>
          <a:prstGeom prst="rect">
            <a:avLst/>
          </a:prstGeom>
        </p:spPr>
        <p:txBody>
          <a:bodyPr anchor="ctr" anchorCtr="0">
            <a:noAutofit/>
          </a:bodyPr>
          <a:lstStyle>
            <a:lvl1pPr marL="0" indent="0" algn="ctr">
              <a:buNone/>
              <a:defRPr sz="1400" baseline="0">
                <a:solidFill>
                  <a:schemeClr val="accent2"/>
                </a:solidFill>
                <a:latin typeface="+mj-lt"/>
              </a:defRPr>
            </a:lvl1pPr>
          </a:lstStyle>
          <a:p>
            <a:r>
              <a:rPr lang="en-US"/>
              <a:t>Click here to insert a Timeline/Roadmap</a:t>
            </a:r>
            <a:endParaRPr lang="en-IN"/>
          </a:p>
        </p:txBody>
      </p:sp>
      <p:sp>
        <p:nvSpPr>
          <p:cNvPr id="4" name="Text Placeholder 3"/>
          <p:cNvSpPr>
            <a:spLocks noGrp="1"/>
          </p:cNvSpPr>
          <p:nvPr>
            <p:ph type="body" sz="quarter" idx="27" hasCustomPrompt="1"/>
          </p:nvPr>
        </p:nvSpPr>
        <p:spPr>
          <a:xfrm>
            <a:off x="4096702" y="1628258"/>
            <a:ext cx="1392568" cy="164148"/>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vl1pPr>
          </a:lstStyle>
          <a:p>
            <a:pPr lvl="0"/>
            <a:r>
              <a:rPr lang="en-US"/>
              <a:t>Text Placeholder</a:t>
            </a:r>
          </a:p>
        </p:txBody>
      </p:sp>
      <p:sp>
        <p:nvSpPr>
          <p:cNvPr id="25" name="Text Placeholder 3"/>
          <p:cNvSpPr>
            <a:spLocks noGrp="1"/>
          </p:cNvSpPr>
          <p:nvPr>
            <p:ph type="body" sz="quarter" idx="29" hasCustomPrompt="1"/>
          </p:nvPr>
        </p:nvSpPr>
        <p:spPr>
          <a:xfrm>
            <a:off x="5563552" y="1628258"/>
            <a:ext cx="1392568" cy="164148"/>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vl1pPr>
          </a:lstStyle>
          <a:p>
            <a:pPr lvl="0"/>
            <a:r>
              <a:rPr lang="en-US"/>
              <a:t>Text Placeholder</a:t>
            </a:r>
          </a:p>
        </p:txBody>
      </p:sp>
      <p:sp>
        <p:nvSpPr>
          <p:cNvPr id="27" name="Text Placeholder 3"/>
          <p:cNvSpPr>
            <a:spLocks noGrp="1"/>
          </p:cNvSpPr>
          <p:nvPr>
            <p:ph type="body" sz="quarter" idx="31" hasCustomPrompt="1"/>
          </p:nvPr>
        </p:nvSpPr>
        <p:spPr>
          <a:xfrm>
            <a:off x="7049452" y="1628258"/>
            <a:ext cx="1392568" cy="164148"/>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vl1pPr>
          </a:lstStyle>
          <a:p>
            <a:pPr lvl="0"/>
            <a:r>
              <a:rPr lang="en-US"/>
              <a:t>Text Placeholder</a:t>
            </a:r>
          </a:p>
        </p:txBody>
      </p:sp>
      <p:sp>
        <p:nvSpPr>
          <p:cNvPr id="47" name="Title 1"/>
          <p:cNvSpPr>
            <a:spLocks noGrp="1"/>
          </p:cNvSpPr>
          <p:nvPr userDrawn="1">
            <p:ph type="ctrTitle" hasCustomPrompt="1"/>
          </p:nvPr>
        </p:nvSpPr>
        <p:spPr>
          <a:xfrm>
            <a:off x="0" y="345077"/>
            <a:ext cx="3378200" cy="621363"/>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Timeline/Roadmap with text</a:t>
            </a:r>
          </a:p>
        </p:txBody>
      </p:sp>
      <p:sp>
        <p:nvSpPr>
          <p:cNvPr id="8"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49"/>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16" name="Text Placeholder 2"/>
          <p:cNvSpPr>
            <a:spLocks noGrp="1"/>
          </p:cNvSpPr>
          <p:nvPr userDrawn="1">
            <p:ph type="body" sz="quarter" idx="12" hasCustomPrompt="1"/>
          </p:nvPr>
        </p:nvSpPr>
        <p:spPr>
          <a:xfrm>
            <a:off x="203201"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sp>
        <p:nvSpPr>
          <p:cNvPr id="43" name="Text Placeholder 3"/>
          <p:cNvSpPr>
            <a:spLocks noGrp="1"/>
          </p:cNvSpPr>
          <p:nvPr>
            <p:ph type="body" sz="quarter" idx="53" hasCustomPrompt="1"/>
          </p:nvPr>
        </p:nvSpPr>
        <p:spPr>
          <a:xfrm>
            <a:off x="4096702" y="5612961"/>
            <a:ext cx="1392568" cy="164148"/>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vl1pPr>
          </a:lstStyle>
          <a:p>
            <a:pPr lvl="0"/>
            <a:r>
              <a:rPr lang="en-US"/>
              <a:t>Text Placeholder</a:t>
            </a:r>
          </a:p>
        </p:txBody>
      </p:sp>
      <p:sp>
        <p:nvSpPr>
          <p:cNvPr id="48" name="Text Placeholder 3"/>
          <p:cNvSpPr>
            <a:spLocks noGrp="1"/>
          </p:cNvSpPr>
          <p:nvPr>
            <p:ph type="body" sz="quarter" idx="54" hasCustomPrompt="1"/>
          </p:nvPr>
        </p:nvSpPr>
        <p:spPr>
          <a:xfrm>
            <a:off x="5563552" y="5612961"/>
            <a:ext cx="1392568" cy="164148"/>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vl1pPr>
          </a:lstStyle>
          <a:p>
            <a:pPr lvl="0"/>
            <a:r>
              <a:rPr lang="en-US"/>
              <a:t>Text Placeholder</a:t>
            </a:r>
          </a:p>
        </p:txBody>
      </p:sp>
      <p:sp>
        <p:nvSpPr>
          <p:cNvPr id="49" name="Text Placeholder 3"/>
          <p:cNvSpPr>
            <a:spLocks noGrp="1"/>
          </p:cNvSpPr>
          <p:nvPr>
            <p:ph type="body" sz="quarter" idx="55" hasCustomPrompt="1"/>
          </p:nvPr>
        </p:nvSpPr>
        <p:spPr>
          <a:xfrm>
            <a:off x="7049452" y="5612961"/>
            <a:ext cx="1392568" cy="164148"/>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vl1pPr>
          </a:lstStyle>
          <a:p>
            <a:pPr lvl="0"/>
            <a:r>
              <a:rPr lang="en-US"/>
              <a:t>Text Placeholder</a:t>
            </a:r>
          </a:p>
        </p:txBody>
      </p:sp>
      <p:sp>
        <p:nvSpPr>
          <p:cNvPr id="50" name="Text Placeholder 2"/>
          <p:cNvSpPr>
            <a:spLocks noGrp="1"/>
          </p:cNvSpPr>
          <p:nvPr>
            <p:ph type="body" sz="quarter" idx="41" hasCustomPrompt="1"/>
          </p:nvPr>
        </p:nvSpPr>
        <p:spPr>
          <a:xfrm>
            <a:off x="203200" y="1715137"/>
            <a:ext cx="654050" cy="865736"/>
          </a:xfrm>
          <a:prstGeom prst="ellipse">
            <a:avLst/>
          </a:prstGeom>
          <a:solidFill>
            <a:schemeClr val="accent6">
              <a:alpha val="60000"/>
            </a:schemeClr>
          </a:solidFill>
          <a:ln>
            <a:noFill/>
          </a:ln>
        </p:spPr>
        <p:txBody>
          <a:bodyPr lIns="0" rIns="0" anchor="ctr" anchorCtr="0"/>
          <a:lstStyle>
            <a:lvl1pPr marL="0" indent="0" algn="l" defTabSz="1828800" rtl="0" eaLnBrk="1" latinLnBrk="0" hangingPunct="1">
              <a:lnSpc>
                <a:spcPct val="100000"/>
              </a:lnSpc>
              <a:spcBef>
                <a:spcPts val="600"/>
              </a:spcBef>
              <a:buClr>
                <a:schemeClr val="accent2"/>
              </a:buClr>
              <a:buFont typeface="Arial" panose="020B0604020202020204" pitchFamily="34" charset="0"/>
              <a:buNone/>
              <a:defRPr lang="en-US" sz="800" b="0" u="sng" kern="1200" dirty="0" smtClean="0">
                <a:solidFill>
                  <a:schemeClr val="bg1"/>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 </a:t>
            </a:r>
          </a:p>
        </p:txBody>
      </p:sp>
      <p:sp>
        <p:nvSpPr>
          <p:cNvPr id="51" name="Text Placeholder 3"/>
          <p:cNvSpPr>
            <a:spLocks noGrp="1"/>
          </p:cNvSpPr>
          <p:nvPr>
            <p:ph type="body" sz="quarter" idx="56" hasCustomPrompt="1"/>
          </p:nvPr>
        </p:nvSpPr>
        <p:spPr>
          <a:xfrm>
            <a:off x="704056" y="1797857"/>
            <a:ext cx="2048669" cy="215444"/>
          </a:xfrm>
        </p:spPr>
        <p:txBody>
          <a:bodyPr wrap="square" lIns="0" tIns="0" rIns="0" bIns="0">
            <a:spAutoFit/>
          </a:bodyPr>
          <a:lstStyle>
            <a:lvl1pPr marL="0" indent="0">
              <a:spcBef>
                <a:spcPts val="0"/>
              </a:spcBef>
              <a:buClr>
                <a:schemeClr val="tx2"/>
              </a:buClr>
              <a:buFont typeface="Arial" panose="020B0604020202020204" pitchFamily="34" charset="0"/>
              <a:buNone/>
              <a:defRPr sz="1400" b="1">
                <a:solidFill>
                  <a:schemeClr val="accent1"/>
                </a:solidFill>
              </a:defRPr>
            </a:lvl1pPr>
          </a:lstStyle>
          <a:p>
            <a:pPr lvl="0"/>
            <a:r>
              <a:rPr lang="en-US"/>
              <a:t>Tempus </a:t>
            </a:r>
            <a:r>
              <a:rPr lang="en-US" err="1"/>
              <a:t>eu</a:t>
            </a:r>
            <a:r>
              <a:rPr lang="en-US"/>
              <a:t> </a:t>
            </a:r>
            <a:r>
              <a:rPr lang="en-US" err="1"/>
              <a:t>orci</a:t>
            </a:r>
            <a:r>
              <a:rPr lang="en-US"/>
              <a:t> in</a:t>
            </a:r>
          </a:p>
        </p:txBody>
      </p:sp>
      <p:sp>
        <p:nvSpPr>
          <p:cNvPr id="55" name="Text Placeholder 3"/>
          <p:cNvSpPr>
            <a:spLocks noGrp="1"/>
          </p:cNvSpPr>
          <p:nvPr>
            <p:ph type="body" sz="quarter" idx="28" hasCustomPrompt="1"/>
          </p:nvPr>
        </p:nvSpPr>
        <p:spPr>
          <a:xfrm>
            <a:off x="704056" y="2092284"/>
            <a:ext cx="2048669" cy="615553"/>
          </a:xfrm>
        </p:spPr>
        <p:txBody>
          <a:bodyPr wrap="square" lIns="0" tIns="0" rIns="0" bIns="0">
            <a:spAutoFit/>
          </a:bodyPr>
          <a:lstStyle>
            <a:lvl1pPr marL="0" indent="0">
              <a:spcBef>
                <a:spcPts val="0"/>
              </a:spcBef>
              <a:buClr>
                <a:schemeClr val="tx2"/>
              </a:buClr>
              <a:buFont typeface="Arial" panose="020B0604020202020204" pitchFamily="34" charset="0"/>
              <a:buNone/>
              <a:defRPr sz="1000" b="0">
                <a:solidFill>
                  <a:schemeClr val="accent1"/>
                </a:solidFill>
              </a:defRPr>
            </a:lvl1pPr>
          </a:lstStyle>
          <a:p>
            <a:pPr lvl="0"/>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endParaRPr lang="en-US"/>
          </a:p>
        </p:txBody>
      </p:sp>
      <p:sp>
        <p:nvSpPr>
          <p:cNvPr id="56" name="Text Placeholder 2"/>
          <p:cNvSpPr>
            <a:spLocks noGrp="1"/>
          </p:cNvSpPr>
          <p:nvPr>
            <p:ph type="body" sz="quarter" idx="57" hasCustomPrompt="1"/>
          </p:nvPr>
        </p:nvSpPr>
        <p:spPr>
          <a:xfrm>
            <a:off x="203200" y="3124837"/>
            <a:ext cx="654050" cy="865736"/>
          </a:xfrm>
          <a:prstGeom prst="ellipse">
            <a:avLst/>
          </a:prstGeom>
          <a:solidFill>
            <a:schemeClr val="accent4">
              <a:alpha val="60000"/>
            </a:schemeClr>
          </a:solidFill>
          <a:ln>
            <a:noFill/>
          </a:ln>
        </p:spPr>
        <p:txBody>
          <a:bodyPr lIns="0" rIns="0" anchor="ctr" anchorCtr="0"/>
          <a:lstStyle>
            <a:lvl1pPr marL="0" indent="0" algn="l" defTabSz="1828800" rtl="0" eaLnBrk="1" latinLnBrk="0" hangingPunct="1">
              <a:lnSpc>
                <a:spcPct val="100000"/>
              </a:lnSpc>
              <a:spcBef>
                <a:spcPts val="600"/>
              </a:spcBef>
              <a:buClr>
                <a:schemeClr val="accent2"/>
              </a:buClr>
              <a:buFont typeface="Arial" panose="020B0604020202020204" pitchFamily="34" charset="0"/>
              <a:buNone/>
              <a:defRPr lang="en-US" sz="800" b="0" u="sng" kern="1200" dirty="0" smtClean="0">
                <a:solidFill>
                  <a:schemeClr val="bg1"/>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 </a:t>
            </a:r>
          </a:p>
        </p:txBody>
      </p:sp>
      <p:sp>
        <p:nvSpPr>
          <p:cNvPr id="57" name="Text Placeholder 3"/>
          <p:cNvSpPr>
            <a:spLocks noGrp="1"/>
          </p:cNvSpPr>
          <p:nvPr>
            <p:ph type="body" sz="quarter" idx="58" hasCustomPrompt="1"/>
          </p:nvPr>
        </p:nvSpPr>
        <p:spPr>
          <a:xfrm>
            <a:off x="704056" y="3207557"/>
            <a:ext cx="2048669" cy="215444"/>
          </a:xfrm>
        </p:spPr>
        <p:txBody>
          <a:bodyPr wrap="square" lIns="0" tIns="0" rIns="0" bIns="0">
            <a:spAutoFit/>
          </a:bodyPr>
          <a:lstStyle>
            <a:lvl1pPr marL="0" indent="0">
              <a:spcBef>
                <a:spcPts val="0"/>
              </a:spcBef>
              <a:buClr>
                <a:schemeClr val="tx2"/>
              </a:buClr>
              <a:buFont typeface="Arial" panose="020B0604020202020204" pitchFamily="34" charset="0"/>
              <a:buNone/>
              <a:defRPr sz="1400" b="1">
                <a:solidFill>
                  <a:schemeClr val="accent1"/>
                </a:solidFill>
              </a:defRPr>
            </a:lvl1pPr>
          </a:lstStyle>
          <a:p>
            <a:pPr lvl="0"/>
            <a:r>
              <a:rPr lang="en-US"/>
              <a:t>Tempus </a:t>
            </a:r>
            <a:r>
              <a:rPr lang="en-US" err="1"/>
              <a:t>eu</a:t>
            </a:r>
            <a:r>
              <a:rPr lang="en-US"/>
              <a:t> </a:t>
            </a:r>
            <a:r>
              <a:rPr lang="en-US" err="1"/>
              <a:t>orci</a:t>
            </a:r>
            <a:r>
              <a:rPr lang="en-US"/>
              <a:t> in</a:t>
            </a:r>
          </a:p>
        </p:txBody>
      </p:sp>
      <p:sp>
        <p:nvSpPr>
          <p:cNvPr id="58" name="Text Placeholder 3"/>
          <p:cNvSpPr>
            <a:spLocks noGrp="1"/>
          </p:cNvSpPr>
          <p:nvPr>
            <p:ph type="body" sz="quarter" idx="59" hasCustomPrompt="1"/>
          </p:nvPr>
        </p:nvSpPr>
        <p:spPr>
          <a:xfrm>
            <a:off x="704056" y="3501984"/>
            <a:ext cx="2048669" cy="615553"/>
          </a:xfrm>
        </p:spPr>
        <p:txBody>
          <a:bodyPr wrap="square" lIns="0" tIns="0" rIns="0" bIns="0">
            <a:spAutoFit/>
          </a:bodyPr>
          <a:lstStyle>
            <a:lvl1pPr marL="0" indent="0">
              <a:spcBef>
                <a:spcPts val="0"/>
              </a:spcBef>
              <a:buClr>
                <a:schemeClr val="tx2"/>
              </a:buClr>
              <a:buFont typeface="Arial" panose="020B0604020202020204" pitchFamily="34" charset="0"/>
              <a:buNone/>
              <a:defRPr sz="1000" b="0">
                <a:solidFill>
                  <a:schemeClr val="accent1"/>
                </a:solidFill>
              </a:defRPr>
            </a:lvl1pPr>
          </a:lstStyle>
          <a:p>
            <a:pPr lvl="0"/>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endParaRPr lang="en-US"/>
          </a:p>
        </p:txBody>
      </p:sp>
      <p:sp>
        <p:nvSpPr>
          <p:cNvPr id="59" name="Text Placeholder 2"/>
          <p:cNvSpPr>
            <a:spLocks noGrp="1"/>
          </p:cNvSpPr>
          <p:nvPr>
            <p:ph type="body" sz="quarter" idx="60" hasCustomPrompt="1"/>
          </p:nvPr>
        </p:nvSpPr>
        <p:spPr>
          <a:xfrm>
            <a:off x="203200" y="4567061"/>
            <a:ext cx="654050" cy="865736"/>
          </a:xfrm>
          <a:prstGeom prst="ellipse">
            <a:avLst/>
          </a:prstGeom>
          <a:solidFill>
            <a:schemeClr val="accent5">
              <a:alpha val="60000"/>
            </a:schemeClr>
          </a:solidFill>
          <a:ln>
            <a:noFill/>
          </a:ln>
        </p:spPr>
        <p:txBody>
          <a:bodyPr lIns="0" rIns="0" anchor="ctr" anchorCtr="0"/>
          <a:lstStyle>
            <a:lvl1pPr marL="0" indent="0" algn="l" defTabSz="1828800" rtl="0" eaLnBrk="1" latinLnBrk="0" hangingPunct="1">
              <a:lnSpc>
                <a:spcPct val="100000"/>
              </a:lnSpc>
              <a:spcBef>
                <a:spcPts val="600"/>
              </a:spcBef>
              <a:buClr>
                <a:schemeClr val="accent2"/>
              </a:buClr>
              <a:buFont typeface="Arial" panose="020B0604020202020204" pitchFamily="34" charset="0"/>
              <a:buNone/>
              <a:defRPr lang="en-US" sz="800" b="0" u="sng" kern="1200" dirty="0" smtClean="0">
                <a:solidFill>
                  <a:schemeClr val="bg1"/>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 </a:t>
            </a:r>
          </a:p>
        </p:txBody>
      </p:sp>
      <p:sp>
        <p:nvSpPr>
          <p:cNvPr id="60" name="Text Placeholder 3"/>
          <p:cNvSpPr>
            <a:spLocks noGrp="1"/>
          </p:cNvSpPr>
          <p:nvPr>
            <p:ph type="body" sz="quarter" idx="61" hasCustomPrompt="1"/>
          </p:nvPr>
        </p:nvSpPr>
        <p:spPr>
          <a:xfrm>
            <a:off x="704056" y="4649781"/>
            <a:ext cx="2048669" cy="215444"/>
          </a:xfrm>
        </p:spPr>
        <p:txBody>
          <a:bodyPr wrap="square" lIns="0" tIns="0" rIns="0" bIns="0">
            <a:spAutoFit/>
          </a:bodyPr>
          <a:lstStyle>
            <a:lvl1pPr marL="0" indent="0">
              <a:spcBef>
                <a:spcPts val="0"/>
              </a:spcBef>
              <a:buClr>
                <a:schemeClr val="tx2"/>
              </a:buClr>
              <a:buFont typeface="Arial" panose="020B0604020202020204" pitchFamily="34" charset="0"/>
              <a:buNone/>
              <a:defRPr sz="1400" b="1">
                <a:solidFill>
                  <a:schemeClr val="accent1"/>
                </a:solidFill>
              </a:defRPr>
            </a:lvl1pPr>
          </a:lstStyle>
          <a:p>
            <a:pPr lvl="0"/>
            <a:r>
              <a:rPr lang="en-US"/>
              <a:t>Tempus </a:t>
            </a:r>
            <a:r>
              <a:rPr lang="en-US" err="1"/>
              <a:t>eu</a:t>
            </a:r>
            <a:r>
              <a:rPr lang="en-US"/>
              <a:t> </a:t>
            </a:r>
            <a:r>
              <a:rPr lang="en-US" err="1"/>
              <a:t>orci</a:t>
            </a:r>
            <a:r>
              <a:rPr lang="en-US"/>
              <a:t> in</a:t>
            </a:r>
          </a:p>
        </p:txBody>
      </p:sp>
      <p:sp>
        <p:nvSpPr>
          <p:cNvPr id="61" name="Text Placeholder 3"/>
          <p:cNvSpPr>
            <a:spLocks noGrp="1"/>
          </p:cNvSpPr>
          <p:nvPr>
            <p:ph type="body" sz="quarter" idx="62" hasCustomPrompt="1"/>
          </p:nvPr>
        </p:nvSpPr>
        <p:spPr>
          <a:xfrm>
            <a:off x="704056" y="4944208"/>
            <a:ext cx="2048669" cy="615553"/>
          </a:xfrm>
        </p:spPr>
        <p:txBody>
          <a:bodyPr wrap="square" lIns="0" tIns="0" rIns="0" bIns="0">
            <a:spAutoFit/>
          </a:bodyPr>
          <a:lstStyle>
            <a:lvl1pPr marL="0" indent="0">
              <a:spcBef>
                <a:spcPts val="0"/>
              </a:spcBef>
              <a:buClr>
                <a:schemeClr val="tx2"/>
              </a:buClr>
              <a:buFont typeface="Arial" panose="020B0604020202020204" pitchFamily="34" charset="0"/>
              <a:buNone/>
              <a:defRPr sz="1000" b="0">
                <a:solidFill>
                  <a:schemeClr val="accent1"/>
                </a:solidFill>
              </a:defRPr>
            </a:lvl1pPr>
          </a:lstStyle>
          <a:p>
            <a:pPr lvl="0"/>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endParaRPr lang="en-US"/>
          </a:p>
        </p:txBody>
      </p:sp>
      <p:cxnSp>
        <p:nvCxnSpPr>
          <p:cNvPr id="28"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29"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Tree>
    <p:extLst>
      <p:ext uri="{BB962C8B-B14F-4D97-AF65-F5344CB8AC3E}">
        <p14:creationId xmlns:p14="http://schemas.microsoft.com/office/powerpoint/2010/main" val="4159523991"/>
      </p:ext>
    </p:extLst>
  </p:cSld>
  <p:clrMapOvr>
    <a:masterClrMapping/>
  </p:clrMapOvr>
  <p:extLst mod="1">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7_Case Study with Colored image">
    <p:spTree>
      <p:nvGrpSpPr>
        <p:cNvPr id="1" name=""/>
        <p:cNvGrpSpPr/>
        <p:nvPr/>
      </p:nvGrpSpPr>
      <p:grpSpPr>
        <a:xfrm>
          <a:off x="0" y="0"/>
          <a:ext cx="0" cy="0"/>
          <a:chOff x="0" y="0"/>
          <a:chExt cx="0" cy="0"/>
        </a:xfrm>
      </p:grpSpPr>
      <p:sp>
        <p:nvSpPr>
          <p:cNvPr id="28" name="Picture Placeholder 4"/>
          <p:cNvSpPr>
            <a:spLocks noGrp="1"/>
          </p:cNvSpPr>
          <p:nvPr>
            <p:ph type="pic" sz="quarter" idx="36" hasCustomPrompt="1"/>
          </p:nvPr>
        </p:nvSpPr>
        <p:spPr>
          <a:xfrm>
            <a:off x="4303715" y="0"/>
            <a:ext cx="3499859" cy="6512984"/>
          </a:xfrm>
        </p:spPr>
        <p:txBody>
          <a:bodyPr/>
          <a:lstStyle>
            <a:lvl1pPr marL="0" marR="0" indent="0" algn="l" defTabSz="457200" rtl="0" eaLnBrk="1" fontAlgn="auto" latinLnBrk="0" hangingPunct="1">
              <a:lnSpc>
                <a:spcPct val="100000"/>
              </a:lnSpc>
              <a:spcBef>
                <a:spcPts val="600"/>
              </a:spcBef>
              <a:spcAft>
                <a:spcPts val="0"/>
              </a:spcAft>
              <a:buClr>
                <a:srgbClr val="00B0F0"/>
              </a:buClr>
              <a:buSzTx/>
              <a:buFont typeface="Wingdings" pitchFamily="2" charset="2"/>
              <a:buNone/>
              <a:tabLst/>
              <a:defRPr sz="1600"/>
            </a:lvl1pPr>
          </a:lstStyle>
          <a:p>
            <a:pPr marL="0" marR="0" lvl="0" indent="0" algn="l" defTabSz="457200" rtl="0" eaLnBrk="1" fontAlgn="auto" latinLnBrk="0" hangingPunct="1">
              <a:lnSpc>
                <a:spcPct val="100000"/>
              </a:lnSpc>
              <a:spcBef>
                <a:spcPts val="600"/>
              </a:spcBef>
              <a:spcAft>
                <a:spcPts val="0"/>
              </a:spcAft>
              <a:buClr>
                <a:srgbClr val="00B0F0"/>
              </a:buClr>
              <a:buSzTx/>
              <a:buFont typeface="Wingdings" pitchFamily="2" charset="2"/>
              <a:buNone/>
              <a:tabLst/>
              <a:defRPr/>
            </a:pPr>
            <a:r>
              <a:rPr lang="en-US"/>
              <a:t>Click here to </a:t>
            </a:r>
            <a:br>
              <a:rPr lang="en-US"/>
            </a:br>
            <a:r>
              <a:rPr lang="en-US"/>
              <a:t>add Color Image</a:t>
            </a:r>
          </a:p>
        </p:txBody>
      </p:sp>
      <p:sp>
        <p:nvSpPr>
          <p:cNvPr id="25" name="Text Placeholder 5"/>
          <p:cNvSpPr>
            <a:spLocks noGrp="1"/>
          </p:cNvSpPr>
          <p:nvPr>
            <p:ph type="body" sz="quarter" idx="38"/>
          </p:nvPr>
        </p:nvSpPr>
        <p:spPr>
          <a:xfrm>
            <a:off x="6221676" y="0"/>
            <a:ext cx="2921000" cy="6525491"/>
          </a:xfrm>
          <a:solidFill>
            <a:schemeClr val="accent1"/>
          </a:solidFill>
        </p:spPr>
        <p:txBody>
          <a:bodyPr/>
          <a:lstStyle>
            <a:lvl1pPr marL="0" indent="0">
              <a:buNone/>
              <a:defRPr>
                <a:solidFill>
                  <a:schemeClr val="accent1"/>
                </a:solidFill>
              </a:defRPr>
            </a:lvl1pPr>
          </a:lstStyle>
          <a:p>
            <a:pPr lvl="0"/>
            <a:endParaRPr lang="en-US"/>
          </a:p>
        </p:txBody>
      </p:sp>
      <p:sp>
        <p:nvSpPr>
          <p:cNvPr id="47" name="Title 1"/>
          <p:cNvSpPr>
            <a:spLocks noGrp="1"/>
          </p:cNvSpPr>
          <p:nvPr userDrawn="1">
            <p:ph type="ctrTitle" hasCustomPrompt="1"/>
          </p:nvPr>
        </p:nvSpPr>
        <p:spPr>
          <a:xfrm>
            <a:off x="0" y="345077"/>
            <a:ext cx="3200400" cy="1212791"/>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Click to add title</a:t>
            </a:r>
            <a:br>
              <a:rPr lang="en-US"/>
            </a:br>
            <a:r>
              <a:rPr lang="en-US"/>
              <a:t>in two lines</a:t>
            </a:r>
          </a:p>
        </p:txBody>
      </p:sp>
      <p:sp>
        <p:nvSpPr>
          <p:cNvPr id="8"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49"/>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16" name="Text Placeholder 2"/>
          <p:cNvSpPr>
            <a:spLocks noGrp="1"/>
          </p:cNvSpPr>
          <p:nvPr userDrawn="1">
            <p:ph type="body" sz="quarter" idx="12" hasCustomPrompt="1"/>
          </p:nvPr>
        </p:nvSpPr>
        <p:spPr>
          <a:xfrm>
            <a:off x="203201"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sp>
        <p:nvSpPr>
          <p:cNvPr id="24" name="Text Placeholder 38"/>
          <p:cNvSpPr>
            <a:spLocks noGrp="1"/>
          </p:cNvSpPr>
          <p:nvPr>
            <p:ph type="body" sz="quarter" idx="15" hasCustomPrompt="1"/>
          </p:nvPr>
        </p:nvSpPr>
        <p:spPr>
          <a:xfrm>
            <a:off x="203199" y="2975036"/>
            <a:ext cx="337820" cy="449240"/>
          </a:xfrm>
          <a:prstGeom prst="ellipse">
            <a:avLst/>
          </a:prstGeom>
          <a:solidFill>
            <a:schemeClr val="tx2"/>
          </a:solidFill>
        </p:spPr>
        <p:txBody>
          <a:bodyPr anchor="ctr">
            <a:noAutofit/>
          </a:bodyPr>
          <a:lstStyle>
            <a:lvl1pPr marL="0" indent="0" algn="ctr">
              <a:buFont typeface="Arial" pitchFamily="34" charset="0"/>
              <a:buNone/>
              <a:defRPr sz="1200" b="1">
                <a:solidFill>
                  <a:schemeClr val="bg1"/>
                </a:solidFill>
                <a:latin typeface="+mn-lt"/>
              </a:defRPr>
            </a:lvl1pPr>
            <a:lvl2pPr>
              <a:buNone/>
              <a:defRPr/>
            </a:lvl2pPr>
            <a:lvl3pPr>
              <a:buNone/>
              <a:defRPr/>
            </a:lvl3pPr>
            <a:lvl4pPr>
              <a:buNone/>
              <a:defRPr/>
            </a:lvl4pPr>
            <a:lvl5pPr>
              <a:buNone/>
              <a:defRPr/>
            </a:lvl5pPr>
          </a:lstStyle>
          <a:p>
            <a:pPr lvl="0"/>
            <a:r>
              <a:rPr lang="en-US"/>
              <a:t>  </a:t>
            </a:r>
          </a:p>
        </p:txBody>
      </p:sp>
      <p:sp>
        <p:nvSpPr>
          <p:cNvPr id="27" name="Text Placeholder 2"/>
          <p:cNvSpPr>
            <a:spLocks noGrp="1"/>
          </p:cNvSpPr>
          <p:nvPr>
            <p:ph type="body" sz="quarter" idx="11" hasCustomPrompt="1"/>
          </p:nvPr>
        </p:nvSpPr>
        <p:spPr>
          <a:xfrm>
            <a:off x="579281" y="3329220"/>
            <a:ext cx="3310548" cy="669841"/>
          </a:xfrm>
        </p:spPr>
        <p:txBody>
          <a:bodyPr tIns="0"/>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pt-BR"/>
              <a:t>Tempus eu orci in, consectetur congue felis. Donec ut augue et sapien mattis scelerisque. Curabitur eget nunc vitae orci commodo accumsan. </a:t>
            </a:r>
          </a:p>
        </p:txBody>
      </p:sp>
      <p:sp>
        <p:nvSpPr>
          <p:cNvPr id="48" name="Text Placeholder 2"/>
          <p:cNvSpPr>
            <a:spLocks noGrp="1"/>
          </p:cNvSpPr>
          <p:nvPr>
            <p:ph type="body" sz="quarter" idx="10" hasCustomPrompt="1"/>
          </p:nvPr>
        </p:nvSpPr>
        <p:spPr>
          <a:xfrm>
            <a:off x="203199" y="1727200"/>
            <a:ext cx="3686630" cy="914401"/>
          </a:xfrm>
        </p:spPr>
        <p:txBody>
          <a:bodyPr/>
          <a:lstStyle>
            <a:lvl1pPr marL="0" indent="0" algn="l" defTabSz="1828800" rtl="0" eaLnBrk="1" latinLnBrk="0" hangingPunct="1">
              <a:lnSpc>
                <a:spcPct val="90000"/>
              </a:lnSpc>
              <a:spcBef>
                <a:spcPts val="20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p:txBody>
      </p:sp>
      <p:sp>
        <p:nvSpPr>
          <p:cNvPr id="49" name="Text Placeholder 2"/>
          <p:cNvSpPr>
            <a:spLocks noGrp="1"/>
          </p:cNvSpPr>
          <p:nvPr>
            <p:ph type="body" sz="quarter" idx="25" hasCustomPrompt="1"/>
          </p:nvPr>
        </p:nvSpPr>
        <p:spPr>
          <a:xfrm>
            <a:off x="579281" y="3041346"/>
            <a:ext cx="3310548" cy="243417"/>
          </a:xfrm>
        </p:spPr>
        <p:txBody>
          <a:bodyPr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12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Business Context</a:t>
            </a:r>
          </a:p>
        </p:txBody>
      </p:sp>
      <p:sp>
        <p:nvSpPr>
          <p:cNvPr id="26" name="Text Placeholder 38"/>
          <p:cNvSpPr>
            <a:spLocks noGrp="1"/>
          </p:cNvSpPr>
          <p:nvPr>
            <p:ph type="body" sz="quarter" idx="27" hasCustomPrompt="1"/>
          </p:nvPr>
        </p:nvSpPr>
        <p:spPr>
          <a:xfrm>
            <a:off x="203199" y="4206952"/>
            <a:ext cx="337820" cy="449240"/>
          </a:xfrm>
          <a:prstGeom prst="ellipse">
            <a:avLst/>
          </a:prstGeom>
          <a:solidFill>
            <a:schemeClr val="tx2"/>
          </a:solidFill>
        </p:spPr>
        <p:txBody>
          <a:bodyPr anchor="ctr">
            <a:noAutofit/>
          </a:bodyPr>
          <a:lstStyle>
            <a:lvl1pPr marL="0" indent="0" algn="ctr">
              <a:buFont typeface="Arial" pitchFamily="34" charset="0"/>
              <a:buNone/>
              <a:defRPr sz="1200" b="1">
                <a:solidFill>
                  <a:schemeClr val="bg1"/>
                </a:solidFill>
                <a:latin typeface="+mn-lt"/>
              </a:defRPr>
            </a:lvl1pPr>
            <a:lvl2pPr>
              <a:buNone/>
              <a:defRPr/>
            </a:lvl2pPr>
            <a:lvl3pPr>
              <a:buNone/>
              <a:defRPr/>
            </a:lvl3pPr>
            <a:lvl4pPr>
              <a:buNone/>
              <a:defRPr/>
            </a:lvl4pPr>
            <a:lvl5pPr>
              <a:buNone/>
              <a:defRPr/>
            </a:lvl5pPr>
          </a:lstStyle>
          <a:p>
            <a:pPr lvl="0"/>
            <a:r>
              <a:rPr lang="en-US"/>
              <a:t>  </a:t>
            </a:r>
          </a:p>
        </p:txBody>
      </p:sp>
      <p:sp>
        <p:nvSpPr>
          <p:cNvPr id="33" name="Text Placeholder 2"/>
          <p:cNvSpPr>
            <a:spLocks noGrp="1"/>
          </p:cNvSpPr>
          <p:nvPr>
            <p:ph type="body" sz="quarter" idx="28" hasCustomPrompt="1"/>
          </p:nvPr>
        </p:nvSpPr>
        <p:spPr>
          <a:xfrm>
            <a:off x="579281" y="4494826"/>
            <a:ext cx="3310548" cy="669841"/>
          </a:xfrm>
        </p:spPr>
        <p:txBody>
          <a:bodyPr tIns="0"/>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pt-BR"/>
              <a:t>Tempus eu orci in, consectetur congue felis. Donec ut augue et sapien mattis scelerisque. Curabitur eget nunc vitae orci commodo accumsan. </a:t>
            </a:r>
          </a:p>
        </p:txBody>
      </p:sp>
      <p:sp>
        <p:nvSpPr>
          <p:cNvPr id="34" name="Text Placeholder 2"/>
          <p:cNvSpPr>
            <a:spLocks noGrp="1"/>
          </p:cNvSpPr>
          <p:nvPr>
            <p:ph type="body" sz="quarter" idx="29" hasCustomPrompt="1"/>
          </p:nvPr>
        </p:nvSpPr>
        <p:spPr>
          <a:xfrm>
            <a:off x="579281" y="4206953"/>
            <a:ext cx="3310548" cy="243417"/>
          </a:xfrm>
        </p:spPr>
        <p:txBody>
          <a:bodyPr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12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Solution Approach</a:t>
            </a:r>
          </a:p>
        </p:txBody>
      </p:sp>
      <p:sp>
        <p:nvSpPr>
          <p:cNvPr id="35" name="Text Placeholder 38"/>
          <p:cNvSpPr>
            <a:spLocks noGrp="1"/>
          </p:cNvSpPr>
          <p:nvPr>
            <p:ph type="body" sz="quarter" idx="30" hasCustomPrompt="1"/>
          </p:nvPr>
        </p:nvSpPr>
        <p:spPr>
          <a:xfrm>
            <a:off x="203199" y="5326400"/>
            <a:ext cx="337820" cy="449240"/>
          </a:xfrm>
          <a:prstGeom prst="ellipse">
            <a:avLst/>
          </a:prstGeom>
          <a:solidFill>
            <a:schemeClr val="tx2"/>
          </a:solidFill>
        </p:spPr>
        <p:txBody>
          <a:bodyPr anchor="ctr">
            <a:noAutofit/>
          </a:bodyPr>
          <a:lstStyle>
            <a:lvl1pPr marL="0" indent="0" algn="ctr">
              <a:buFont typeface="Arial" pitchFamily="34" charset="0"/>
              <a:buNone/>
              <a:defRPr sz="1200" b="1">
                <a:solidFill>
                  <a:schemeClr val="bg1"/>
                </a:solidFill>
                <a:latin typeface="+mn-lt"/>
              </a:defRPr>
            </a:lvl1pPr>
            <a:lvl2pPr>
              <a:buNone/>
              <a:defRPr/>
            </a:lvl2pPr>
            <a:lvl3pPr>
              <a:buNone/>
              <a:defRPr/>
            </a:lvl3pPr>
            <a:lvl4pPr>
              <a:buNone/>
              <a:defRPr/>
            </a:lvl4pPr>
            <a:lvl5pPr>
              <a:buNone/>
              <a:defRPr/>
            </a:lvl5pPr>
          </a:lstStyle>
          <a:p>
            <a:pPr lvl="0"/>
            <a:r>
              <a:rPr lang="en-US"/>
              <a:t>  </a:t>
            </a:r>
          </a:p>
        </p:txBody>
      </p:sp>
      <p:sp>
        <p:nvSpPr>
          <p:cNvPr id="36" name="Text Placeholder 2"/>
          <p:cNvSpPr>
            <a:spLocks noGrp="1"/>
          </p:cNvSpPr>
          <p:nvPr>
            <p:ph type="body" sz="quarter" idx="31" hasCustomPrompt="1"/>
          </p:nvPr>
        </p:nvSpPr>
        <p:spPr>
          <a:xfrm>
            <a:off x="579281" y="5663226"/>
            <a:ext cx="3310548" cy="669841"/>
          </a:xfrm>
        </p:spPr>
        <p:txBody>
          <a:bodyPr tIns="0"/>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pt-BR"/>
              <a:t>Tempus eu orci in, consectetur congue felis. Donec ut augue et sapien mattis scelerisque. Curabitur eget nunc vitae orci commodo accumsan. </a:t>
            </a:r>
          </a:p>
        </p:txBody>
      </p:sp>
      <p:sp>
        <p:nvSpPr>
          <p:cNvPr id="37" name="Text Placeholder 2"/>
          <p:cNvSpPr>
            <a:spLocks noGrp="1"/>
          </p:cNvSpPr>
          <p:nvPr>
            <p:ph type="body" sz="quarter" idx="32" hasCustomPrompt="1"/>
          </p:nvPr>
        </p:nvSpPr>
        <p:spPr>
          <a:xfrm>
            <a:off x="579281" y="5375353"/>
            <a:ext cx="3310548" cy="243417"/>
          </a:xfrm>
        </p:spPr>
        <p:txBody>
          <a:bodyPr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12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Business Context</a:t>
            </a:r>
          </a:p>
        </p:txBody>
      </p:sp>
      <p:sp>
        <p:nvSpPr>
          <p:cNvPr id="30"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
        <p:nvSpPr>
          <p:cNvPr id="38" name="Text Placeholder 2"/>
          <p:cNvSpPr>
            <a:spLocks noGrp="1"/>
          </p:cNvSpPr>
          <p:nvPr>
            <p:ph type="body" sz="quarter" idx="33" hasCustomPrompt="1"/>
          </p:nvPr>
        </p:nvSpPr>
        <p:spPr>
          <a:xfrm>
            <a:off x="6498663" y="1241459"/>
            <a:ext cx="2400140" cy="4175520"/>
          </a:xfrm>
        </p:spPr>
        <p:txBody>
          <a:bodyPr tIns="0"/>
          <a:lstStyle>
            <a:lvl1pPr marL="171450" indent="-171450" algn="l" defTabSz="1828800" rtl="0" eaLnBrk="1" latinLnBrk="0" hangingPunct="1">
              <a:lnSpc>
                <a:spcPct val="100000"/>
              </a:lnSpc>
              <a:spcBef>
                <a:spcPts val="0"/>
              </a:spcBef>
              <a:spcAft>
                <a:spcPts val="800"/>
              </a:spcAft>
              <a:buFont typeface="Arial" panose="020B0604020202020204" pitchFamily="34" charset="0"/>
              <a:buChar char="•"/>
              <a:defRPr lang="en-US" sz="700" b="0" kern="1200" dirty="0" smtClean="0">
                <a:solidFill>
                  <a:schemeClr val="bg1"/>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pt-BR"/>
              <a:t>Side notes</a:t>
            </a:r>
            <a:br>
              <a:rPr lang="pt-BR"/>
            </a:br>
            <a:r>
              <a:rPr lang="pt-BR"/>
              <a:t>Tempus eu orci in, consectetur congue felis. Donec ut augue et sapien mattis scelerisque. Curabitur eget nunc vitae orci commodo accumsan. </a:t>
            </a:r>
          </a:p>
          <a:p>
            <a:pPr lvl="0"/>
            <a:r>
              <a:rPr lang="pt-BR"/>
              <a:t>Side notes</a:t>
            </a:r>
            <a:br>
              <a:rPr lang="pt-BR"/>
            </a:br>
            <a:r>
              <a:rPr lang="pt-BR"/>
              <a:t>Tempus eu orci in, consectetur congue felis. Donec ut augue et sapien mattis scelerisque. Curabitur eget nunc vitae orci commodo accumsan. </a:t>
            </a:r>
          </a:p>
          <a:p>
            <a:pPr lvl="0"/>
            <a:r>
              <a:rPr lang="pt-BR"/>
              <a:t>Side notes</a:t>
            </a:r>
            <a:br>
              <a:rPr lang="pt-BR"/>
            </a:br>
            <a:r>
              <a:rPr lang="pt-BR"/>
              <a:t>Tempus eu orci in, consectetur congue felis. Donec ut augue et sapien mattis scelerisque. Curabitur eget nunc vitae orci commodo accumsan. </a:t>
            </a:r>
          </a:p>
          <a:p>
            <a:pPr lvl="0"/>
            <a:r>
              <a:rPr lang="pt-BR"/>
              <a:t>Side notes</a:t>
            </a:r>
            <a:br>
              <a:rPr lang="pt-BR"/>
            </a:br>
            <a:r>
              <a:rPr lang="pt-BR"/>
              <a:t>Tempus eu orci in, consectetur congue felis. Donec ut augue et sapien mattis scelerisque. Curabitur eget nunc vitae orci commodo accumsan. </a:t>
            </a:r>
          </a:p>
          <a:p>
            <a:pPr lvl="0"/>
            <a:r>
              <a:rPr lang="pt-BR"/>
              <a:t>Side notes</a:t>
            </a:r>
            <a:br>
              <a:rPr lang="pt-BR"/>
            </a:br>
            <a:r>
              <a:rPr lang="pt-BR"/>
              <a:t>Tempus eu orci in, consectetur congue felis. Donec ut augue et sapien mattis scelerisque. Curabitur eget nunc vitae orci commodo accumsan. </a:t>
            </a:r>
          </a:p>
          <a:p>
            <a:pPr lvl="0"/>
            <a:r>
              <a:rPr lang="pt-BR"/>
              <a:t>Side notes</a:t>
            </a:r>
            <a:br>
              <a:rPr lang="pt-BR"/>
            </a:br>
            <a:r>
              <a:rPr lang="pt-BR"/>
              <a:t>Tempus eu orci in, consectetur congue felis. Donec ut augue et sapien mattis scelerisque. Curabitur eget nunc vitae orci commodo accumsan. </a:t>
            </a:r>
          </a:p>
        </p:txBody>
      </p:sp>
      <p:sp>
        <p:nvSpPr>
          <p:cNvPr id="39" name="Text Placeholder 2"/>
          <p:cNvSpPr>
            <a:spLocks noGrp="1"/>
          </p:cNvSpPr>
          <p:nvPr>
            <p:ph type="body" sz="quarter" idx="34" hasCustomPrompt="1"/>
          </p:nvPr>
        </p:nvSpPr>
        <p:spPr>
          <a:xfrm>
            <a:off x="6498663" y="885853"/>
            <a:ext cx="2400140" cy="243417"/>
          </a:xfrm>
        </p:spPr>
        <p:txBody>
          <a:bodyPr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1200" b="1" kern="1200" dirty="0" smtClean="0">
                <a:solidFill>
                  <a:schemeClr val="bg1"/>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Value Wipro brings</a:t>
            </a:r>
          </a:p>
        </p:txBody>
      </p:sp>
      <p:sp>
        <p:nvSpPr>
          <p:cNvPr id="3" name="Media Placeholder 2"/>
          <p:cNvSpPr>
            <a:spLocks noGrp="1"/>
          </p:cNvSpPr>
          <p:nvPr>
            <p:ph type="media" sz="quarter" idx="35" hasCustomPrompt="1"/>
          </p:nvPr>
        </p:nvSpPr>
        <p:spPr>
          <a:xfrm>
            <a:off x="6498664" y="5504349"/>
            <a:ext cx="652955" cy="867992"/>
          </a:xfrm>
          <a:prstGeom prst="ellipse">
            <a:avLst/>
          </a:prstGeom>
          <a:noFill/>
        </p:spPr>
        <p:txBody>
          <a:bodyPr/>
          <a:lstStyle>
            <a:lvl1pPr marL="0" indent="0" algn="ctr">
              <a:buFontTx/>
              <a:buNone/>
              <a:defRPr sz="1000"/>
            </a:lvl1pPr>
          </a:lstStyle>
          <a:p>
            <a:r>
              <a:rPr lang="en-US"/>
              <a:t>View video</a:t>
            </a:r>
          </a:p>
        </p:txBody>
      </p:sp>
      <p:cxnSp>
        <p:nvCxnSpPr>
          <p:cNvPr id="29"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7927203"/>
      </p:ext>
    </p:extLst>
  </p:cSld>
  <p:clrMapOvr>
    <a:masterClrMapping/>
  </p:clrMapOvr>
  <p:extLst mod="1">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7_Team Structure">
    <p:spTree>
      <p:nvGrpSpPr>
        <p:cNvPr id="1" name=""/>
        <p:cNvGrpSpPr/>
        <p:nvPr/>
      </p:nvGrpSpPr>
      <p:grpSpPr>
        <a:xfrm>
          <a:off x="0" y="0"/>
          <a:ext cx="0" cy="0"/>
          <a:chOff x="0" y="0"/>
          <a:chExt cx="0" cy="0"/>
        </a:xfrm>
      </p:grpSpPr>
      <p:sp>
        <p:nvSpPr>
          <p:cNvPr id="47" name="Title 1"/>
          <p:cNvSpPr>
            <a:spLocks noGrp="1"/>
          </p:cNvSpPr>
          <p:nvPr>
            <p:ph type="ctrTitle" hasCustomPrompt="1"/>
          </p:nvPr>
        </p:nvSpPr>
        <p:spPr>
          <a:xfrm>
            <a:off x="0" y="345077"/>
            <a:ext cx="3200400" cy="721724"/>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Team Structure</a:t>
            </a:r>
          </a:p>
        </p:txBody>
      </p:sp>
      <p:sp>
        <p:nvSpPr>
          <p:cNvPr id="16" name="Text Placeholder 2"/>
          <p:cNvSpPr>
            <a:spLocks noGrp="1"/>
          </p:cNvSpPr>
          <p:nvPr>
            <p:ph type="body" sz="quarter" idx="12" hasCustomPrompt="1"/>
          </p:nvPr>
        </p:nvSpPr>
        <p:spPr>
          <a:xfrm>
            <a:off x="203201"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sp>
        <p:nvSpPr>
          <p:cNvPr id="21" name="Picture Placeholder 9"/>
          <p:cNvSpPr>
            <a:spLocks noGrp="1"/>
          </p:cNvSpPr>
          <p:nvPr>
            <p:ph type="pic" sz="quarter" idx="13" hasCustomPrompt="1"/>
          </p:nvPr>
        </p:nvSpPr>
        <p:spPr>
          <a:xfrm>
            <a:off x="382322" y="1450961"/>
            <a:ext cx="838200" cy="1117600"/>
          </a:xfrm>
          <a:prstGeom prst="ellipse">
            <a:avLst/>
          </a:prstGeom>
          <a:noFill/>
        </p:spPr>
        <p:txBody>
          <a:bodyPr anchor="ctr">
            <a:noAutofit/>
          </a:bodyPr>
          <a:lstStyle>
            <a:lvl1pPr marL="0" indent="0" algn="ctr">
              <a:buNone/>
              <a:defRPr sz="800" baseline="0">
                <a:solidFill>
                  <a:schemeClr val="accent2"/>
                </a:solidFill>
                <a:latin typeface="+mj-lt"/>
              </a:defRPr>
            </a:lvl1pPr>
          </a:lstStyle>
          <a:p>
            <a:r>
              <a:rPr lang="en-US"/>
              <a:t>Click here to add Color Image</a:t>
            </a:r>
            <a:endParaRPr lang="en-IN"/>
          </a:p>
        </p:txBody>
      </p:sp>
      <p:sp>
        <p:nvSpPr>
          <p:cNvPr id="30" name="Pladsholder til tekst 62"/>
          <p:cNvSpPr>
            <a:spLocks noGrp="1"/>
          </p:cNvSpPr>
          <p:nvPr>
            <p:ph type="body" sz="quarter" idx="30"/>
          </p:nvPr>
        </p:nvSpPr>
        <p:spPr>
          <a:xfrm>
            <a:off x="382322" y="2582937"/>
            <a:ext cx="1727200" cy="307543"/>
          </a:xfrm>
        </p:spPr>
        <p:txBody>
          <a:bodyPr/>
          <a:lstStyle>
            <a:lvl1pPr marL="0" indent="0" algn="l">
              <a:buNone/>
              <a:defRPr sz="1050" b="1">
                <a:solidFill>
                  <a:schemeClr val="accent1"/>
                </a:solidFill>
              </a:defRPr>
            </a:lvl1pPr>
          </a:lstStyle>
          <a:p>
            <a:r>
              <a:rPr lang="en-GB"/>
              <a:t>Name and Last name</a:t>
            </a:r>
          </a:p>
          <a:p>
            <a:endParaRPr lang="en-GB"/>
          </a:p>
        </p:txBody>
      </p:sp>
      <p:sp>
        <p:nvSpPr>
          <p:cNvPr id="31" name="Pladsholder til tekst 63"/>
          <p:cNvSpPr>
            <a:spLocks noGrp="1"/>
          </p:cNvSpPr>
          <p:nvPr>
            <p:ph type="body" sz="quarter" idx="31" hasCustomPrompt="1"/>
          </p:nvPr>
        </p:nvSpPr>
        <p:spPr>
          <a:xfrm>
            <a:off x="382322" y="2918383"/>
            <a:ext cx="1727200" cy="290800"/>
          </a:xfrm>
        </p:spPr>
        <p:txBody>
          <a:bodyPr/>
          <a:lstStyle>
            <a:lvl1pPr marL="0" indent="0" algn="l">
              <a:buNone/>
              <a:defRPr sz="900" b="1">
                <a:solidFill>
                  <a:schemeClr val="accent1"/>
                </a:solidFill>
              </a:defRPr>
            </a:lvl1pPr>
          </a:lstStyle>
          <a:p>
            <a:r>
              <a:rPr lang="en-GB"/>
              <a:t>Designation</a:t>
            </a:r>
          </a:p>
        </p:txBody>
      </p:sp>
      <p:sp>
        <p:nvSpPr>
          <p:cNvPr id="33" name="Picture Placeholder 9"/>
          <p:cNvSpPr>
            <a:spLocks noGrp="1"/>
          </p:cNvSpPr>
          <p:nvPr>
            <p:ph type="pic" sz="quarter" idx="33" hasCustomPrompt="1"/>
          </p:nvPr>
        </p:nvSpPr>
        <p:spPr>
          <a:xfrm>
            <a:off x="2605492" y="1450961"/>
            <a:ext cx="838200" cy="1117600"/>
          </a:xfrm>
          <a:prstGeom prst="ellipse">
            <a:avLst/>
          </a:prstGeom>
          <a:noFill/>
        </p:spPr>
        <p:txBody>
          <a:bodyPr anchor="ctr">
            <a:noAutofit/>
          </a:bodyPr>
          <a:lstStyle>
            <a:lvl1pPr marL="0" indent="0" algn="ctr">
              <a:buNone/>
              <a:defRPr sz="800" baseline="0">
                <a:solidFill>
                  <a:schemeClr val="accent2"/>
                </a:solidFill>
                <a:latin typeface="+mj-lt"/>
              </a:defRPr>
            </a:lvl1pPr>
          </a:lstStyle>
          <a:p>
            <a:r>
              <a:rPr lang="en-US"/>
              <a:t>Click here to add Color Image</a:t>
            </a:r>
            <a:endParaRPr lang="en-IN"/>
          </a:p>
        </p:txBody>
      </p:sp>
      <p:sp>
        <p:nvSpPr>
          <p:cNvPr id="34" name="Pladsholder til tekst 62"/>
          <p:cNvSpPr>
            <a:spLocks noGrp="1"/>
          </p:cNvSpPr>
          <p:nvPr>
            <p:ph type="body" sz="quarter" idx="34"/>
          </p:nvPr>
        </p:nvSpPr>
        <p:spPr>
          <a:xfrm>
            <a:off x="2605492" y="2582937"/>
            <a:ext cx="1727200" cy="307543"/>
          </a:xfrm>
        </p:spPr>
        <p:txBody>
          <a:bodyPr/>
          <a:lstStyle>
            <a:lvl1pPr marL="0" indent="0" algn="l">
              <a:buNone/>
              <a:defRPr sz="1050" b="1">
                <a:solidFill>
                  <a:schemeClr val="accent1"/>
                </a:solidFill>
              </a:defRPr>
            </a:lvl1pPr>
          </a:lstStyle>
          <a:p>
            <a:r>
              <a:rPr lang="en-GB"/>
              <a:t>Name and Last name</a:t>
            </a:r>
          </a:p>
          <a:p>
            <a:endParaRPr lang="en-GB"/>
          </a:p>
        </p:txBody>
      </p:sp>
      <p:sp>
        <p:nvSpPr>
          <p:cNvPr id="35" name="Pladsholder til tekst 63"/>
          <p:cNvSpPr>
            <a:spLocks noGrp="1"/>
          </p:cNvSpPr>
          <p:nvPr>
            <p:ph type="body" sz="quarter" idx="35" hasCustomPrompt="1"/>
          </p:nvPr>
        </p:nvSpPr>
        <p:spPr>
          <a:xfrm>
            <a:off x="2605492" y="2918383"/>
            <a:ext cx="1727200" cy="290800"/>
          </a:xfrm>
        </p:spPr>
        <p:txBody>
          <a:bodyPr/>
          <a:lstStyle>
            <a:lvl1pPr marL="0" indent="0" algn="l">
              <a:buNone/>
              <a:defRPr sz="900" b="1">
                <a:solidFill>
                  <a:schemeClr val="accent1"/>
                </a:solidFill>
              </a:defRPr>
            </a:lvl1pPr>
          </a:lstStyle>
          <a:p>
            <a:r>
              <a:rPr lang="en-GB"/>
              <a:t>Designation</a:t>
            </a:r>
          </a:p>
        </p:txBody>
      </p:sp>
      <p:sp>
        <p:nvSpPr>
          <p:cNvPr id="37" name="Picture Placeholder 9"/>
          <p:cNvSpPr>
            <a:spLocks noGrp="1"/>
          </p:cNvSpPr>
          <p:nvPr>
            <p:ph type="pic" sz="quarter" idx="37" hasCustomPrompt="1"/>
          </p:nvPr>
        </p:nvSpPr>
        <p:spPr>
          <a:xfrm>
            <a:off x="4828662" y="1450961"/>
            <a:ext cx="838200" cy="1117600"/>
          </a:xfrm>
          <a:prstGeom prst="ellipse">
            <a:avLst/>
          </a:prstGeom>
          <a:noFill/>
        </p:spPr>
        <p:txBody>
          <a:bodyPr anchor="ctr">
            <a:noAutofit/>
          </a:bodyPr>
          <a:lstStyle>
            <a:lvl1pPr marL="0" indent="0" algn="ctr">
              <a:buNone/>
              <a:defRPr sz="800" baseline="0">
                <a:solidFill>
                  <a:schemeClr val="accent2"/>
                </a:solidFill>
                <a:latin typeface="+mj-lt"/>
              </a:defRPr>
            </a:lvl1pPr>
          </a:lstStyle>
          <a:p>
            <a:r>
              <a:rPr lang="en-US"/>
              <a:t>Click here to add Color Image</a:t>
            </a:r>
            <a:endParaRPr lang="en-IN"/>
          </a:p>
        </p:txBody>
      </p:sp>
      <p:sp>
        <p:nvSpPr>
          <p:cNvPr id="38" name="Pladsholder til tekst 62"/>
          <p:cNvSpPr>
            <a:spLocks noGrp="1"/>
          </p:cNvSpPr>
          <p:nvPr>
            <p:ph type="body" sz="quarter" idx="38"/>
          </p:nvPr>
        </p:nvSpPr>
        <p:spPr>
          <a:xfrm>
            <a:off x="4828662" y="2582937"/>
            <a:ext cx="1727200" cy="307543"/>
          </a:xfrm>
        </p:spPr>
        <p:txBody>
          <a:bodyPr/>
          <a:lstStyle>
            <a:lvl1pPr marL="0" indent="0" algn="l">
              <a:buNone/>
              <a:defRPr sz="1050" b="1">
                <a:solidFill>
                  <a:schemeClr val="accent1"/>
                </a:solidFill>
              </a:defRPr>
            </a:lvl1pPr>
          </a:lstStyle>
          <a:p>
            <a:r>
              <a:rPr lang="en-GB"/>
              <a:t>Name and Last name</a:t>
            </a:r>
          </a:p>
          <a:p>
            <a:endParaRPr lang="en-GB"/>
          </a:p>
        </p:txBody>
      </p:sp>
      <p:sp>
        <p:nvSpPr>
          <p:cNvPr id="39" name="Pladsholder til tekst 63"/>
          <p:cNvSpPr>
            <a:spLocks noGrp="1"/>
          </p:cNvSpPr>
          <p:nvPr>
            <p:ph type="body" sz="quarter" idx="39" hasCustomPrompt="1"/>
          </p:nvPr>
        </p:nvSpPr>
        <p:spPr>
          <a:xfrm>
            <a:off x="4828662" y="2918383"/>
            <a:ext cx="1727200" cy="290800"/>
          </a:xfrm>
        </p:spPr>
        <p:txBody>
          <a:bodyPr/>
          <a:lstStyle>
            <a:lvl1pPr marL="0" indent="0" algn="l">
              <a:buNone/>
              <a:defRPr sz="900" b="1">
                <a:solidFill>
                  <a:schemeClr val="accent1"/>
                </a:solidFill>
              </a:defRPr>
            </a:lvl1pPr>
          </a:lstStyle>
          <a:p>
            <a:r>
              <a:rPr lang="en-GB"/>
              <a:t>Designation</a:t>
            </a:r>
          </a:p>
        </p:txBody>
      </p:sp>
      <p:sp>
        <p:nvSpPr>
          <p:cNvPr id="41" name="Picture Placeholder 9"/>
          <p:cNvSpPr>
            <a:spLocks noGrp="1"/>
          </p:cNvSpPr>
          <p:nvPr>
            <p:ph type="pic" sz="quarter" idx="41" hasCustomPrompt="1"/>
          </p:nvPr>
        </p:nvSpPr>
        <p:spPr>
          <a:xfrm>
            <a:off x="7051832" y="1450961"/>
            <a:ext cx="838200" cy="1117600"/>
          </a:xfrm>
          <a:prstGeom prst="ellipse">
            <a:avLst/>
          </a:prstGeom>
          <a:noFill/>
        </p:spPr>
        <p:txBody>
          <a:bodyPr anchor="ctr">
            <a:noAutofit/>
          </a:bodyPr>
          <a:lstStyle>
            <a:lvl1pPr marL="0" indent="0" algn="ctr">
              <a:buNone/>
              <a:defRPr sz="800" baseline="0">
                <a:solidFill>
                  <a:schemeClr val="accent2"/>
                </a:solidFill>
                <a:latin typeface="+mj-lt"/>
              </a:defRPr>
            </a:lvl1pPr>
          </a:lstStyle>
          <a:p>
            <a:r>
              <a:rPr lang="en-US"/>
              <a:t>Click here to add Color Image</a:t>
            </a:r>
            <a:endParaRPr lang="en-IN"/>
          </a:p>
        </p:txBody>
      </p:sp>
      <p:sp>
        <p:nvSpPr>
          <p:cNvPr id="42" name="Pladsholder til tekst 62"/>
          <p:cNvSpPr>
            <a:spLocks noGrp="1"/>
          </p:cNvSpPr>
          <p:nvPr>
            <p:ph type="body" sz="quarter" idx="42"/>
          </p:nvPr>
        </p:nvSpPr>
        <p:spPr>
          <a:xfrm>
            <a:off x="7051832" y="2582937"/>
            <a:ext cx="1727200" cy="307543"/>
          </a:xfrm>
        </p:spPr>
        <p:txBody>
          <a:bodyPr/>
          <a:lstStyle>
            <a:lvl1pPr marL="0" indent="0" algn="l">
              <a:buNone/>
              <a:defRPr sz="1050" b="1">
                <a:solidFill>
                  <a:schemeClr val="accent1"/>
                </a:solidFill>
              </a:defRPr>
            </a:lvl1pPr>
          </a:lstStyle>
          <a:p>
            <a:r>
              <a:rPr lang="en-GB"/>
              <a:t>Name and Last name</a:t>
            </a:r>
          </a:p>
          <a:p>
            <a:endParaRPr lang="en-GB"/>
          </a:p>
        </p:txBody>
      </p:sp>
      <p:sp>
        <p:nvSpPr>
          <p:cNvPr id="43" name="Pladsholder til tekst 63"/>
          <p:cNvSpPr>
            <a:spLocks noGrp="1"/>
          </p:cNvSpPr>
          <p:nvPr>
            <p:ph type="body" sz="quarter" idx="43" hasCustomPrompt="1"/>
          </p:nvPr>
        </p:nvSpPr>
        <p:spPr>
          <a:xfrm>
            <a:off x="7051832" y="2918383"/>
            <a:ext cx="1727200" cy="290800"/>
          </a:xfrm>
        </p:spPr>
        <p:txBody>
          <a:bodyPr/>
          <a:lstStyle>
            <a:lvl1pPr marL="0" indent="0" algn="l">
              <a:buNone/>
              <a:defRPr sz="900" b="1">
                <a:solidFill>
                  <a:schemeClr val="accent1"/>
                </a:solidFill>
              </a:defRPr>
            </a:lvl1pPr>
          </a:lstStyle>
          <a:p>
            <a:r>
              <a:rPr lang="en-GB"/>
              <a:t>Designation</a:t>
            </a:r>
          </a:p>
        </p:txBody>
      </p:sp>
      <p:sp>
        <p:nvSpPr>
          <p:cNvPr id="62" name="Picture Placeholder 9"/>
          <p:cNvSpPr>
            <a:spLocks noGrp="1"/>
          </p:cNvSpPr>
          <p:nvPr>
            <p:ph type="pic" sz="quarter" idx="45" hasCustomPrompt="1"/>
          </p:nvPr>
        </p:nvSpPr>
        <p:spPr>
          <a:xfrm>
            <a:off x="382322" y="4044180"/>
            <a:ext cx="838200" cy="1117600"/>
          </a:xfrm>
          <a:prstGeom prst="ellipse">
            <a:avLst/>
          </a:prstGeom>
          <a:noFill/>
        </p:spPr>
        <p:txBody>
          <a:bodyPr anchor="ctr">
            <a:noAutofit/>
          </a:bodyPr>
          <a:lstStyle>
            <a:lvl1pPr marL="0" indent="0" algn="ctr">
              <a:buNone/>
              <a:defRPr sz="800" baseline="0">
                <a:solidFill>
                  <a:schemeClr val="accent2"/>
                </a:solidFill>
                <a:latin typeface="+mj-lt"/>
              </a:defRPr>
            </a:lvl1pPr>
          </a:lstStyle>
          <a:p>
            <a:r>
              <a:rPr lang="en-US"/>
              <a:t>Click here to add Color Image</a:t>
            </a:r>
            <a:endParaRPr lang="en-IN"/>
          </a:p>
        </p:txBody>
      </p:sp>
      <p:sp>
        <p:nvSpPr>
          <p:cNvPr id="63" name="Pladsholder til tekst 62"/>
          <p:cNvSpPr>
            <a:spLocks noGrp="1"/>
          </p:cNvSpPr>
          <p:nvPr>
            <p:ph type="body" sz="quarter" idx="46"/>
          </p:nvPr>
        </p:nvSpPr>
        <p:spPr>
          <a:xfrm>
            <a:off x="382322" y="5176155"/>
            <a:ext cx="1727200" cy="307543"/>
          </a:xfrm>
        </p:spPr>
        <p:txBody>
          <a:bodyPr/>
          <a:lstStyle>
            <a:lvl1pPr marL="0" indent="0" algn="l">
              <a:buNone/>
              <a:defRPr sz="1050" b="1">
                <a:solidFill>
                  <a:schemeClr val="accent1"/>
                </a:solidFill>
              </a:defRPr>
            </a:lvl1pPr>
          </a:lstStyle>
          <a:p>
            <a:r>
              <a:rPr lang="en-GB"/>
              <a:t>Name and Last name</a:t>
            </a:r>
          </a:p>
          <a:p>
            <a:endParaRPr lang="en-GB"/>
          </a:p>
        </p:txBody>
      </p:sp>
      <p:sp>
        <p:nvSpPr>
          <p:cNvPr id="64" name="Pladsholder til tekst 63"/>
          <p:cNvSpPr>
            <a:spLocks noGrp="1"/>
          </p:cNvSpPr>
          <p:nvPr>
            <p:ph type="body" sz="quarter" idx="47" hasCustomPrompt="1"/>
          </p:nvPr>
        </p:nvSpPr>
        <p:spPr>
          <a:xfrm>
            <a:off x="382322" y="5511601"/>
            <a:ext cx="1727200" cy="290800"/>
          </a:xfrm>
        </p:spPr>
        <p:txBody>
          <a:bodyPr/>
          <a:lstStyle>
            <a:lvl1pPr marL="0" indent="0" algn="l">
              <a:buNone/>
              <a:defRPr sz="900" b="1">
                <a:solidFill>
                  <a:schemeClr val="accent1"/>
                </a:solidFill>
              </a:defRPr>
            </a:lvl1pPr>
          </a:lstStyle>
          <a:p>
            <a:r>
              <a:rPr lang="en-GB"/>
              <a:t>Designation</a:t>
            </a:r>
          </a:p>
        </p:txBody>
      </p:sp>
      <p:sp>
        <p:nvSpPr>
          <p:cNvPr id="66" name="Picture Placeholder 9"/>
          <p:cNvSpPr>
            <a:spLocks noGrp="1"/>
          </p:cNvSpPr>
          <p:nvPr>
            <p:ph type="pic" sz="quarter" idx="49" hasCustomPrompt="1"/>
          </p:nvPr>
        </p:nvSpPr>
        <p:spPr>
          <a:xfrm>
            <a:off x="2605492" y="4044180"/>
            <a:ext cx="838200" cy="1117600"/>
          </a:xfrm>
          <a:prstGeom prst="ellipse">
            <a:avLst/>
          </a:prstGeom>
          <a:noFill/>
        </p:spPr>
        <p:txBody>
          <a:bodyPr anchor="ctr">
            <a:noAutofit/>
          </a:bodyPr>
          <a:lstStyle>
            <a:lvl1pPr marL="0" indent="0" algn="ctr">
              <a:buNone/>
              <a:defRPr sz="800" baseline="0">
                <a:solidFill>
                  <a:schemeClr val="accent2"/>
                </a:solidFill>
                <a:latin typeface="+mj-lt"/>
              </a:defRPr>
            </a:lvl1pPr>
          </a:lstStyle>
          <a:p>
            <a:r>
              <a:rPr lang="en-US"/>
              <a:t>Click here to add Color Image</a:t>
            </a:r>
            <a:endParaRPr lang="en-IN"/>
          </a:p>
        </p:txBody>
      </p:sp>
      <p:sp>
        <p:nvSpPr>
          <p:cNvPr id="67" name="Pladsholder til tekst 62"/>
          <p:cNvSpPr>
            <a:spLocks noGrp="1"/>
          </p:cNvSpPr>
          <p:nvPr>
            <p:ph type="body" sz="quarter" idx="50"/>
          </p:nvPr>
        </p:nvSpPr>
        <p:spPr>
          <a:xfrm>
            <a:off x="2605492" y="5176155"/>
            <a:ext cx="1727200" cy="307543"/>
          </a:xfrm>
        </p:spPr>
        <p:txBody>
          <a:bodyPr/>
          <a:lstStyle>
            <a:lvl1pPr marL="0" indent="0" algn="l">
              <a:buNone/>
              <a:defRPr sz="1050" b="1">
                <a:solidFill>
                  <a:schemeClr val="accent1"/>
                </a:solidFill>
              </a:defRPr>
            </a:lvl1pPr>
          </a:lstStyle>
          <a:p>
            <a:r>
              <a:rPr lang="en-GB"/>
              <a:t>Name and Last name</a:t>
            </a:r>
          </a:p>
          <a:p>
            <a:endParaRPr lang="en-GB"/>
          </a:p>
        </p:txBody>
      </p:sp>
      <p:sp>
        <p:nvSpPr>
          <p:cNvPr id="68" name="Pladsholder til tekst 63"/>
          <p:cNvSpPr>
            <a:spLocks noGrp="1"/>
          </p:cNvSpPr>
          <p:nvPr>
            <p:ph type="body" sz="quarter" idx="51" hasCustomPrompt="1"/>
          </p:nvPr>
        </p:nvSpPr>
        <p:spPr>
          <a:xfrm>
            <a:off x="2605492" y="5511601"/>
            <a:ext cx="1727200" cy="290800"/>
          </a:xfrm>
        </p:spPr>
        <p:txBody>
          <a:bodyPr/>
          <a:lstStyle>
            <a:lvl1pPr marL="0" indent="0" algn="l">
              <a:buNone/>
              <a:defRPr sz="900" b="1">
                <a:solidFill>
                  <a:schemeClr val="accent1"/>
                </a:solidFill>
              </a:defRPr>
            </a:lvl1pPr>
          </a:lstStyle>
          <a:p>
            <a:r>
              <a:rPr lang="en-GB"/>
              <a:t>Designation</a:t>
            </a:r>
          </a:p>
        </p:txBody>
      </p:sp>
      <p:sp>
        <p:nvSpPr>
          <p:cNvPr id="70" name="Picture Placeholder 9"/>
          <p:cNvSpPr>
            <a:spLocks noGrp="1"/>
          </p:cNvSpPr>
          <p:nvPr>
            <p:ph type="pic" sz="quarter" idx="53" hasCustomPrompt="1"/>
          </p:nvPr>
        </p:nvSpPr>
        <p:spPr>
          <a:xfrm>
            <a:off x="4828662" y="4044180"/>
            <a:ext cx="838200" cy="1117600"/>
          </a:xfrm>
          <a:prstGeom prst="ellipse">
            <a:avLst/>
          </a:prstGeom>
          <a:noFill/>
        </p:spPr>
        <p:txBody>
          <a:bodyPr anchor="ctr">
            <a:noAutofit/>
          </a:bodyPr>
          <a:lstStyle>
            <a:lvl1pPr marL="0" indent="0" algn="ctr">
              <a:buNone/>
              <a:defRPr sz="800" baseline="0">
                <a:solidFill>
                  <a:schemeClr val="accent2"/>
                </a:solidFill>
                <a:latin typeface="+mj-lt"/>
              </a:defRPr>
            </a:lvl1pPr>
          </a:lstStyle>
          <a:p>
            <a:r>
              <a:rPr lang="en-US"/>
              <a:t>Click here to add Color Image</a:t>
            </a:r>
            <a:endParaRPr lang="en-IN"/>
          </a:p>
        </p:txBody>
      </p:sp>
      <p:sp>
        <p:nvSpPr>
          <p:cNvPr id="71" name="Pladsholder til tekst 62"/>
          <p:cNvSpPr>
            <a:spLocks noGrp="1"/>
          </p:cNvSpPr>
          <p:nvPr>
            <p:ph type="body" sz="quarter" idx="54"/>
          </p:nvPr>
        </p:nvSpPr>
        <p:spPr>
          <a:xfrm>
            <a:off x="4828662" y="5176155"/>
            <a:ext cx="1727200" cy="307543"/>
          </a:xfrm>
        </p:spPr>
        <p:txBody>
          <a:bodyPr/>
          <a:lstStyle>
            <a:lvl1pPr marL="0" indent="0" algn="l">
              <a:buNone/>
              <a:defRPr sz="1050" b="1">
                <a:solidFill>
                  <a:schemeClr val="accent1"/>
                </a:solidFill>
              </a:defRPr>
            </a:lvl1pPr>
          </a:lstStyle>
          <a:p>
            <a:r>
              <a:rPr lang="en-GB"/>
              <a:t>Name and Last name</a:t>
            </a:r>
          </a:p>
          <a:p>
            <a:endParaRPr lang="en-GB"/>
          </a:p>
        </p:txBody>
      </p:sp>
      <p:sp>
        <p:nvSpPr>
          <p:cNvPr id="72" name="Pladsholder til tekst 63"/>
          <p:cNvSpPr>
            <a:spLocks noGrp="1"/>
          </p:cNvSpPr>
          <p:nvPr>
            <p:ph type="body" sz="quarter" idx="55" hasCustomPrompt="1"/>
          </p:nvPr>
        </p:nvSpPr>
        <p:spPr>
          <a:xfrm>
            <a:off x="4828662" y="5511601"/>
            <a:ext cx="1727200" cy="290800"/>
          </a:xfrm>
        </p:spPr>
        <p:txBody>
          <a:bodyPr/>
          <a:lstStyle>
            <a:lvl1pPr marL="0" indent="0" algn="l">
              <a:buNone/>
              <a:defRPr sz="900" b="1">
                <a:solidFill>
                  <a:schemeClr val="accent1"/>
                </a:solidFill>
              </a:defRPr>
            </a:lvl1pPr>
          </a:lstStyle>
          <a:p>
            <a:r>
              <a:rPr lang="en-GB"/>
              <a:t>Designation</a:t>
            </a:r>
          </a:p>
        </p:txBody>
      </p:sp>
      <p:sp>
        <p:nvSpPr>
          <p:cNvPr id="74" name="Picture Placeholder 9"/>
          <p:cNvSpPr>
            <a:spLocks noGrp="1"/>
          </p:cNvSpPr>
          <p:nvPr>
            <p:ph type="pic" sz="quarter" idx="57" hasCustomPrompt="1"/>
          </p:nvPr>
        </p:nvSpPr>
        <p:spPr>
          <a:xfrm>
            <a:off x="7051832" y="4044180"/>
            <a:ext cx="838200" cy="1117600"/>
          </a:xfrm>
          <a:prstGeom prst="ellipse">
            <a:avLst/>
          </a:prstGeom>
          <a:noFill/>
        </p:spPr>
        <p:txBody>
          <a:bodyPr anchor="ctr">
            <a:noAutofit/>
          </a:bodyPr>
          <a:lstStyle>
            <a:lvl1pPr marL="0" indent="0" algn="ctr">
              <a:buNone/>
              <a:defRPr sz="800" baseline="0">
                <a:solidFill>
                  <a:schemeClr val="accent2"/>
                </a:solidFill>
                <a:latin typeface="+mj-lt"/>
              </a:defRPr>
            </a:lvl1pPr>
          </a:lstStyle>
          <a:p>
            <a:r>
              <a:rPr lang="en-US"/>
              <a:t>Click here to add Color Image</a:t>
            </a:r>
            <a:endParaRPr lang="en-IN"/>
          </a:p>
        </p:txBody>
      </p:sp>
      <p:sp>
        <p:nvSpPr>
          <p:cNvPr id="75" name="Pladsholder til tekst 62"/>
          <p:cNvSpPr>
            <a:spLocks noGrp="1"/>
          </p:cNvSpPr>
          <p:nvPr>
            <p:ph type="body" sz="quarter" idx="58"/>
          </p:nvPr>
        </p:nvSpPr>
        <p:spPr>
          <a:xfrm>
            <a:off x="7051832" y="5176155"/>
            <a:ext cx="1727200" cy="307543"/>
          </a:xfrm>
        </p:spPr>
        <p:txBody>
          <a:bodyPr/>
          <a:lstStyle>
            <a:lvl1pPr marL="0" indent="0" algn="l">
              <a:buNone/>
              <a:defRPr sz="1050" b="1">
                <a:solidFill>
                  <a:schemeClr val="accent1"/>
                </a:solidFill>
              </a:defRPr>
            </a:lvl1pPr>
          </a:lstStyle>
          <a:p>
            <a:r>
              <a:rPr lang="en-GB"/>
              <a:t>Name and Last name</a:t>
            </a:r>
          </a:p>
          <a:p>
            <a:endParaRPr lang="en-GB"/>
          </a:p>
        </p:txBody>
      </p:sp>
      <p:sp>
        <p:nvSpPr>
          <p:cNvPr id="76" name="Pladsholder til tekst 63"/>
          <p:cNvSpPr>
            <a:spLocks noGrp="1"/>
          </p:cNvSpPr>
          <p:nvPr>
            <p:ph type="body" sz="quarter" idx="59" hasCustomPrompt="1"/>
          </p:nvPr>
        </p:nvSpPr>
        <p:spPr>
          <a:xfrm>
            <a:off x="7051832" y="5511601"/>
            <a:ext cx="1727200" cy="290800"/>
          </a:xfrm>
        </p:spPr>
        <p:txBody>
          <a:bodyPr/>
          <a:lstStyle>
            <a:lvl1pPr marL="0" indent="0" algn="l">
              <a:buNone/>
              <a:defRPr sz="900" b="1">
                <a:solidFill>
                  <a:schemeClr val="accent1"/>
                </a:solidFill>
              </a:defRPr>
            </a:lvl1pPr>
          </a:lstStyle>
          <a:p>
            <a:r>
              <a:rPr lang="en-GB"/>
              <a:t>Designation</a:t>
            </a:r>
          </a:p>
        </p:txBody>
      </p:sp>
      <p:sp>
        <p:nvSpPr>
          <p:cNvPr id="78"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79"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80"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cxnSp>
        <p:nvCxnSpPr>
          <p:cNvPr id="36"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40"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Tree>
    <p:extLst>
      <p:ext uri="{BB962C8B-B14F-4D97-AF65-F5344CB8AC3E}">
        <p14:creationId xmlns:p14="http://schemas.microsoft.com/office/powerpoint/2010/main" val="805974348"/>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14_Thank you">
    <p:bg>
      <p:bgPr>
        <a:solidFill>
          <a:srgbClr val="F2F2F2"/>
        </a:solidFill>
        <a:effectLst/>
      </p:bgPr>
    </p:bg>
    <p:spTree>
      <p:nvGrpSpPr>
        <p:cNvPr id="1" name=""/>
        <p:cNvGrpSpPr/>
        <p:nvPr/>
      </p:nvGrpSpPr>
      <p:grpSpPr>
        <a:xfrm>
          <a:off x="0" y="0"/>
          <a:ext cx="0" cy="0"/>
          <a:chOff x="0" y="0"/>
          <a:chExt cx="0" cy="0"/>
        </a:xfrm>
      </p:grpSpPr>
      <p:sp>
        <p:nvSpPr>
          <p:cNvPr id="22"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23"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24"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7" name="Title 1"/>
          <p:cNvSpPr>
            <a:spLocks noGrp="1"/>
          </p:cNvSpPr>
          <p:nvPr>
            <p:ph type="ctrTitle" hasCustomPrompt="1"/>
          </p:nvPr>
        </p:nvSpPr>
        <p:spPr>
          <a:xfrm>
            <a:off x="4267200" y="1746831"/>
            <a:ext cx="4635500" cy="1554480"/>
          </a:xfrm>
          <a:prstGeom prst="rect">
            <a:avLst/>
          </a:prstGeom>
          <a:noFill/>
        </p:spPr>
        <p:txBody>
          <a:bodyPr wrap="square" rtlCol="0" anchor="ctr">
            <a:noAutofit/>
          </a:bodyPr>
          <a:lstStyle>
            <a:lvl1pPr marL="0" algn="l">
              <a:defRPr lang="en-US" sz="3800" u="sng" dirty="0">
                <a:solidFill>
                  <a:schemeClr val="accent1"/>
                </a:solidFill>
                <a:latin typeface="+mj-lt"/>
                <a:ea typeface="+mn-ea"/>
                <a:cs typeface="Arial"/>
              </a:defRPr>
            </a:lvl1pPr>
          </a:lstStyle>
          <a:p>
            <a:pPr marL="0" lvl="0" algn="l"/>
            <a:r>
              <a:rPr lang="en-US"/>
              <a:t>Thank You </a:t>
            </a:r>
            <a:br>
              <a:rPr lang="en-US"/>
            </a:br>
            <a:r>
              <a:rPr lang="en-US"/>
              <a:t>for your time</a:t>
            </a:r>
          </a:p>
        </p:txBody>
      </p:sp>
      <p:cxnSp>
        <p:nvCxnSpPr>
          <p:cNvPr id="21" name="Straight Connector 20"/>
          <p:cNvCxnSpPr>
            <a:cxnSpLocks/>
          </p:cNvCxnSpPr>
          <p:nvPr userDrawn="1"/>
        </p:nvCxnSpPr>
        <p:spPr>
          <a:xfrm>
            <a:off x="3769835" y="2528304"/>
            <a:ext cx="0" cy="1799491"/>
          </a:xfrm>
          <a:prstGeom prst="line">
            <a:avLst/>
          </a:prstGeom>
          <a:ln w="19050">
            <a:solidFill>
              <a:schemeClr val="bg2">
                <a:lumMod val="50000"/>
              </a:schemeClr>
            </a:solidFill>
            <a:miter lim="400000"/>
          </a:ln>
        </p:spPr>
      </p:cxnSp>
      <p:sp>
        <p:nvSpPr>
          <p:cNvPr id="28" name="Subtitle 2"/>
          <p:cNvSpPr>
            <a:spLocks noGrp="1"/>
          </p:cNvSpPr>
          <p:nvPr>
            <p:ph type="subTitle" idx="1" hasCustomPrompt="1"/>
          </p:nvPr>
        </p:nvSpPr>
        <p:spPr>
          <a:xfrm>
            <a:off x="4267201" y="3807691"/>
            <a:ext cx="3190875" cy="200443"/>
          </a:xfrm>
          <a:prstGeom prst="rect">
            <a:avLst/>
          </a:prstGeom>
          <a:noFill/>
        </p:spPr>
        <p:txBody>
          <a:bodyPr wrap="square" tIns="0" bIns="0" rtlCol="0" anchor="ctr">
            <a:no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lang="en-US" sz="1150" b="1">
                <a:solidFill>
                  <a:schemeClr val="accent2"/>
                </a:solidFill>
                <a:latin typeface="+mj-lt"/>
                <a:cs typeface="Arial"/>
              </a:defRPr>
            </a:lvl1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lang="en-US"/>
              <a:t>Presenter’s first and last name </a:t>
            </a:r>
          </a:p>
        </p:txBody>
      </p:sp>
      <p:sp>
        <p:nvSpPr>
          <p:cNvPr id="29" name="Text Placeholder 16"/>
          <p:cNvSpPr>
            <a:spLocks noGrp="1"/>
          </p:cNvSpPr>
          <p:nvPr>
            <p:ph type="body" sz="quarter" idx="10" hasCustomPrompt="1"/>
          </p:nvPr>
        </p:nvSpPr>
        <p:spPr>
          <a:xfrm>
            <a:off x="4267201" y="4112029"/>
            <a:ext cx="3190875" cy="199083"/>
          </a:xfrm>
          <a:prstGeom prst="rect">
            <a:avLst/>
          </a:prstGeom>
        </p:spPr>
        <p:txBody>
          <a:bodyPr tIns="0" bIns="0" anchor="ctr">
            <a:noAutofit/>
          </a:bodyPr>
          <a:lstStyle>
            <a:lvl1pPr>
              <a:buNone/>
              <a:defRPr kumimoji="0" lang="en-US" sz="950" b="1" i="0" u="none" strike="noStrike" kern="1200" cap="none" spc="0" normalizeH="0" baseline="0" noProof="0" dirty="0" smtClean="0">
                <a:ln>
                  <a:noFill/>
                </a:ln>
                <a:solidFill>
                  <a:schemeClr val="accent2"/>
                </a:solidFill>
                <a:effectLst/>
                <a:uLnTx/>
                <a:uFillTx/>
                <a:latin typeface="+mj-lt"/>
                <a:ea typeface="+mn-ea"/>
                <a:cs typeface="Arial"/>
              </a:defRPr>
            </a:lvl1pPr>
          </a:lstStyle>
          <a:p>
            <a:pPr marL="0" marR="0" lvl="0" indent="0" algn="l" defTabSz="457200" rtl="0" eaLnBrk="1" fontAlgn="auto" latinLnBrk="0" hangingPunct="1">
              <a:lnSpc>
                <a:spcPct val="100000"/>
              </a:lnSpc>
              <a:spcBef>
                <a:spcPct val="20000"/>
              </a:spcBef>
              <a:spcAft>
                <a:spcPts val="0"/>
              </a:spcAft>
              <a:buClrTx/>
              <a:buSzTx/>
              <a:tabLst/>
              <a:defRPr/>
            </a:pPr>
            <a:r>
              <a:rPr lang="en-US"/>
              <a:t>Designation</a:t>
            </a:r>
          </a:p>
        </p:txBody>
      </p:sp>
      <p:sp>
        <p:nvSpPr>
          <p:cNvPr id="30" name="Pladsholder til tekst 20"/>
          <p:cNvSpPr>
            <a:spLocks noGrp="1"/>
          </p:cNvSpPr>
          <p:nvPr>
            <p:ph type="body" sz="quarter" idx="36" hasCustomPrompt="1"/>
          </p:nvPr>
        </p:nvSpPr>
        <p:spPr>
          <a:xfrm>
            <a:off x="4582711" y="4565530"/>
            <a:ext cx="2782294" cy="146194"/>
          </a:xfrm>
        </p:spPr>
        <p:txBody>
          <a:bodyPr wrap="square" tIns="0" bIns="0">
            <a:spAutoFit/>
          </a:bodyPr>
          <a:lstStyle>
            <a:lvl1pPr marL="0" indent="0">
              <a:buFontTx/>
              <a:buNone/>
              <a:defRPr sz="950" b="0" i="0">
                <a:latin typeface="+mn-lt"/>
              </a:defRPr>
            </a:lvl1pPr>
          </a:lstStyle>
          <a:p>
            <a:r>
              <a:rPr lang="en-GB" err="1"/>
              <a:t>Li</a:t>
            </a:r>
            <a:r>
              <a:rPr lang="en-GB" spc="11" err="1"/>
              <a:t>nked</a:t>
            </a:r>
            <a:r>
              <a:rPr lang="en-GB" err="1"/>
              <a:t>i</a:t>
            </a:r>
            <a:r>
              <a:rPr lang="en-GB" spc="11" err="1"/>
              <a:t>n</a:t>
            </a:r>
            <a:r>
              <a:rPr lang="en-GB" spc="11"/>
              <a:t> ID</a:t>
            </a:r>
            <a:endParaRPr lang="en-GB"/>
          </a:p>
        </p:txBody>
      </p:sp>
      <p:sp>
        <p:nvSpPr>
          <p:cNvPr id="31" name="Pladsholder til tekst 22"/>
          <p:cNvSpPr>
            <a:spLocks noGrp="1"/>
          </p:cNvSpPr>
          <p:nvPr>
            <p:ph type="body" sz="quarter" idx="38" hasCustomPrompt="1"/>
          </p:nvPr>
        </p:nvSpPr>
        <p:spPr>
          <a:xfrm>
            <a:off x="4582711" y="4940927"/>
            <a:ext cx="2782294" cy="146194"/>
          </a:xfrm>
        </p:spPr>
        <p:txBody>
          <a:bodyPr wrap="square" tIns="0" bIns="0">
            <a:spAutoFit/>
          </a:bodyPr>
          <a:lstStyle>
            <a:lvl1pPr marL="0" indent="0">
              <a:buFontTx/>
              <a:buNone/>
              <a:defRPr sz="950" b="0" i="0">
                <a:latin typeface="+mn-lt"/>
              </a:defRPr>
            </a:lvl1pPr>
          </a:lstStyle>
          <a:p>
            <a:r>
              <a:rPr lang="en-GB"/>
              <a:t>Twitter ID</a:t>
            </a:r>
          </a:p>
        </p:txBody>
      </p:sp>
      <p:pic>
        <p:nvPicPr>
          <p:cNvPr id="32" name="Picture 2" descr="Image result for linkedin logo"/>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4267200" y="4487576"/>
            <a:ext cx="263124" cy="350832"/>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4" descr="Image result for twitter logo 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4233863" y="4815973"/>
            <a:ext cx="333624" cy="444832"/>
          </a:xfrm>
          <a:prstGeom prst="rect">
            <a:avLst/>
          </a:prstGeom>
          <a:noFill/>
          <a:extLst>
            <a:ext uri="{909E8E84-426E-40DD-AFC4-6F175D3DCCD1}">
              <a14:hiddenFill xmlns:a14="http://schemas.microsoft.com/office/drawing/2010/main">
                <a:solidFill>
                  <a:srgbClr val="FFFFFF"/>
                </a:solidFill>
              </a14:hiddenFill>
            </a:ext>
          </a:extLst>
        </p:spPr>
      </p:pic>
      <p:sp>
        <p:nvSpPr>
          <p:cNvPr id="18"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cxnSp>
        <p:nvCxnSpPr>
          <p:cNvPr id="19"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35" name="Picture 34"/>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26403" y="1920241"/>
            <a:ext cx="2732400" cy="3059305"/>
          </a:xfrm>
          <a:prstGeom prst="rect">
            <a:avLst/>
          </a:prstGeom>
        </p:spPr>
      </p:pic>
    </p:spTree>
    <p:extLst>
      <p:ext uri="{BB962C8B-B14F-4D97-AF65-F5344CB8AC3E}">
        <p14:creationId xmlns:p14="http://schemas.microsoft.com/office/powerpoint/2010/main" val="2441967736"/>
      </p:ext>
    </p:extLst>
  </p:cSld>
  <p:clrMapOvr>
    <a:masterClrMapping/>
  </p:clrMapOvr>
  <p:extLst mod="1">
    <p:ext uri="{DCECCB84-F9BA-43D5-87BE-67443E8EF086}">
      <p15:sldGuideLst xmlns:p15="http://schemas.microsoft.com/office/powerpoint/2012/main">
        <p15:guide id="1" pos="4513" userDrawn="1">
          <p15:clr>
            <a:srgbClr val="FBAE40"/>
          </p15:clr>
        </p15:guide>
      </p15:sldGuideLst>
    </p:ext>
  </p:extLs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7_Thank you with Client/Partner logo">
    <p:bg>
      <p:bgPr>
        <a:solidFill>
          <a:srgbClr val="F2F2F2"/>
        </a:solidFill>
        <a:effectLst/>
      </p:bgPr>
    </p:bg>
    <p:spTree>
      <p:nvGrpSpPr>
        <p:cNvPr id="1" name=""/>
        <p:cNvGrpSpPr/>
        <p:nvPr/>
      </p:nvGrpSpPr>
      <p:grpSpPr>
        <a:xfrm>
          <a:off x="0" y="0"/>
          <a:ext cx="0" cy="0"/>
          <a:chOff x="0" y="0"/>
          <a:chExt cx="0" cy="0"/>
        </a:xfrm>
      </p:grpSpPr>
      <p:cxnSp>
        <p:nvCxnSpPr>
          <p:cNvPr id="9" name="Straight Connector 8"/>
          <p:cNvCxnSpPr>
            <a:cxnSpLocks/>
          </p:cNvCxnSpPr>
          <p:nvPr/>
        </p:nvCxnSpPr>
        <p:spPr>
          <a:xfrm>
            <a:off x="3769835" y="2528304"/>
            <a:ext cx="0" cy="1799491"/>
          </a:xfrm>
          <a:prstGeom prst="line">
            <a:avLst/>
          </a:prstGeom>
          <a:ln w="19050">
            <a:solidFill>
              <a:schemeClr val="bg2">
                <a:lumMod val="50000"/>
              </a:schemeClr>
            </a:solidFill>
            <a:miter lim="400000"/>
          </a:ln>
        </p:spPr>
      </p:cxnSp>
      <p:sp>
        <p:nvSpPr>
          <p:cNvPr id="22"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23"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24"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21" name="Picture Placeholder 9"/>
          <p:cNvSpPr>
            <a:spLocks noGrp="1"/>
          </p:cNvSpPr>
          <p:nvPr>
            <p:ph type="pic" sz="quarter" idx="12" hasCustomPrompt="1"/>
          </p:nvPr>
        </p:nvSpPr>
        <p:spPr>
          <a:xfrm>
            <a:off x="2342673" y="2604939"/>
            <a:ext cx="1181854" cy="1641989"/>
          </a:xfrm>
          <a:prstGeom prst="rect">
            <a:avLst/>
          </a:prstGeom>
        </p:spPr>
        <p:txBody>
          <a:bodyPr>
            <a:noAutofit/>
          </a:bodyPr>
          <a:lstStyle>
            <a:lvl1pPr marL="0" indent="0" algn="ctr">
              <a:buNone/>
              <a:defRPr sz="1100" baseline="0">
                <a:solidFill>
                  <a:schemeClr val="accent2"/>
                </a:solidFill>
                <a:latin typeface="+mj-lt"/>
              </a:defRPr>
            </a:lvl1pPr>
          </a:lstStyle>
          <a:p>
            <a:r>
              <a:rPr lang="en-US"/>
              <a:t>Click here to add Client / Partner Logo</a:t>
            </a:r>
            <a:endParaRPr lang="en-IN"/>
          </a:p>
        </p:txBody>
      </p:sp>
      <p:sp>
        <p:nvSpPr>
          <p:cNvPr id="16" name="Title 1"/>
          <p:cNvSpPr>
            <a:spLocks noGrp="1"/>
          </p:cNvSpPr>
          <p:nvPr>
            <p:ph type="ctrTitle" hasCustomPrompt="1"/>
          </p:nvPr>
        </p:nvSpPr>
        <p:spPr>
          <a:xfrm>
            <a:off x="4267200" y="1746831"/>
            <a:ext cx="4635500" cy="1554480"/>
          </a:xfrm>
          <a:prstGeom prst="rect">
            <a:avLst/>
          </a:prstGeom>
          <a:noFill/>
        </p:spPr>
        <p:txBody>
          <a:bodyPr wrap="square" rtlCol="0" anchor="ctr">
            <a:noAutofit/>
          </a:bodyPr>
          <a:lstStyle>
            <a:lvl1pPr marL="0" algn="l">
              <a:defRPr lang="en-US" sz="3800" u="sng" dirty="0">
                <a:solidFill>
                  <a:schemeClr val="accent1"/>
                </a:solidFill>
                <a:latin typeface="+mj-lt"/>
                <a:ea typeface="+mn-ea"/>
                <a:cs typeface="Arial"/>
              </a:defRPr>
            </a:lvl1pPr>
          </a:lstStyle>
          <a:p>
            <a:pPr marL="0" lvl="0" algn="l"/>
            <a:r>
              <a:rPr lang="en-US"/>
              <a:t>Thank You </a:t>
            </a:r>
            <a:br>
              <a:rPr lang="en-US"/>
            </a:br>
            <a:r>
              <a:rPr lang="en-US"/>
              <a:t>for your time</a:t>
            </a:r>
          </a:p>
        </p:txBody>
      </p:sp>
      <p:sp>
        <p:nvSpPr>
          <p:cNvPr id="27" name="Subtitle 2"/>
          <p:cNvSpPr>
            <a:spLocks noGrp="1"/>
          </p:cNvSpPr>
          <p:nvPr>
            <p:ph type="subTitle" idx="1" hasCustomPrompt="1"/>
          </p:nvPr>
        </p:nvSpPr>
        <p:spPr>
          <a:xfrm>
            <a:off x="4267201" y="3807691"/>
            <a:ext cx="3190875" cy="200443"/>
          </a:xfrm>
          <a:prstGeom prst="rect">
            <a:avLst/>
          </a:prstGeom>
          <a:noFill/>
        </p:spPr>
        <p:txBody>
          <a:bodyPr wrap="square" tIns="0" bIns="0" rtlCol="0" anchor="ctr">
            <a:no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lang="en-US" sz="1150" b="1">
                <a:solidFill>
                  <a:schemeClr val="accent2"/>
                </a:solidFill>
                <a:latin typeface="+mj-lt"/>
                <a:cs typeface="Arial"/>
              </a:defRPr>
            </a:lvl1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lang="en-US"/>
              <a:t>Presenter’s first and last name </a:t>
            </a:r>
          </a:p>
        </p:txBody>
      </p:sp>
      <p:sp>
        <p:nvSpPr>
          <p:cNvPr id="28" name="Text Placeholder 16"/>
          <p:cNvSpPr>
            <a:spLocks noGrp="1"/>
          </p:cNvSpPr>
          <p:nvPr>
            <p:ph type="body" sz="quarter" idx="10" hasCustomPrompt="1"/>
          </p:nvPr>
        </p:nvSpPr>
        <p:spPr>
          <a:xfrm>
            <a:off x="4267201" y="4112029"/>
            <a:ext cx="3190875" cy="199083"/>
          </a:xfrm>
          <a:prstGeom prst="rect">
            <a:avLst/>
          </a:prstGeom>
        </p:spPr>
        <p:txBody>
          <a:bodyPr tIns="0" bIns="0" anchor="ctr">
            <a:noAutofit/>
          </a:bodyPr>
          <a:lstStyle>
            <a:lvl1pPr>
              <a:buNone/>
              <a:defRPr kumimoji="0" lang="en-US" sz="950" b="1" i="0" u="none" strike="noStrike" kern="1200" cap="none" spc="0" normalizeH="0" baseline="0" noProof="0" dirty="0" smtClean="0">
                <a:ln>
                  <a:noFill/>
                </a:ln>
                <a:solidFill>
                  <a:schemeClr val="accent2"/>
                </a:solidFill>
                <a:effectLst/>
                <a:uLnTx/>
                <a:uFillTx/>
                <a:latin typeface="+mj-lt"/>
                <a:ea typeface="+mn-ea"/>
                <a:cs typeface="Arial"/>
              </a:defRPr>
            </a:lvl1pPr>
          </a:lstStyle>
          <a:p>
            <a:pPr marL="0" marR="0" lvl="0" indent="0" algn="l" defTabSz="457200" rtl="0" eaLnBrk="1" fontAlgn="auto" latinLnBrk="0" hangingPunct="1">
              <a:lnSpc>
                <a:spcPct val="100000"/>
              </a:lnSpc>
              <a:spcBef>
                <a:spcPct val="20000"/>
              </a:spcBef>
              <a:spcAft>
                <a:spcPts val="0"/>
              </a:spcAft>
              <a:buClrTx/>
              <a:buSzTx/>
              <a:tabLst/>
              <a:defRPr/>
            </a:pPr>
            <a:r>
              <a:rPr lang="en-US"/>
              <a:t>Designation</a:t>
            </a:r>
          </a:p>
        </p:txBody>
      </p:sp>
      <p:sp>
        <p:nvSpPr>
          <p:cNvPr id="29" name="Pladsholder til tekst 20"/>
          <p:cNvSpPr>
            <a:spLocks noGrp="1"/>
          </p:cNvSpPr>
          <p:nvPr>
            <p:ph type="body" sz="quarter" idx="36" hasCustomPrompt="1"/>
          </p:nvPr>
        </p:nvSpPr>
        <p:spPr>
          <a:xfrm>
            <a:off x="4582711" y="4565530"/>
            <a:ext cx="2782294" cy="146194"/>
          </a:xfrm>
        </p:spPr>
        <p:txBody>
          <a:bodyPr wrap="square" tIns="0" bIns="0">
            <a:spAutoFit/>
          </a:bodyPr>
          <a:lstStyle>
            <a:lvl1pPr marL="0" indent="0">
              <a:buFontTx/>
              <a:buNone/>
              <a:defRPr sz="950" b="0" i="0">
                <a:latin typeface="+mn-lt"/>
              </a:defRPr>
            </a:lvl1pPr>
          </a:lstStyle>
          <a:p>
            <a:r>
              <a:rPr lang="en-GB" err="1"/>
              <a:t>Li</a:t>
            </a:r>
            <a:r>
              <a:rPr lang="en-GB" spc="11" err="1"/>
              <a:t>nked</a:t>
            </a:r>
            <a:r>
              <a:rPr lang="en-GB" err="1"/>
              <a:t>i</a:t>
            </a:r>
            <a:r>
              <a:rPr lang="en-GB" spc="11" err="1"/>
              <a:t>n</a:t>
            </a:r>
            <a:r>
              <a:rPr lang="en-GB" spc="11"/>
              <a:t> ID</a:t>
            </a:r>
            <a:endParaRPr lang="en-GB"/>
          </a:p>
        </p:txBody>
      </p:sp>
      <p:sp>
        <p:nvSpPr>
          <p:cNvPr id="30" name="Pladsholder til tekst 22"/>
          <p:cNvSpPr>
            <a:spLocks noGrp="1"/>
          </p:cNvSpPr>
          <p:nvPr>
            <p:ph type="body" sz="quarter" idx="38" hasCustomPrompt="1"/>
          </p:nvPr>
        </p:nvSpPr>
        <p:spPr>
          <a:xfrm>
            <a:off x="4582711" y="4940927"/>
            <a:ext cx="2782294" cy="146194"/>
          </a:xfrm>
        </p:spPr>
        <p:txBody>
          <a:bodyPr wrap="square" tIns="0" bIns="0">
            <a:spAutoFit/>
          </a:bodyPr>
          <a:lstStyle>
            <a:lvl1pPr marL="0" indent="0">
              <a:buFontTx/>
              <a:buNone/>
              <a:defRPr sz="950" b="0" i="0">
                <a:latin typeface="+mn-lt"/>
              </a:defRPr>
            </a:lvl1pPr>
          </a:lstStyle>
          <a:p>
            <a:r>
              <a:rPr lang="en-GB"/>
              <a:t>Twitter ID</a:t>
            </a:r>
          </a:p>
        </p:txBody>
      </p:sp>
      <p:pic>
        <p:nvPicPr>
          <p:cNvPr id="31" name="Picture 2" descr="Image result for linkedin logo"/>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4267200" y="4487576"/>
            <a:ext cx="263124" cy="350832"/>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4" descr="Image result for twitter logo 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4233863" y="4815973"/>
            <a:ext cx="333624" cy="444832"/>
          </a:xfrm>
          <a:prstGeom prst="rect">
            <a:avLst/>
          </a:prstGeom>
          <a:noFill/>
          <a:extLst>
            <a:ext uri="{909E8E84-426E-40DD-AFC4-6F175D3DCCD1}">
              <a14:hiddenFill xmlns:a14="http://schemas.microsoft.com/office/drawing/2010/main">
                <a:solidFill>
                  <a:srgbClr val="FFFFFF"/>
                </a:solidFill>
              </a14:hiddenFill>
            </a:ext>
          </a:extLst>
        </p:spPr>
      </p:pic>
      <p:sp>
        <p:nvSpPr>
          <p:cNvPr id="33"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cxnSp>
        <p:nvCxnSpPr>
          <p:cNvPr id="34"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36" name="Picture 35"/>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18693" y="2269080"/>
            <a:ext cx="2123981" cy="2378095"/>
          </a:xfrm>
          <a:prstGeom prst="rect">
            <a:avLst/>
          </a:prstGeom>
        </p:spPr>
      </p:pic>
    </p:spTree>
    <p:extLst>
      <p:ext uri="{BB962C8B-B14F-4D97-AF65-F5344CB8AC3E}">
        <p14:creationId xmlns:p14="http://schemas.microsoft.com/office/powerpoint/2010/main" val="235946385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3 Column content with B/W background image ">
    <p:spTree>
      <p:nvGrpSpPr>
        <p:cNvPr id="1" name=""/>
        <p:cNvGrpSpPr/>
        <p:nvPr/>
      </p:nvGrpSpPr>
      <p:grpSpPr>
        <a:xfrm>
          <a:off x="0" y="0"/>
          <a:ext cx="0" cy="0"/>
          <a:chOff x="0" y="0"/>
          <a:chExt cx="0" cy="0"/>
        </a:xfrm>
      </p:grpSpPr>
      <p:sp>
        <p:nvSpPr>
          <p:cNvPr id="14" name="Picture Placeholder 9"/>
          <p:cNvSpPr>
            <a:spLocks noGrp="1"/>
          </p:cNvSpPr>
          <p:nvPr>
            <p:ph type="pic" sz="quarter" idx="16" hasCustomPrompt="1"/>
          </p:nvPr>
        </p:nvSpPr>
        <p:spPr>
          <a:xfrm>
            <a:off x="0" y="1"/>
            <a:ext cx="9131300" cy="6536267"/>
          </a:xfrm>
          <a:prstGeom prst="rect">
            <a:avLst/>
          </a:prstGeom>
        </p:spPr>
        <p:txBody>
          <a:bodyPr>
            <a:noAutofit/>
          </a:bodyPr>
          <a:lstStyle>
            <a:lvl1pPr marL="0" indent="0" algn="ctr">
              <a:buFontTx/>
              <a:buNone/>
              <a:defRPr sz="1600" baseline="0">
                <a:solidFill>
                  <a:schemeClr val="accent2"/>
                </a:solidFill>
                <a:latin typeface="+mn-lt"/>
              </a:defRPr>
            </a:lvl1pPr>
          </a:lstStyle>
          <a:p>
            <a:pPr marL="0" lvl="0" indent="0" algn="ctr">
              <a:buFontTx/>
              <a:buNone/>
            </a:pPr>
            <a:r>
              <a:rPr lang="en-US"/>
              <a:t>Click icon to add black &amp; white background image</a:t>
            </a:r>
          </a:p>
        </p:txBody>
      </p:sp>
      <p:sp>
        <p:nvSpPr>
          <p:cNvPr id="47" name="Title 1"/>
          <p:cNvSpPr>
            <a:spLocks noGrp="1"/>
          </p:cNvSpPr>
          <p:nvPr userDrawn="1">
            <p:ph type="ctrTitle" hasCustomPrompt="1"/>
          </p:nvPr>
        </p:nvSpPr>
        <p:spPr>
          <a:xfrm>
            <a:off x="0" y="345079"/>
            <a:ext cx="3200400" cy="1212791"/>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Click to add title</a:t>
            </a:r>
            <a:br>
              <a:rPr lang="en-US"/>
            </a:br>
            <a:r>
              <a:rPr lang="en-US"/>
              <a:t>in two lines</a:t>
            </a:r>
          </a:p>
        </p:txBody>
      </p:sp>
      <p:sp>
        <p:nvSpPr>
          <p:cNvPr id="8" name="Footer Placeholder 4"/>
          <p:cNvSpPr txBox="1">
            <a:spLocks/>
          </p:cNvSpPr>
          <p:nvPr userDrawn="1"/>
        </p:nvSpPr>
        <p:spPr>
          <a:xfrm>
            <a:off x="7137104" y="6639317"/>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7"/>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7"/>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51"/>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15" name="Text Placeholder 2"/>
          <p:cNvSpPr>
            <a:spLocks noGrp="1"/>
          </p:cNvSpPr>
          <p:nvPr userDrawn="1">
            <p:ph type="body" sz="quarter" idx="11" hasCustomPrompt="1"/>
          </p:nvPr>
        </p:nvSpPr>
        <p:spPr>
          <a:xfrm>
            <a:off x="203198" y="1704111"/>
            <a:ext cx="2651760" cy="1330036"/>
          </a:xfrm>
        </p:spPr>
        <p:txBody>
          <a:bodyPr/>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Body copy in 10pt. </a:t>
            </a:r>
            <a:r>
              <a:rPr lang="en-US" err="1"/>
              <a:t>Aenean</a:t>
            </a:r>
            <a:r>
              <a:rPr lang="en-US"/>
              <a:t> </a:t>
            </a:r>
            <a:r>
              <a:rPr lang="en-US" err="1"/>
              <a:t>lacus</a:t>
            </a:r>
            <a:r>
              <a:rPr lang="en-US"/>
              <a:t> </a:t>
            </a:r>
            <a:r>
              <a:rPr lang="en-US" err="1"/>
              <a:t>arcu</a:t>
            </a:r>
            <a:r>
              <a:rPr lang="en-US"/>
              <a: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p:txBody>
      </p:sp>
      <p:sp>
        <p:nvSpPr>
          <p:cNvPr id="16" name="Text Placeholder 2"/>
          <p:cNvSpPr>
            <a:spLocks noGrp="1"/>
          </p:cNvSpPr>
          <p:nvPr userDrawn="1">
            <p:ph type="body" sz="quarter" idx="12" hasCustomPrompt="1"/>
          </p:nvPr>
        </p:nvSpPr>
        <p:spPr>
          <a:xfrm>
            <a:off x="203205"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sp>
        <p:nvSpPr>
          <p:cNvPr id="17" name="Text Placeholder 2"/>
          <p:cNvSpPr>
            <a:spLocks noGrp="1"/>
          </p:cNvSpPr>
          <p:nvPr>
            <p:ph type="body" sz="quarter" idx="13" hasCustomPrompt="1"/>
          </p:nvPr>
        </p:nvSpPr>
        <p:spPr>
          <a:xfrm>
            <a:off x="3188664" y="1704111"/>
            <a:ext cx="2651760" cy="1330036"/>
          </a:xfrm>
        </p:spPr>
        <p:txBody>
          <a:bodyPr/>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err="1"/>
              <a:t>Aenean</a:t>
            </a:r>
            <a:r>
              <a:rPr lang="en-US"/>
              <a:t> </a:t>
            </a:r>
            <a:r>
              <a:rPr lang="en-US" err="1"/>
              <a:t>lacus</a:t>
            </a:r>
            <a:r>
              <a:rPr lang="en-US"/>
              <a:t> </a:t>
            </a:r>
            <a:r>
              <a:rPr lang="en-US" err="1"/>
              <a:t>arcu</a:t>
            </a:r>
            <a:r>
              <a:rPr lang="en-US"/>
              <a: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p:txBody>
      </p:sp>
      <p:sp>
        <p:nvSpPr>
          <p:cNvPr id="18" name="Text Placeholder 2"/>
          <p:cNvSpPr>
            <a:spLocks noGrp="1"/>
          </p:cNvSpPr>
          <p:nvPr>
            <p:ph type="body" sz="quarter" idx="14" hasCustomPrompt="1"/>
          </p:nvPr>
        </p:nvSpPr>
        <p:spPr>
          <a:xfrm>
            <a:off x="6174130" y="1704111"/>
            <a:ext cx="2651760" cy="1330036"/>
          </a:xfrm>
        </p:spPr>
        <p:txBody>
          <a:bodyPr/>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err="1"/>
              <a:t>Aenean</a:t>
            </a:r>
            <a:r>
              <a:rPr lang="en-US"/>
              <a:t> </a:t>
            </a:r>
            <a:r>
              <a:rPr lang="en-US" err="1"/>
              <a:t>lacus</a:t>
            </a:r>
            <a:r>
              <a:rPr lang="en-US"/>
              <a:t> </a:t>
            </a:r>
            <a:r>
              <a:rPr lang="en-US" err="1"/>
              <a:t>arcu</a:t>
            </a:r>
            <a:r>
              <a:rPr lang="en-US"/>
              <a: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p:txBody>
      </p:sp>
      <p:cxnSp>
        <p:nvCxnSpPr>
          <p:cNvPr id="20"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21" name="Shape 257"/>
          <p:cNvSpPr txBox="1">
            <a:spLocks/>
          </p:cNvSpPr>
          <p:nvPr userDrawn="1"/>
        </p:nvSpPr>
        <p:spPr>
          <a:xfrm>
            <a:off x="8884293" y="6583847"/>
            <a:ext cx="197169" cy="259900"/>
          </a:xfrm>
          <a:prstGeom prst="rect">
            <a:avLst/>
          </a:prstGeom>
          <a:noFill/>
          <a:extLst>
            <a:ext uri="{C572A759-6A51-4108-AA02-DFA0A04FC94B}">
              <ma14:wrappingTextBoxFlag xmlns:ma14="http://schemas.microsoft.com/office/mac/drawingml/2011/main" xmlns=""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Tree>
    <p:extLst>
      <p:ext uri="{BB962C8B-B14F-4D97-AF65-F5344CB8AC3E}">
        <p14:creationId xmlns:p14="http://schemas.microsoft.com/office/powerpoint/2010/main" val="1451526468"/>
      </p:ext>
    </p:extLst>
  </p:cSld>
  <p:clrMapOvr>
    <a:masterClrMapping/>
  </p:clrMapOvr>
  <p:extLst mod="1">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240.xml><?xml version="1.0" encoding="utf-8"?>
<p:sldLayout xmlns:a="http://schemas.openxmlformats.org/drawingml/2006/main" xmlns:r="http://schemas.openxmlformats.org/officeDocument/2006/relationships" xmlns:p="http://schemas.openxmlformats.org/presentationml/2006/main" userDrawn="1">
  <p:cSld name="7_Section Breaker with Optional B/W image">
    <p:bg>
      <p:bgPr>
        <a:solidFill>
          <a:srgbClr val="F2F2F2"/>
        </a:solidFill>
        <a:effectLst/>
      </p:bgPr>
    </p:bg>
    <p:spTree>
      <p:nvGrpSpPr>
        <p:cNvPr id="1" name=""/>
        <p:cNvGrpSpPr/>
        <p:nvPr/>
      </p:nvGrpSpPr>
      <p:grpSpPr>
        <a:xfrm>
          <a:off x="0" y="0"/>
          <a:ext cx="0" cy="0"/>
          <a:chOff x="0" y="0"/>
          <a:chExt cx="0" cy="0"/>
        </a:xfrm>
      </p:grpSpPr>
      <p:sp>
        <p:nvSpPr>
          <p:cNvPr id="10" name="Picture Placeholder 9"/>
          <p:cNvSpPr>
            <a:spLocks noGrp="1"/>
          </p:cNvSpPr>
          <p:nvPr>
            <p:ph type="pic" sz="quarter" idx="13" hasCustomPrompt="1"/>
          </p:nvPr>
        </p:nvSpPr>
        <p:spPr>
          <a:xfrm>
            <a:off x="2670048" y="0"/>
            <a:ext cx="6473952" cy="6266688"/>
          </a:xfrm>
          <a:prstGeom prst="rect">
            <a:avLst/>
          </a:prstGeom>
        </p:spPr>
        <p:txBody>
          <a:bodyPr>
            <a:noAutofit/>
          </a:bodyPr>
          <a:lstStyle>
            <a:lvl1pPr marL="0" indent="0" algn="ctr">
              <a:buNone/>
              <a:defRPr sz="1600" baseline="0">
                <a:solidFill>
                  <a:schemeClr val="accent2"/>
                </a:solidFill>
                <a:latin typeface="+mn-lt"/>
              </a:defRPr>
            </a:lvl1pPr>
          </a:lstStyle>
          <a:p>
            <a:r>
              <a:rPr lang="en-US" dirty="0"/>
              <a:t>Click icon to add black &amp; white image</a:t>
            </a:r>
          </a:p>
        </p:txBody>
      </p:sp>
      <p:sp>
        <p:nvSpPr>
          <p:cNvPr id="2" name="Title 1"/>
          <p:cNvSpPr>
            <a:spLocks noGrp="1"/>
          </p:cNvSpPr>
          <p:nvPr>
            <p:ph type="ctrTitle" hasCustomPrompt="1"/>
          </p:nvPr>
        </p:nvSpPr>
        <p:spPr>
          <a:xfrm>
            <a:off x="1" y="2353656"/>
            <a:ext cx="5534025" cy="3756689"/>
          </a:xfrm>
          <a:prstGeom prst="rect">
            <a:avLst/>
          </a:prstGeom>
          <a:noFill/>
        </p:spPr>
        <p:txBody>
          <a:bodyPr wrap="square" lIns="0" rtlCol="0" anchor="t" anchorCtr="0">
            <a:noAutofit/>
          </a:bodyPr>
          <a:lstStyle>
            <a:lvl1pPr marL="0" algn="l">
              <a:lnSpc>
                <a:spcPct val="98000"/>
              </a:lnSpc>
              <a:tabLst>
                <a:tab pos="457200" algn="l"/>
              </a:tabLst>
              <a:defRPr lang="en-US" sz="6000" u="sng" dirty="0">
                <a:solidFill>
                  <a:schemeClr val="tx2"/>
                </a:solidFill>
                <a:latin typeface="+mj-lt"/>
                <a:ea typeface="+mn-ea"/>
                <a:cs typeface="Arial"/>
              </a:defRPr>
            </a:lvl1pPr>
          </a:lstStyle>
          <a:p>
            <a:pPr marL="0" lvl="0" algn="l"/>
            <a:r>
              <a:rPr lang="en-US" dirty="0"/>
              <a:t>Section name here in three lines</a:t>
            </a:r>
          </a:p>
        </p:txBody>
      </p:sp>
      <p:sp>
        <p:nvSpPr>
          <p:cNvPr id="18"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dirty="0">
                <a:solidFill>
                  <a:srgbClr val="646363"/>
                </a:solidFill>
              </a:rPr>
              <a:t>© 2017  Wipro</a:t>
            </a:r>
          </a:p>
        </p:txBody>
      </p:sp>
      <p:sp>
        <p:nvSpPr>
          <p:cNvPr id="23"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dirty="0">
                <a:solidFill>
                  <a:srgbClr val="646363"/>
                </a:solidFill>
              </a:rPr>
              <a:t>wipro.com</a:t>
            </a:r>
          </a:p>
        </p:txBody>
      </p:sp>
      <p:sp>
        <p:nvSpPr>
          <p:cNvPr id="24"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dirty="0">
                <a:solidFill>
                  <a:srgbClr val="646363"/>
                </a:solidFill>
              </a:rPr>
              <a:t>confidential</a:t>
            </a:r>
          </a:p>
        </p:txBody>
      </p:sp>
      <p:sp>
        <p:nvSpPr>
          <p:cNvPr id="25" name="Shape 257"/>
          <p:cNvSpPr txBox="1">
            <a:spLocks/>
          </p:cNvSpPr>
          <p:nvPr userDrawn="1"/>
        </p:nvSpPr>
        <p:spPr>
          <a:xfrm>
            <a:off x="8884289" y="6583847"/>
            <a:ext cx="197169" cy="259900"/>
          </a:xfrm>
          <a:prstGeom prst="rect">
            <a:avLst/>
          </a:prstGeom>
          <a:noFill/>
          <a:extLst>
            <a:ext uri="{C572A759-6A51-4108-AA02-DFA0A04FC94B}">
              <ma14:wrappingTextBoxFlag xmlns:ma14="http://schemas.microsoft.com/office/mac/drawingml/2011/main" xmlns=""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dirty="0">
              <a:solidFill>
                <a:srgbClr val="646363"/>
              </a:solidFill>
              <a:sym typeface="Arial"/>
            </a:endParaRPr>
          </a:p>
        </p:txBody>
      </p:sp>
      <p:cxnSp>
        <p:nvCxnSpPr>
          <p:cNvPr id="33"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2869" y="406401"/>
            <a:ext cx="1308100" cy="1464601"/>
          </a:xfrm>
          <a:prstGeom prst="rect">
            <a:avLst/>
          </a:prstGeom>
        </p:spPr>
      </p:pic>
    </p:spTree>
    <p:extLst>
      <p:ext uri="{BB962C8B-B14F-4D97-AF65-F5344CB8AC3E}">
        <p14:creationId xmlns:p14="http://schemas.microsoft.com/office/powerpoint/2010/main" val="2938629802"/>
      </p:ext>
    </p:extLst>
  </p:cSld>
  <p:clrMapOvr>
    <a:masterClrMapping/>
  </p:clrMapOvr>
  <p:extLst mod="1">
    <p:ext uri="{DCECCB84-F9BA-43D5-87BE-67443E8EF086}">
      <p15:sldGuideLst xmlns:p15="http://schemas.microsoft.com/office/powerpoint/2012/main">
        <p15:guide id="1" pos="1656">
          <p15:clr>
            <a:srgbClr val="FBAE40"/>
          </p15:clr>
        </p15:guide>
        <p15:guide id="2" orient="horz" pos="1620">
          <p15:clr>
            <a:srgbClr val="FBAE40"/>
          </p15:clr>
        </p15:guide>
        <p15:guide id="3" orient="horz" pos="2969">
          <p15:clr>
            <a:srgbClr val="FBAE40"/>
          </p15:clr>
        </p15:guide>
      </p15:sldGuideLst>
    </p:ext>
  </p:extLst>
</p:sldLayout>
</file>

<file path=ppt/slideLayouts/slideLayout241.xml><?xml version="1.0" encoding="utf-8"?>
<p:sldLayout xmlns:a="http://schemas.openxmlformats.org/drawingml/2006/main" xmlns:r="http://schemas.openxmlformats.org/officeDocument/2006/relationships" xmlns:p="http://schemas.openxmlformats.org/presentationml/2006/main" userDrawn="1">
  <p:cSld name="7_Blank slide1">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457200" y="143939"/>
            <a:ext cx="8229600" cy="484428"/>
          </a:xfrm>
          <a:prstGeom prst="rect">
            <a:avLst/>
          </a:prstGeom>
          <a:noFill/>
          <a:ln w="9525">
            <a:noFill/>
            <a:miter lim="800000"/>
            <a:headEnd/>
            <a:tailEnd/>
          </a:ln>
        </p:spPr>
        <p:txBody>
          <a:bodyPr vert="horz" wrap="square" lIns="91440" tIns="45720" rIns="91440" bIns="45720" numCol="1" rtlCol="0" anchor="ctr" anchorCtr="0" compatLnSpc="1">
            <a:prstTxWarp prst="textNoShape">
              <a:avLst/>
            </a:prstTxWarp>
            <a:spAutoFit/>
          </a:bodyPr>
          <a:lstStyle>
            <a:lvl1pPr>
              <a:defRPr>
                <a:solidFill>
                  <a:schemeClr val="accent2"/>
                </a:solidFill>
              </a:defRPr>
            </a:lvl1pPr>
          </a:lstStyle>
          <a:p>
            <a:pPr marL="0" lvl="0" eaLnBrk="0" hangingPunct="0">
              <a:spcBef>
                <a:spcPct val="20000"/>
              </a:spcBef>
            </a:pPr>
            <a:r>
              <a:rPr lang="en-US" dirty="0"/>
              <a:t>Two Columns</a:t>
            </a:r>
          </a:p>
        </p:txBody>
      </p:sp>
      <p:sp>
        <p:nvSpPr>
          <p:cNvPr id="6" name="Text Placeholder 6"/>
          <p:cNvSpPr>
            <a:spLocks noGrp="1"/>
          </p:cNvSpPr>
          <p:nvPr>
            <p:ph type="body" sz="quarter" idx="11" hasCustomPrompt="1"/>
          </p:nvPr>
        </p:nvSpPr>
        <p:spPr>
          <a:xfrm>
            <a:off x="752043" y="1667436"/>
            <a:ext cx="3497227" cy="4336293"/>
          </a:xfrm>
          <a:noFill/>
        </p:spPr>
        <p:txBody>
          <a:bodyPr/>
          <a:lstStyle>
            <a:lvl1pPr marL="128588" indent="-128588">
              <a:spcBef>
                <a:spcPts val="900"/>
              </a:spcBef>
              <a:buClr>
                <a:srgbClr val="00B0F0"/>
              </a:buClr>
              <a:buFont typeface="Wingdings" panose="05000000000000000000" pitchFamily="2" charset="2"/>
              <a:buChar char="§"/>
              <a:defRPr sz="1350" baseline="0"/>
            </a:lvl1pPr>
          </a:lstStyle>
          <a:p>
            <a:pPr lvl="0"/>
            <a:r>
              <a:rPr lang="en-US" dirty="0"/>
              <a:t>Column content slide – This is a slide with 2 columns and you can have text in bullet points under each column. You can have separate header for each of the columns in the blue box provided on top of each of the columns.</a:t>
            </a:r>
          </a:p>
          <a:p>
            <a:pPr lvl="0"/>
            <a:r>
              <a:rPr lang="en-US" dirty="0"/>
              <a:t>Heading font size of the column should remain at 30 and the column content font size should not reduce beyond 16.</a:t>
            </a:r>
          </a:p>
        </p:txBody>
      </p:sp>
      <p:sp>
        <p:nvSpPr>
          <p:cNvPr id="12" name="Text Placeholder 6"/>
          <p:cNvSpPr>
            <a:spLocks noGrp="1"/>
          </p:cNvSpPr>
          <p:nvPr>
            <p:ph type="body" sz="quarter" idx="12" hasCustomPrompt="1"/>
          </p:nvPr>
        </p:nvSpPr>
        <p:spPr>
          <a:xfrm>
            <a:off x="4958282" y="1667436"/>
            <a:ext cx="3497227" cy="4336293"/>
          </a:xfrm>
          <a:noFill/>
        </p:spPr>
        <p:txBody>
          <a:bodyPr/>
          <a:lstStyle>
            <a:lvl1pPr marL="128588" indent="-128588">
              <a:spcBef>
                <a:spcPts val="900"/>
              </a:spcBef>
              <a:buClr>
                <a:srgbClr val="00B0F0"/>
              </a:buClr>
              <a:buFont typeface="Wingdings" panose="05000000000000000000" pitchFamily="2" charset="2"/>
              <a:buChar char="§"/>
              <a:defRPr sz="1350" baseline="0"/>
            </a:lvl1pPr>
          </a:lstStyle>
          <a:p>
            <a:pPr lvl="0"/>
            <a:r>
              <a:rPr lang="en-US" dirty="0"/>
              <a:t>Column content slide – This is a slide with 2 columns and you can have text in bullet points under each column. You can have separate header for each of the columns in the blue box provided on top of each of the columns.</a:t>
            </a:r>
          </a:p>
          <a:p>
            <a:pPr lvl="0"/>
            <a:r>
              <a:rPr lang="en-US" dirty="0"/>
              <a:t>Heading font size of the column should remain at 30 and the column content font size should not reduce beyond 16.</a:t>
            </a:r>
          </a:p>
        </p:txBody>
      </p:sp>
      <p:sp>
        <p:nvSpPr>
          <p:cNvPr id="20" name="Text Placeholder 6"/>
          <p:cNvSpPr>
            <a:spLocks noGrp="1"/>
          </p:cNvSpPr>
          <p:nvPr>
            <p:ph type="body" sz="quarter" idx="13" hasCustomPrompt="1"/>
          </p:nvPr>
        </p:nvSpPr>
        <p:spPr>
          <a:xfrm>
            <a:off x="752043" y="914401"/>
            <a:ext cx="3497227" cy="645459"/>
          </a:xfrm>
          <a:noFill/>
          <a:ln>
            <a:solidFill>
              <a:schemeClr val="accent2">
                <a:lumMod val="20000"/>
                <a:lumOff val="80000"/>
              </a:schemeClr>
            </a:solidFill>
          </a:ln>
        </p:spPr>
        <p:txBody>
          <a:bodyPr anchor="ctr"/>
          <a:lstStyle>
            <a:lvl1pPr marL="0" indent="0" algn="ctr">
              <a:spcBef>
                <a:spcPts val="900"/>
              </a:spcBef>
              <a:buClr>
                <a:srgbClr val="00B0F0"/>
              </a:buClr>
              <a:buFontTx/>
              <a:buNone/>
              <a:defRPr sz="1500" b="1" baseline="0"/>
            </a:lvl1pPr>
          </a:lstStyle>
          <a:p>
            <a:pPr lvl="0"/>
            <a:r>
              <a:rPr lang="en-US" dirty="0"/>
              <a:t>Click to Add Title</a:t>
            </a:r>
          </a:p>
        </p:txBody>
      </p:sp>
      <p:sp>
        <p:nvSpPr>
          <p:cNvPr id="21" name="Text Placeholder 6"/>
          <p:cNvSpPr>
            <a:spLocks noGrp="1"/>
          </p:cNvSpPr>
          <p:nvPr>
            <p:ph type="body" sz="quarter" idx="14" hasCustomPrompt="1"/>
          </p:nvPr>
        </p:nvSpPr>
        <p:spPr>
          <a:xfrm>
            <a:off x="4958281" y="914401"/>
            <a:ext cx="3497227" cy="645459"/>
          </a:xfrm>
          <a:noFill/>
          <a:ln>
            <a:solidFill>
              <a:schemeClr val="accent2">
                <a:lumMod val="20000"/>
                <a:lumOff val="80000"/>
              </a:schemeClr>
            </a:solidFill>
          </a:ln>
        </p:spPr>
        <p:txBody>
          <a:bodyPr anchor="ctr"/>
          <a:lstStyle>
            <a:lvl1pPr marL="0" indent="0" algn="ctr">
              <a:spcBef>
                <a:spcPts val="900"/>
              </a:spcBef>
              <a:buClr>
                <a:srgbClr val="00B0F0"/>
              </a:buClr>
              <a:buFontTx/>
              <a:buNone/>
              <a:defRPr sz="1500" b="1" baseline="0"/>
            </a:lvl1pPr>
          </a:lstStyle>
          <a:p>
            <a:pPr lvl="0"/>
            <a:r>
              <a:rPr lang="en-US" dirty="0"/>
              <a:t>Click to Add Title</a:t>
            </a:r>
          </a:p>
        </p:txBody>
      </p:sp>
    </p:spTree>
    <p:extLst>
      <p:ext uri="{BB962C8B-B14F-4D97-AF65-F5344CB8AC3E}">
        <p14:creationId xmlns:p14="http://schemas.microsoft.com/office/powerpoint/2010/main" val="4202156103"/>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userDrawn="1">
  <p:cSld name="15_Thank you">
    <p:bg>
      <p:bgPr>
        <a:solidFill>
          <a:schemeClr val="bg1"/>
        </a:solidFill>
        <a:effectLst/>
      </p:bgPr>
    </p:bg>
    <p:spTree>
      <p:nvGrpSpPr>
        <p:cNvPr id="1" name=""/>
        <p:cNvGrpSpPr/>
        <p:nvPr/>
      </p:nvGrpSpPr>
      <p:grpSpPr>
        <a:xfrm>
          <a:off x="0" y="0"/>
          <a:ext cx="0" cy="0"/>
          <a:chOff x="0" y="0"/>
          <a:chExt cx="0" cy="0"/>
        </a:xfrm>
      </p:grpSpPr>
      <p:sp>
        <p:nvSpPr>
          <p:cNvPr id="5" name="Title 3"/>
          <p:cNvSpPr>
            <a:spLocks noGrp="1"/>
          </p:cNvSpPr>
          <p:nvPr userDrawn="1">
            <p:ph type="ctrTitle" hasCustomPrompt="1"/>
          </p:nvPr>
        </p:nvSpPr>
        <p:spPr>
          <a:xfrm>
            <a:off x="4547712" y="1767650"/>
            <a:ext cx="4203553" cy="553999"/>
          </a:xfrm>
        </p:spPr>
        <p:txBody>
          <a:bodyPr/>
          <a:lstStyle>
            <a:lvl1pPr>
              <a:defRPr/>
            </a:lvl1pPr>
          </a:lstStyle>
          <a:p>
            <a:r>
              <a:rPr lang="en-US" dirty="0"/>
              <a:t>Thank you</a:t>
            </a:r>
          </a:p>
        </p:txBody>
      </p:sp>
      <p:sp>
        <p:nvSpPr>
          <p:cNvPr id="10" name="Text Placeholder 56"/>
          <p:cNvSpPr>
            <a:spLocks noGrp="1"/>
          </p:cNvSpPr>
          <p:nvPr>
            <p:ph type="body" sz="quarter" idx="19" hasCustomPrompt="1"/>
          </p:nvPr>
        </p:nvSpPr>
        <p:spPr>
          <a:xfrm>
            <a:off x="4547710" y="2589327"/>
            <a:ext cx="4158442" cy="707231"/>
          </a:xfrm>
        </p:spPr>
        <p:txBody>
          <a:bodyPr>
            <a:noAutofit/>
          </a:bodyPr>
          <a:lstStyle>
            <a:lvl1pPr marL="0" indent="0" algn="l">
              <a:buNone/>
              <a:defRPr kumimoji="0" lang="en-IN" sz="1800" b="0" i="0" u="none" strike="noStrike" kern="1200" cap="none" spc="0" normalizeH="0" baseline="0" noProof="0" dirty="0" smtClean="0">
                <a:ln>
                  <a:noFill/>
                </a:ln>
                <a:solidFill>
                  <a:schemeClr val="tx1">
                    <a:lumMod val="65000"/>
                    <a:lumOff val="35000"/>
                  </a:schemeClr>
                </a:solidFill>
                <a:effectLst/>
                <a:uLnTx/>
                <a:uFillTx/>
                <a:latin typeface="Arial"/>
                <a:ea typeface="+mn-ea"/>
                <a:cs typeface="Arial"/>
              </a:defRPr>
            </a:lvl1pPr>
          </a:lstStyle>
          <a:p>
            <a:pPr lvl="0"/>
            <a:r>
              <a:rPr lang="en-US" dirty="0"/>
              <a:t>Your Name, </a:t>
            </a:r>
            <a:br>
              <a:rPr lang="en-US" dirty="0"/>
            </a:br>
            <a:r>
              <a:rPr lang="en-US" dirty="0"/>
              <a:t>Designation</a:t>
            </a:r>
            <a:endParaRPr lang="en-IN" dirty="0"/>
          </a:p>
        </p:txBody>
      </p:sp>
      <p:sp>
        <p:nvSpPr>
          <p:cNvPr id="11" name="Text Placeholder 56"/>
          <p:cNvSpPr>
            <a:spLocks noGrp="1"/>
          </p:cNvSpPr>
          <p:nvPr>
            <p:ph type="body" sz="quarter" idx="20" hasCustomPrompt="1"/>
          </p:nvPr>
        </p:nvSpPr>
        <p:spPr>
          <a:xfrm>
            <a:off x="4547710" y="3446237"/>
            <a:ext cx="4158442" cy="314777"/>
          </a:xfrm>
        </p:spPr>
        <p:txBody>
          <a:bodyPr>
            <a:noAutofit/>
          </a:bodyPr>
          <a:lstStyle>
            <a:lvl1pPr algn="l">
              <a:buNone/>
              <a:defRPr kumimoji="0" lang="en-IN" sz="1800" b="0" i="0" u="none" strike="noStrike" kern="1200" cap="none" spc="0" normalizeH="0" baseline="0" noProof="0" dirty="0" smtClean="0">
                <a:ln>
                  <a:noFill/>
                </a:ln>
                <a:solidFill>
                  <a:schemeClr val="tx1">
                    <a:lumMod val="65000"/>
                    <a:lumOff val="35000"/>
                  </a:schemeClr>
                </a:solidFill>
                <a:effectLst/>
                <a:uLnTx/>
                <a:uFillTx/>
                <a:latin typeface="Arial"/>
                <a:ea typeface="+mn-ea"/>
                <a:cs typeface="Arial"/>
              </a:defRPr>
            </a:lvl1pPr>
          </a:lstStyle>
          <a:p>
            <a:pPr lvl="0"/>
            <a:r>
              <a:rPr lang="en-US" dirty="0"/>
              <a:t>Email ID</a:t>
            </a:r>
            <a:endParaRPr lang="en-IN" dirty="0"/>
          </a:p>
        </p:txBody>
      </p:sp>
      <p:sp>
        <p:nvSpPr>
          <p:cNvPr id="8" name="Rectangle 7"/>
          <p:cNvSpPr/>
          <p:nvPr userDrawn="1"/>
        </p:nvSpPr>
        <p:spPr>
          <a:xfrm>
            <a:off x="0" y="647700"/>
            <a:ext cx="9144000" cy="3048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IN" dirty="0">
              <a:solidFill>
                <a:srgbClr val="FFFFFF"/>
              </a:solidFill>
            </a:endParaRPr>
          </a:p>
        </p:txBody>
      </p:sp>
      <p:pic>
        <p:nvPicPr>
          <p:cNvPr id="9" name="Picture 8" descr="WIPRO PPT Design.jpg"/>
          <p:cNvPicPr>
            <a:picLocks noChangeAspect="1"/>
          </p:cNvPicPr>
          <p:nvPr userDrawn="1"/>
        </p:nvPicPr>
        <p:blipFill>
          <a:blip r:embed="rId2"/>
          <a:stretch>
            <a:fillRect/>
          </a:stretch>
        </p:blipFill>
        <p:spPr>
          <a:xfrm>
            <a:off x="5121" y="4471040"/>
            <a:ext cx="9133758" cy="2171061"/>
          </a:xfrm>
          <a:prstGeom prst="rect">
            <a:avLst/>
          </a:prstGeom>
        </p:spPr>
      </p:pic>
      <p:pic>
        <p:nvPicPr>
          <p:cNvPr id="13" name="Picture 12" descr="Slides Master - 51.jpg"/>
          <p:cNvPicPr>
            <a:picLocks noChangeAspect="1"/>
          </p:cNvPicPr>
          <p:nvPr userDrawn="1"/>
        </p:nvPicPr>
        <p:blipFill>
          <a:blip r:embed="rId3"/>
          <a:stretch>
            <a:fillRect/>
          </a:stretch>
        </p:blipFill>
        <p:spPr>
          <a:xfrm>
            <a:off x="2057402" y="1664834"/>
            <a:ext cx="1872342" cy="2084305"/>
          </a:xfrm>
          <a:prstGeom prst="rect">
            <a:avLst/>
          </a:prstGeom>
        </p:spPr>
      </p:pic>
      <p:cxnSp>
        <p:nvCxnSpPr>
          <p:cNvPr id="14" name="Straight Connector 13"/>
          <p:cNvCxnSpPr/>
          <p:nvPr userDrawn="1"/>
        </p:nvCxnSpPr>
        <p:spPr>
          <a:xfrm rot="5400000">
            <a:off x="2814000" y="2781258"/>
            <a:ext cx="2754000" cy="1588"/>
          </a:xfrm>
          <a:prstGeom prst="line">
            <a:avLst/>
          </a:prstGeom>
          <a:ln w="19050">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0897892"/>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8_Title">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267200" y="1746831"/>
            <a:ext cx="4635500" cy="1554480"/>
          </a:xfrm>
          <a:prstGeom prst="rect">
            <a:avLst/>
          </a:prstGeom>
          <a:noFill/>
        </p:spPr>
        <p:txBody>
          <a:bodyPr wrap="square" rtlCol="0" anchor="ctr">
            <a:noAutofit/>
          </a:bodyPr>
          <a:lstStyle>
            <a:lvl1pPr marL="0" algn="l">
              <a:defRPr lang="en-US" sz="3800" u="sng" dirty="0">
                <a:solidFill>
                  <a:schemeClr val="accent1"/>
                </a:solidFill>
                <a:latin typeface="+mj-lt"/>
                <a:ea typeface="+mn-ea"/>
                <a:cs typeface="Arial"/>
              </a:defRPr>
            </a:lvl1pPr>
          </a:lstStyle>
          <a:p>
            <a:pPr marL="0" lvl="0" algn="l"/>
            <a:r>
              <a:rPr lang="en-US"/>
              <a:t>Insert Title Here </a:t>
            </a:r>
            <a:br>
              <a:rPr lang="en-US"/>
            </a:br>
            <a:r>
              <a:rPr lang="en-US"/>
              <a:t>in two lines</a:t>
            </a:r>
          </a:p>
        </p:txBody>
      </p:sp>
      <p:cxnSp>
        <p:nvCxnSpPr>
          <p:cNvPr id="9" name="Straight Connector 8"/>
          <p:cNvCxnSpPr>
            <a:cxnSpLocks/>
          </p:cNvCxnSpPr>
          <p:nvPr/>
        </p:nvCxnSpPr>
        <p:spPr>
          <a:xfrm>
            <a:off x="3769835" y="2528304"/>
            <a:ext cx="0" cy="1799491"/>
          </a:xfrm>
          <a:prstGeom prst="line">
            <a:avLst/>
          </a:prstGeom>
          <a:ln w="19050">
            <a:solidFill>
              <a:schemeClr val="bg2">
                <a:lumMod val="50000"/>
              </a:schemeClr>
            </a:solidFill>
            <a:miter lim="400000"/>
          </a:ln>
        </p:spPr>
      </p:cxnSp>
      <p:sp>
        <p:nvSpPr>
          <p:cNvPr id="22"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23"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24"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5" name="Subtitle 2"/>
          <p:cNvSpPr>
            <a:spLocks noGrp="1"/>
          </p:cNvSpPr>
          <p:nvPr>
            <p:ph type="subTitle" idx="1" hasCustomPrompt="1"/>
          </p:nvPr>
        </p:nvSpPr>
        <p:spPr>
          <a:xfrm>
            <a:off x="4267201" y="3807691"/>
            <a:ext cx="3190875" cy="200443"/>
          </a:xfrm>
          <a:prstGeom prst="rect">
            <a:avLst/>
          </a:prstGeom>
          <a:noFill/>
        </p:spPr>
        <p:txBody>
          <a:bodyPr wrap="square" tIns="0" bIns="0" rtlCol="0" anchor="ctr">
            <a:no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lang="en-US" sz="1150" b="1">
                <a:solidFill>
                  <a:schemeClr val="accent2"/>
                </a:solidFill>
                <a:latin typeface="+mj-lt"/>
                <a:cs typeface="Arial"/>
              </a:defRPr>
            </a:lvl1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lang="en-US"/>
              <a:t>Presenter’s first and last name </a:t>
            </a:r>
          </a:p>
        </p:txBody>
      </p:sp>
      <p:sp>
        <p:nvSpPr>
          <p:cNvPr id="18" name="Text Placeholder 16"/>
          <p:cNvSpPr>
            <a:spLocks noGrp="1"/>
          </p:cNvSpPr>
          <p:nvPr>
            <p:ph type="body" sz="quarter" idx="10" hasCustomPrompt="1"/>
          </p:nvPr>
        </p:nvSpPr>
        <p:spPr>
          <a:xfrm>
            <a:off x="4267201" y="4112029"/>
            <a:ext cx="3190875" cy="199083"/>
          </a:xfrm>
          <a:prstGeom prst="rect">
            <a:avLst/>
          </a:prstGeom>
        </p:spPr>
        <p:txBody>
          <a:bodyPr tIns="0" bIns="0" anchor="ctr">
            <a:noAutofit/>
          </a:bodyPr>
          <a:lstStyle>
            <a:lvl1pPr>
              <a:buNone/>
              <a:defRPr kumimoji="0" lang="en-US" sz="950" b="1" i="0" u="none" strike="noStrike" kern="1200" cap="none" spc="0" normalizeH="0" baseline="0" noProof="0" dirty="0" smtClean="0">
                <a:ln>
                  <a:noFill/>
                </a:ln>
                <a:solidFill>
                  <a:schemeClr val="accent2"/>
                </a:solidFill>
                <a:effectLst/>
                <a:uLnTx/>
                <a:uFillTx/>
                <a:latin typeface="+mj-lt"/>
                <a:ea typeface="+mn-ea"/>
                <a:cs typeface="Arial"/>
              </a:defRPr>
            </a:lvl1pPr>
          </a:lstStyle>
          <a:p>
            <a:pPr marL="0" marR="0" lvl="0" indent="0" algn="l" defTabSz="457200" rtl="0" eaLnBrk="1" fontAlgn="auto" latinLnBrk="0" hangingPunct="1">
              <a:lnSpc>
                <a:spcPct val="100000"/>
              </a:lnSpc>
              <a:spcBef>
                <a:spcPct val="20000"/>
              </a:spcBef>
              <a:spcAft>
                <a:spcPts val="0"/>
              </a:spcAft>
              <a:buClrTx/>
              <a:buSzTx/>
              <a:tabLst/>
              <a:defRPr/>
            </a:pPr>
            <a:r>
              <a:rPr lang="en-US"/>
              <a:t>Designation</a:t>
            </a:r>
          </a:p>
        </p:txBody>
      </p:sp>
      <p:sp>
        <p:nvSpPr>
          <p:cNvPr id="19" name="Text Placeholder 16"/>
          <p:cNvSpPr>
            <a:spLocks noGrp="1"/>
          </p:cNvSpPr>
          <p:nvPr>
            <p:ph type="body" sz="quarter" idx="11" hasCustomPrompt="1"/>
          </p:nvPr>
        </p:nvSpPr>
        <p:spPr>
          <a:xfrm>
            <a:off x="4267201" y="4464051"/>
            <a:ext cx="3190875" cy="186360"/>
          </a:xfrm>
          <a:prstGeom prst="rect">
            <a:avLst/>
          </a:prstGeom>
        </p:spPr>
        <p:txBody>
          <a:bodyPr tIns="0" bIns="0" anchor="ctr">
            <a:noAutofit/>
          </a:bodyPr>
          <a:lstStyle>
            <a:lvl1pPr>
              <a:buNone/>
              <a:defRPr kumimoji="0" lang="en-US" sz="900" b="1" i="0" u="none" strike="noStrike" kern="1200" cap="none" spc="0" normalizeH="0" baseline="0" noProof="0" dirty="0" smtClean="0">
                <a:ln>
                  <a:noFill/>
                </a:ln>
                <a:solidFill>
                  <a:schemeClr val="accent2"/>
                </a:solidFill>
                <a:effectLst/>
                <a:uLnTx/>
                <a:uFillTx/>
                <a:latin typeface="+mj-lt"/>
                <a:ea typeface="+mn-ea"/>
                <a:cs typeface="Arial"/>
              </a:defRPr>
            </a:lvl1pPr>
          </a:lstStyle>
          <a:p>
            <a:pPr marL="0" marR="0" lvl="0" indent="0" algn="l" defTabSz="457200" rtl="0" eaLnBrk="1" fontAlgn="auto" latinLnBrk="0" hangingPunct="1">
              <a:lnSpc>
                <a:spcPct val="100000"/>
              </a:lnSpc>
              <a:spcBef>
                <a:spcPct val="20000"/>
              </a:spcBef>
              <a:spcAft>
                <a:spcPts val="0"/>
              </a:spcAft>
              <a:buClrTx/>
              <a:buSzTx/>
              <a:tabLst/>
              <a:defRPr/>
            </a:pPr>
            <a:r>
              <a:rPr lang="en-US"/>
              <a:t>Date</a:t>
            </a:r>
          </a:p>
        </p:txBody>
      </p:sp>
      <p:sp>
        <p:nvSpPr>
          <p:cNvPr id="17"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cxnSp>
        <p:nvCxnSpPr>
          <p:cNvPr id="21"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27" name="Picture 2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33400" y="1917141"/>
            <a:ext cx="2732400" cy="3059307"/>
          </a:xfrm>
          <a:prstGeom prst="rect">
            <a:avLst/>
          </a:prstGeom>
        </p:spPr>
      </p:pic>
    </p:spTree>
    <p:extLst>
      <p:ext uri="{BB962C8B-B14F-4D97-AF65-F5344CB8AC3E}">
        <p14:creationId xmlns:p14="http://schemas.microsoft.com/office/powerpoint/2010/main" val="152644810"/>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8_Title with Presenter's Picture">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267200" y="1746831"/>
            <a:ext cx="4635500" cy="1554480"/>
          </a:xfrm>
          <a:prstGeom prst="rect">
            <a:avLst/>
          </a:prstGeom>
          <a:noFill/>
        </p:spPr>
        <p:txBody>
          <a:bodyPr wrap="square" rtlCol="0" anchor="ctr">
            <a:noAutofit/>
          </a:bodyPr>
          <a:lstStyle>
            <a:lvl1pPr marL="0" algn="l">
              <a:defRPr lang="en-US" sz="3800" u="sng" dirty="0">
                <a:solidFill>
                  <a:schemeClr val="accent1"/>
                </a:solidFill>
                <a:latin typeface="+mj-lt"/>
                <a:ea typeface="+mn-ea"/>
                <a:cs typeface="Arial"/>
              </a:defRPr>
            </a:lvl1pPr>
          </a:lstStyle>
          <a:p>
            <a:pPr marL="0" lvl="0" algn="l"/>
            <a:r>
              <a:rPr lang="en-US"/>
              <a:t>Insert Title Here </a:t>
            </a:r>
            <a:br>
              <a:rPr lang="en-US"/>
            </a:br>
            <a:r>
              <a:rPr lang="en-US"/>
              <a:t>in two lines</a:t>
            </a:r>
          </a:p>
        </p:txBody>
      </p:sp>
      <p:cxnSp>
        <p:nvCxnSpPr>
          <p:cNvPr id="9" name="Straight Connector 8"/>
          <p:cNvCxnSpPr>
            <a:cxnSpLocks/>
          </p:cNvCxnSpPr>
          <p:nvPr/>
        </p:nvCxnSpPr>
        <p:spPr>
          <a:xfrm>
            <a:off x="3769835" y="2528304"/>
            <a:ext cx="0" cy="1799491"/>
          </a:xfrm>
          <a:prstGeom prst="line">
            <a:avLst/>
          </a:prstGeom>
          <a:ln w="19050">
            <a:solidFill>
              <a:schemeClr val="bg2">
                <a:lumMod val="50000"/>
              </a:schemeClr>
            </a:solidFill>
            <a:miter lim="400000"/>
          </a:ln>
        </p:spPr>
      </p:cxnSp>
      <p:sp>
        <p:nvSpPr>
          <p:cNvPr id="22"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23"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24"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28" name="Subtitle 2"/>
          <p:cNvSpPr>
            <a:spLocks noGrp="1"/>
          </p:cNvSpPr>
          <p:nvPr>
            <p:ph type="subTitle" idx="1" hasCustomPrompt="1"/>
          </p:nvPr>
        </p:nvSpPr>
        <p:spPr>
          <a:xfrm>
            <a:off x="5229864" y="4686857"/>
            <a:ext cx="3190875" cy="200443"/>
          </a:xfrm>
          <a:prstGeom prst="rect">
            <a:avLst/>
          </a:prstGeom>
          <a:noFill/>
        </p:spPr>
        <p:txBody>
          <a:bodyPr wrap="square" tIns="0" bIns="0" rtlCol="0" anchor="ctr">
            <a:no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lang="en-US" sz="1150" b="1">
                <a:solidFill>
                  <a:schemeClr val="accent2"/>
                </a:solidFill>
                <a:latin typeface="+mj-lt"/>
                <a:cs typeface="Arial"/>
              </a:defRPr>
            </a:lvl1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lang="en-US"/>
              <a:t>Presenter’s first and last name </a:t>
            </a:r>
          </a:p>
        </p:txBody>
      </p:sp>
      <p:sp>
        <p:nvSpPr>
          <p:cNvPr id="29" name="Text Placeholder 16"/>
          <p:cNvSpPr>
            <a:spLocks noGrp="1"/>
          </p:cNvSpPr>
          <p:nvPr>
            <p:ph type="body" sz="quarter" idx="10" hasCustomPrompt="1"/>
          </p:nvPr>
        </p:nvSpPr>
        <p:spPr>
          <a:xfrm>
            <a:off x="5229864" y="4965796"/>
            <a:ext cx="3190875" cy="410537"/>
          </a:xfrm>
          <a:prstGeom prst="rect">
            <a:avLst/>
          </a:prstGeom>
        </p:spPr>
        <p:txBody>
          <a:bodyPr tIns="0" bIns="0" anchor="t" anchorCtr="0">
            <a:noAutofit/>
          </a:bodyPr>
          <a:lstStyle>
            <a:lvl1pPr marL="0" marR="0" indent="0" algn="l" defTabSz="457200" rtl="0" eaLnBrk="1" fontAlgn="auto" latinLnBrk="0" hangingPunct="1">
              <a:lnSpc>
                <a:spcPct val="100000"/>
              </a:lnSpc>
              <a:spcBef>
                <a:spcPct val="20000"/>
              </a:spcBef>
              <a:spcAft>
                <a:spcPts val="0"/>
              </a:spcAft>
              <a:buClrTx/>
              <a:buSzTx/>
              <a:buNone/>
              <a:tabLst/>
              <a:defRPr kumimoji="0" lang="en-US" sz="950" b="0" i="0" u="none" strike="noStrike" kern="1200" cap="none" spc="0" normalizeH="0" baseline="0" noProof="0">
                <a:ln>
                  <a:noFill/>
                </a:ln>
                <a:solidFill>
                  <a:schemeClr val="accent2"/>
                </a:solidFill>
                <a:effectLst/>
                <a:uLnTx/>
                <a:uFillTx/>
                <a:latin typeface="+mj-lt"/>
                <a:ea typeface="+mn-ea"/>
                <a:cs typeface="Arial"/>
              </a:defRPr>
            </a:lvl1pPr>
          </a:lstStyle>
          <a:p>
            <a:pPr marL="0" marR="0" lvl="0" indent="0" algn="l" defTabSz="457200" rtl="0" eaLnBrk="1" fontAlgn="auto" latinLnBrk="0" hangingPunct="1">
              <a:lnSpc>
                <a:spcPct val="100000"/>
              </a:lnSpc>
              <a:spcBef>
                <a:spcPct val="20000"/>
              </a:spcBef>
              <a:spcAft>
                <a:spcPts val="0"/>
              </a:spcAft>
              <a:buClrTx/>
              <a:buSzTx/>
              <a:tabLst/>
              <a:defRPr/>
            </a:pP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a:t>
            </a:r>
          </a:p>
        </p:txBody>
      </p:sp>
      <p:sp>
        <p:nvSpPr>
          <p:cNvPr id="15"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cxnSp>
        <p:nvCxnSpPr>
          <p:cNvPr id="17"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18" name="Picture 1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33400" y="1917141"/>
            <a:ext cx="2732400" cy="3059307"/>
          </a:xfrm>
          <a:prstGeom prst="rect">
            <a:avLst/>
          </a:prstGeom>
        </p:spPr>
      </p:pic>
      <p:sp>
        <p:nvSpPr>
          <p:cNvPr id="13" name="Picture Placeholder 9"/>
          <p:cNvSpPr>
            <a:spLocks noGrp="1"/>
          </p:cNvSpPr>
          <p:nvPr>
            <p:ph type="pic" sz="quarter" idx="13" hasCustomPrompt="1"/>
          </p:nvPr>
        </p:nvSpPr>
        <p:spPr>
          <a:xfrm>
            <a:off x="4289307" y="4487334"/>
            <a:ext cx="774700" cy="1032933"/>
          </a:xfrm>
          <a:prstGeom prst="ellipse">
            <a:avLst/>
          </a:prstGeom>
        </p:spPr>
        <p:txBody>
          <a:bodyPr>
            <a:noAutofit/>
          </a:bodyPr>
          <a:lstStyle>
            <a:lvl1pPr marL="0" indent="0" algn="ctr">
              <a:buNone/>
              <a:defRPr sz="700" baseline="0">
                <a:solidFill>
                  <a:schemeClr val="accent2"/>
                </a:solidFill>
                <a:latin typeface="+mj-lt"/>
              </a:defRPr>
            </a:lvl1pPr>
          </a:lstStyle>
          <a:p>
            <a:r>
              <a:rPr lang="en-US"/>
              <a:t>Click to add Presenter’s image</a:t>
            </a:r>
            <a:endParaRPr lang="en-IN"/>
          </a:p>
        </p:txBody>
      </p:sp>
    </p:spTree>
    <p:extLst>
      <p:ext uri="{BB962C8B-B14F-4D97-AF65-F5344CB8AC3E}">
        <p14:creationId xmlns:p14="http://schemas.microsoft.com/office/powerpoint/2010/main" val="3238538659"/>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8_Title with Client/Partner Logo">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267200" y="1746831"/>
            <a:ext cx="4635500" cy="1554480"/>
          </a:xfrm>
          <a:prstGeom prst="rect">
            <a:avLst/>
          </a:prstGeom>
          <a:noFill/>
        </p:spPr>
        <p:txBody>
          <a:bodyPr wrap="square" rtlCol="0" anchor="ctr">
            <a:noAutofit/>
          </a:bodyPr>
          <a:lstStyle>
            <a:lvl1pPr marL="0" algn="l">
              <a:defRPr lang="en-US" sz="3800" u="sng" dirty="0">
                <a:solidFill>
                  <a:schemeClr val="accent1"/>
                </a:solidFill>
                <a:latin typeface="+mj-lt"/>
                <a:ea typeface="+mn-ea"/>
                <a:cs typeface="Arial"/>
              </a:defRPr>
            </a:lvl1pPr>
          </a:lstStyle>
          <a:p>
            <a:pPr marL="0" lvl="0" algn="l"/>
            <a:r>
              <a:rPr lang="en-US"/>
              <a:t>Insert Title Here </a:t>
            </a:r>
            <a:br>
              <a:rPr lang="en-US"/>
            </a:br>
            <a:r>
              <a:rPr lang="en-US"/>
              <a:t>in two lines</a:t>
            </a:r>
          </a:p>
        </p:txBody>
      </p:sp>
      <p:cxnSp>
        <p:nvCxnSpPr>
          <p:cNvPr id="9" name="Straight Connector 8"/>
          <p:cNvCxnSpPr>
            <a:cxnSpLocks/>
          </p:cNvCxnSpPr>
          <p:nvPr/>
        </p:nvCxnSpPr>
        <p:spPr>
          <a:xfrm>
            <a:off x="3769835" y="2528304"/>
            <a:ext cx="0" cy="1799491"/>
          </a:xfrm>
          <a:prstGeom prst="line">
            <a:avLst/>
          </a:prstGeom>
          <a:ln w="19050">
            <a:solidFill>
              <a:schemeClr val="bg2">
                <a:lumMod val="50000"/>
              </a:schemeClr>
            </a:solidFill>
            <a:miter lim="400000"/>
          </a:ln>
        </p:spPr>
      </p:cxnSp>
      <p:sp>
        <p:nvSpPr>
          <p:cNvPr id="22"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23"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24"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5" name="Subtitle 2"/>
          <p:cNvSpPr>
            <a:spLocks noGrp="1"/>
          </p:cNvSpPr>
          <p:nvPr>
            <p:ph type="subTitle" idx="1" hasCustomPrompt="1"/>
          </p:nvPr>
        </p:nvSpPr>
        <p:spPr>
          <a:xfrm>
            <a:off x="4267201" y="3807691"/>
            <a:ext cx="3190875" cy="200443"/>
          </a:xfrm>
          <a:prstGeom prst="rect">
            <a:avLst/>
          </a:prstGeom>
          <a:noFill/>
        </p:spPr>
        <p:txBody>
          <a:bodyPr wrap="square" tIns="0" bIns="0" rtlCol="0" anchor="ctr">
            <a:no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lang="en-US" sz="1150" b="1">
                <a:solidFill>
                  <a:schemeClr val="accent2"/>
                </a:solidFill>
                <a:latin typeface="+mj-lt"/>
                <a:cs typeface="Arial"/>
              </a:defRPr>
            </a:lvl1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lang="en-US"/>
              <a:t>Presenter’s first and last name </a:t>
            </a:r>
          </a:p>
        </p:txBody>
      </p:sp>
      <p:sp>
        <p:nvSpPr>
          <p:cNvPr id="18" name="Text Placeholder 16"/>
          <p:cNvSpPr>
            <a:spLocks noGrp="1"/>
          </p:cNvSpPr>
          <p:nvPr>
            <p:ph type="body" sz="quarter" idx="10" hasCustomPrompt="1"/>
          </p:nvPr>
        </p:nvSpPr>
        <p:spPr>
          <a:xfrm>
            <a:off x="4267201" y="4112029"/>
            <a:ext cx="3190875" cy="199083"/>
          </a:xfrm>
          <a:prstGeom prst="rect">
            <a:avLst/>
          </a:prstGeom>
        </p:spPr>
        <p:txBody>
          <a:bodyPr tIns="0" bIns="0" anchor="ctr">
            <a:noAutofit/>
          </a:bodyPr>
          <a:lstStyle>
            <a:lvl1pPr>
              <a:buNone/>
              <a:defRPr kumimoji="0" lang="en-US" sz="950" b="1" i="0" u="none" strike="noStrike" kern="1200" cap="none" spc="0" normalizeH="0" baseline="0" noProof="0" dirty="0" smtClean="0">
                <a:ln>
                  <a:noFill/>
                </a:ln>
                <a:solidFill>
                  <a:schemeClr val="accent2"/>
                </a:solidFill>
                <a:effectLst/>
                <a:uLnTx/>
                <a:uFillTx/>
                <a:latin typeface="+mj-lt"/>
                <a:ea typeface="+mn-ea"/>
                <a:cs typeface="Arial"/>
              </a:defRPr>
            </a:lvl1pPr>
          </a:lstStyle>
          <a:p>
            <a:pPr marL="0" marR="0" lvl="0" indent="0" algn="l" defTabSz="457200" rtl="0" eaLnBrk="1" fontAlgn="auto" latinLnBrk="0" hangingPunct="1">
              <a:lnSpc>
                <a:spcPct val="100000"/>
              </a:lnSpc>
              <a:spcBef>
                <a:spcPct val="20000"/>
              </a:spcBef>
              <a:spcAft>
                <a:spcPts val="0"/>
              </a:spcAft>
              <a:buClrTx/>
              <a:buSzTx/>
              <a:tabLst/>
              <a:defRPr/>
            </a:pPr>
            <a:r>
              <a:rPr lang="en-US"/>
              <a:t>Designation</a:t>
            </a:r>
          </a:p>
        </p:txBody>
      </p:sp>
      <p:sp>
        <p:nvSpPr>
          <p:cNvPr id="19" name="Text Placeholder 16"/>
          <p:cNvSpPr>
            <a:spLocks noGrp="1"/>
          </p:cNvSpPr>
          <p:nvPr>
            <p:ph type="body" sz="quarter" idx="11" hasCustomPrompt="1"/>
          </p:nvPr>
        </p:nvSpPr>
        <p:spPr>
          <a:xfrm>
            <a:off x="4267201" y="4464051"/>
            <a:ext cx="3190875" cy="186360"/>
          </a:xfrm>
          <a:prstGeom prst="rect">
            <a:avLst/>
          </a:prstGeom>
        </p:spPr>
        <p:txBody>
          <a:bodyPr tIns="0" bIns="0" anchor="ctr">
            <a:noAutofit/>
          </a:bodyPr>
          <a:lstStyle>
            <a:lvl1pPr>
              <a:buNone/>
              <a:defRPr kumimoji="0" lang="en-US" sz="900" b="1" i="0" u="none" strike="noStrike" kern="1200" cap="none" spc="0" normalizeH="0" baseline="0" noProof="0" dirty="0" smtClean="0">
                <a:ln>
                  <a:noFill/>
                </a:ln>
                <a:solidFill>
                  <a:schemeClr val="accent2"/>
                </a:solidFill>
                <a:effectLst/>
                <a:uLnTx/>
                <a:uFillTx/>
                <a:latin typeface="+mj-lt"/>
                <a:ea typeface="+mn-ea"/>
                <a:cs typeface="Arial"/>
              </a:defRPr>
            </a:lvl1pPr>
          </a:lstStyle>
          <a:p>
            <a:pPr marL="0" marR="0" lvl="0" indent="0" algn="l" defTabSz="457200" rtl="0" eaLnBrk="1" fontAlgn="auto" latinLnBrk="0" hangingPunct="1">
              <a:lnSpc>
                <a:spcPct val="100000"/>
              </a:lnSpc>
              <a:spcBef>
                <a:spcPct val="20000"/>
              </a:spcBef>
              <a:spcAft>
                <a:spcPts val="0"/>
              </a:spcAft>
              <a:buClrTx/>
              <a:buSzTx/>
              <a:tabLst/>
              <a:defRPr/>
            </a:pPr>
            <a:r>
              <a:rPr lang="en-US"/>
              <a:t>Date</a:t>
            </a:r>
          </a:p>
        </p:txBody>
      </p:sp>
      <p:sp>
        <p:nvSpPr>
          <p:cNvPr id="21" name="Picture Placeholder 9"/>
          <p:cNvSpPr>
            <a:spLocks noGrp="1"/>
          </p:cNvSpPr>
          <p:nvPr>
            <p:ph type="pic" sz="quarter" idx="12" hasCustomPrompt="1"/>
          </p:nvPr>
        </p:nvSpPr>
        <p:spPr>
          <a:xfrm>
            <a:off x="2342673" y="2604939"/>
            <a:ext cx="1181854" cy="1641989"/>
          </a:xfrm>
          <a:prstGeom prst="rect">
            <a:avLst/>
          </a:prstGeom>
        </p:spPr>
        <p:txBody>
          <a:bodyPr>
            <a:noAutofit/>
          </a:bodyPr>
          <a:lstStyle>
            <a:lvl1pPr marL="0" indent="0" algn="ctr">
              <a:buNone/>
              <a:defRPr sz="1100" baseline="0">
                <a:solidFill>
                  <a:schemeClr val="accent2"/>
                </a:solidFill>
                <a:latin typeface="+mj-lt"/>
              </a:defRPr>
            </a:lvl1pPr>
          </a:lstStyle>
          <a:p>
            <a:r>
              <a:rPr lang="en-US"/>
              <a:t>Click here to add Client / Partner Logo</a:t>
            </a:r>
            <a:endParaRPr lang="en-IN"/>
          </a:p>
        </p:txBody>
      </p:sp>
      <p:sp>
        <p:nvSpPr>
          <p:cNvPr id="16"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cxnSp>
        <p:nvCxnSpPr>
          <p:cNvPr id="27"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29" name="Picture 2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76273" y="2295078"/>
            <a:ext cx="2066400" cy="2313625"/>
          </a:xfrm>
          <a:prstGeom prst="rect">
            <a:avLst/>
          </a:prstGeom>
        </p:spPr>
      </p:pic>
    </p:spTree>
    <p:extLst>
      <p:ext uri="{BB962C8B-B14F-4D97-AF65-F5344CB8AC3E}">
        <p14:creationId xmlns:p14="http://schemas.microsoft.com/office/powerpoint/2010/main" val="511293319"/>
      </p:ext>
    </p:extLst>
  </p:cSld>
  <p:clrMapOvr>
    <a:masterClrMapping/>
  </p:clrMapOvr>
  <p:extLst mod="1">
    <p:ext uri="{DCECCB84-F9BA-43D5-87BE-67443E8EF086}">
      <p15:sldGuideLst xmlns:p15="http://schemas.microsoft.com/office/powerpoint/2012/main">
        <p15:guide id="1" pos="4513" userDrawn="1">
          <p15:clr>
            <a:srgbClr val="FBAE40"/>
          </p15:clr>
        </p15:guide>
      </p15:sldGuideLst>
    </p:ext>
  </p:extLs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8_Agenda">
    <p:spTree>
      <p:nvGrpSpPr>
        <p:cNvPr id="1" name=""/>
        <p:cNvGrpSpPr/>
        <p:nvPr/>
      </p:nvGrpSpPr>
      <p:grpSpPr>
        <a:xfrm>
          <a:off x="0" y="0"/>
          <a:ext cx="0" cy="0"/>
          <a:chOff x="0" y="0"/>
          <a:chExt cx="0" cy="0"/>
        </a:xfrm>
      </p:grpSpPr>
      <p:sp>
        <p:nvSpPr>
          <p:cNvPr id="17" name="Text Placeholder 38"/>
          <p:cNvSpPr>
            <a:spLocks noGrp="1"/>
          </p:cNvSpPr>
          <p:nvPr>
            <p:ph type="body" sz="quarter" idx="10" hasCustomPrompt="1"/>
          </p:nvPr>
        </p:nvSpPr>
        <p:spPr>
          <a:xfrm>
            <a:off x="779308" y="1961011"/>
            <a:ext cx="3640292" cy="200861"/>
          </a:xfrm>
          <a:prstGeom prst="rect">
            <a:avLst/>
          </a:prstGeom>
        </p:spPr>
        <p:txBody>
          <a:bodyPr tIns="0" bIns="0" anchor="ctr" anchorCtr="0">
            <a:noAutofit/>
          </a:bodyPr>
          <a:lstStyle>
            <a:lvl1pPr marL="0" indent="0">
              <a:buNone/>
              <a:defRPr sz="1300" b="1">
                <a:solidFill>
                  <a:schemeClr val="tx2"/>
                </a:solidFill>
                <a:latin typeface="+mn-lt"/>
              </a:defRPr>
            </a:lvl1pPr>
            <a:lvl2pPr>
              <a:buNone/>
              <a:defRPr/>
            </a:lvl2pPr>
            <a:lvl3pPr>
              <a:buNone/>
              <a:defRPr/>
            </a:lvl3pPr>
            <a:lvl4pPr>
              <a:buNone/>
              <a:defRPr/>
            </a:lvl4pPr>
            <a:lvl5pPr>
              <a:buNone/>
              <a:defRPr/>
            </a:lvl5pPr>
          </a:lstStyle>
          <a:p>
            <a:pPr lvl="0"/>
            <a:r>
              <a:rPr lang="en-US"/>
              <a:t>Headline</a:t>
            </a:r>
          </a:p>
        </p:txBody>
      </p:sp>
      <p:sp>
        <p:nvSpPr>
          <p:cNvPr id="28" name="Text Placeholder 38"/>
          <p:cNvSpPr>
            <a:spLocks noGrp="1"/>
          </p:cNvSpPr>
          <p:nvPr>
            <p:ph type="body" sz="quarter" idx="15" hasCustomPrompt="1"/>
          </p:nvPr>
        </p:nvSpPr>
        <p:spPr>
          <a:xfrm>
            <a:off x="230668" y="1830792"/>
            <a:ext cx="502920" cy="668792"/>
          </a:xfrm>
          <a:prstGeom prst="ellipse">
            <a:avLst/>
          </a:prstGeom>
          <a:solidFill>
            <a:schemeClr val="tx2"/>
          </a:solidFill>
        </p:spPr>
        <p:txBody>
          <a:bodyPr anchor="ctr">
            <a:normAutofit/>
          </a:bodyPr>
          <a:lstStyle>
            <a:lvl1pPr marL="0" indent="0" algn="ctr">
              <a:buFont typeface="Arial" pitchFamily="34" charset="0"/>
              <a:buNone/>
              <a:defRPr sz="1100" b="1">
                <a:solidFill>
                  <a:schemeClr val="bg1"/>
                </a:solidFill>
                <a:latin typeface="+mn-lt"/>
              </a:defRPr>
            </a:lvl1pPr>
            <a:lvl2pPr>
              <a:buNone/>
              <a:defRPr/>
            </a:lvl2pPr>
            <a:lvl3pPr>
              <a:buNone/>
              <a:defRPr/>
            </a:lvl3pPr>
            <a:lvl4pPr>
              <a:buNone/>
              <a:defRPr/>
            </a:lvl4pPr>
            <a:lvl5pPr>
              <a:buNone/>
              <a:defRPr/>
            </a:lvl5pPr>
          </a:lstStyle>
          <a:p>
            <a:pPr lvl="0"/>
            <a:r>
              <a:rPr lang="en-US"/>
              <a:t>1</a:t>
            </a:r>
          </a:p>
        </p:txBody>
      </p:sp>
      <p:sp>
        <p:nvSpPr>
          <p:cNvPr id="47" name="Title 1"/>
          <p:cNvSpPr>
            <a:spLocks noGrp="1"/>
          </p:cNvSpPr>
          <p:nvPr>
            <p:ph type="ctrTitle" hasCustomPrompt="1"/>
          </p:nvPr>
        </p:nvSpPr>
        <p:spPr>
          <a:xfrm>
            <a:off x="1" y="345077"/>
            <a:ext cx="2191657" cy="692892"/>
          </a:xfrm>
          <a:prstGeom prst="rect">
            <a:avLst/>
          </a:prstGeom>
          <a:noFill/>
        </p:spPr>
        <p:txBody>
          <a:bodyPr wrap="square" lIns="0" rtlCol="0" anchor="t" anchorCtr="0">
            <a:noAutofit/>
          </a:bodyPr>
          <a:lstStyle>
            <a:lvl1pPr marL="0" algn="l">
              <a:lnSpc>
                <a:spcPct val="98000"/>
              </a:lnSpc>
              <a:tabLst/>
              <a:defRPr lang="en-US" sz="2600" u="sng" dirty="0">
                <a:solidFill>
                  <a:schemeClr val="tx2"/>
                </a:solidFill>
                <a:latin typeface="+mj-lt"/>
                <a:ea typeface="+mn-ea"/>
                <a:cs typeface="Arial"/>
              </a:defRPr>
            </a:lvl1pPr>
          </a:lstStyle>
          <a:p>
            <a:pPr marL="0" lvl="0" algn="l"/>
            <a:r>
              <a:rPr lang="en-US"/>
              <a:t>Agenda</a:t>
            </a:r>
          </a:p>
        </p:txBody>
      </p:sp>
      <p:sp>
        <p:nvSpPr>
          <p:cNvPr id="48" name="Text Placeholder 38"/>
          <p:cNvSpPr>
            <a:spLocks noGrp="1"/>
          </p:cNvSpPr>
          <p:nvPr>
            <p:ph type="body" sz="quarter" idx="16" hasCustomPrompt="1"/>
          </p:nvPr>
        </p:nvSpPr>
        <p:spPr>
          <a:xfrm>
            <a:off x="779308" y="2209261"/>
            <a:ext cx="3640292" cy="198993"/>
          </a:xfrm>
          <a:prstGeom prst="rect">
            <a:avLst/>
          </a:prstGeom>
        </p:spPr>
        <p:txBody>
          <a:bodyPr tIns="0" bIns="0" anchor="t" anchorCtr="0">
            <a:noAutofit/>
          </a:bodyPr>
          <a:lstStyle>
            <a:lvl1pPr marL="0" indent="0">
              <a:buNone/>
              <a:defRPr sz="900" b="1">
                <a:solidFill>
                  <a:schemeClr val="tx2"/>
                </a:solidFill>
                <a:latin typeface="+mn-lt"/>
              </a:defRPr>
            </a:lvl1pPr>
            <a:lvl2pPr>
              <a:buNone/>
              <a:defRPr/>
            </a:lvl2pPr>
            <a:lvl3pPr>
              <a:buNone/>
              <a:defRPr/>
            </a:lvl3pPr>
            <a:lvl4pPr>
              <a:buNone/>
              <a:defRPr/>
            </a:lvl4pPr>
            <a:lvl5pPr>
              <a:buNone/>
              <a:defRPr/>
            </a:lvl5pPr>
          </a:lstStyle>
          <a:p>
            <a:pPr lvl="0"/>
            <a:r>
              <a:rPr lang="en-US"/>
              <a:t>Duis </a:t>
            </a:r>
            <a:r>
              <a:rPr lang="en-US" err="1"/>
              <a:t>rutrum</a:t>
            </a:r>
            <a:r>
              <a:rPr lang="en-US"/>
              <a:t> </a:t>
            </a:r>
            <a:r>
              <a:rPr lang="en-US" err="1"/>
              <a:t>vestibulum</a:t>
            </a:r>
            <a:r>
              <a:rPr lang="en-US"/>
              <a:t> </a:t>
            </a:r>
            <a:r>
              <a:rPr lang="en-US" err="1"/>
              <a:t>ornare</a:t>
            </a:r>
            <a:r>
              <a:rPr lang="en-US"/>
              <a:t>. Integer cursus </a:t>
            </a:r>
            <a:r>
              <a:rPr lang="en-US" err="1"/>
              <a:t>eu</a:t>
            </a:r>
            <a:r>
              <a:rPr lang="en-US"/>
              <a:t> </a:t>
            </a:r>
            <a:r>
              <a:rPr lang="en-US" err="1"/>
              <a:t>elit</a:t>
            </a:r>
            <a:r>
              <a:rPr lang="en-US"/>
              <a:t> </a:t>
            </a:r>
            <a:r>
              <a:rPr lang="en-US" err="1"/>
              <a:t>mollis</a:t>
            </a:r>
            <a:r>
              <a:rPr lang="en-US"/>
              <a:t> </a:t>
            </a:r>
            <a:r>
              <a:rPr lang="en-US" err="1"/>
              <a:t>suscipit</a:t>
            </a:r>
            <a:r>
              <a:rPr lang="en-US"/>
              <a:t>.</a:t>
            </a:r>
          </a:p>
        </p:txBody>
      </p:sp>
      <p:sp>
        <p:nvSpPr>
          <p:cNvPr id="49" name="Text Placeholder 38"/>
          <p:cNvSpPr>
            <a:spLocks noGrp="1"/>
          </p:cNvSpPr>
          <p:nvPr>
            <p:ph type="body" sz="quarter" idx="17" hasCustomPrompt="1"/>
          </p:nvPr>
        </p:nvSpPr>
        <p:spPr>
          <a:xfrm>
            <a:off x="779308" y="3129960"/>
            <a:ext cx="3640292" cy="200861"/>
          </a:xfrm>
          <a:prstGeom prst="rect">
            <a:avLst/>
          </a:prstGeom>
        </p:spPr>
        <p:txBody>
          <a:bodyPr tIns="0" bIns="0" anchor="ctr" anchorCtr="0">
            <a:noAutofit/>
          </a:bodyPr>
          <a:lstStyle>
            <a:lvl1pPr marL="0" indent="0">
              <a:buNone/>
              <a:defRPr sz="1300" b="1">
                <a:solidFill>
                  <a:schemeClr val="tx2"/>
                </a:solidFill>
                <a:latin typeface="+mn-lt"/>
              </a:defRPr>
            </a:lvl1pPr>
            <a:lvl2pPr>
              <a:buNone/>
              <a:defRPr/>
            </a:lvl2pPr>
            <a:lvl3pPr>
              <a:buNone/>
              <a:defRPr/>
            </a:lvl3pPr>
            <a:lvl4pPr>
              <a:buNone/>
              <a:defRPr/>
            </a:lvl4pPr>
            <a:lvl5pPr>
              <a:buNone/>
              <a:defRPr/>
            </a:lvl5pPr>
          </a:lstStyle>
          <a:p>
            <a:pPr lvl="0"/>
            <a:r>
              <a:rPr lang="en-US"/>
              <a:t>Headline</a:t>
            </a:r>
          </a:p>
        </p:txBody>
      </p:sp>
      <p:sp>
        <p:nvSpPr>
          <p:cNvPr id="50" name="Text Placeholder 38"/>
          <p:cNvSpPr>
            <a:spLocks noGrp="1"/>
          </p:cNvSpPr>
          <p:nvPr>
            <p:ph type="body" sz="quarter" idx="18" hasCustomPrompt="1"/>
          </p:nvPr>
        </p:nvSpPr>
        <p:spPr>
          <a:xfrm>
            <a:off x="230668" y="2999741"/>
            <a:ext cx="502920" cy="668792"/>
          </a:xfrm>
          <a:prstGeom prst="ellipse">
            <a:avLst/>
          </a:prstGeom>
          <a:solidFill>
            <a:schemeClr val="tx2"/>
          </a:solidFill>
        </p:spPr>
        <p:txBody>
          <a:bodyPr anchor="ctr">
            <a:normAutofit/>
          </a:bodyPr>
          <a:lstStyle>
            <a:lvl1pPr marL="0" indent="0" algn="ctr">
              <a:buFont typeface="Arial" pitchFamily="34" charset="0"/>
              <a:buNone/>
              <a:defRPr sz="1100" b="1">
                <a:solidFill>
                  <a:schemeClr val="bg1"/>
                </a:solidFill>
                <a:latin typeface="+mn-lt"/>
              </a:defRPr>
            </a:lvl1pPr>
            <a:lvl2pPr>
              <a:buNone/>
              <a:defRPr/>
            </a:lvl2pPr>
            <a:lvl3pPr>
              <a:buNone/>
              <a:defRPr/>
            </a:lvl3pPr>
            <a:lvl4pPr>
              <a:buNone/>
              <a:defRPr/>
            </a:lvl4pPr>
            <a:lvl5pPr>
              <a:buNone/>
              <a:defRPr/>
            </a:lvl5pPr>
          </a:lstStyle>
          <a:p>
            <a:pPr lvl="0"/>
            <a:r>
              <a:rPr lang="en-US"/>
              <a:t>2</a:t>
            </a:r>
          </a:p>
        </p:txBody>
      </p:sp>
      <p:sp>
        <p:nvSpPr>
          <p:cNvPr id="51" name="Text Placeholder 38"/>
          <p:cNvSpPr>
            <a:spLocks noGrp="1"/>
          </p:cNvSpPr>
          <p:nvPr>
            <p:ph type="body" sz="quarter" idx="19" hasCustomPrompt="1"/>
          </p:nvPr>
        </p:nvSpPr>
        <p:spPr>
          <a:xfrm>
            <a:off x="779308" y="3378210"/>
            <a:ext cx="3640292" cy="198993"/>
          </a:xfrm>
          <a:prstGeom prst="rect">
            <a:avLst/>
          </a:prstGeom>
        </p:spPr>
        <p:txBody>
          <a:bodyPr tIns="0" bIns="0" anchor="t" anchorCtr="0">
            <a:noAutofit/>
          </a:bodyPr>
          <a:lstStyle>
            <a:lvl1pPr marL="0" indent="0">
              <a:buNone/>
              <a:defRPr sz="900" b="1">
                <a:solidFill>
                  <a:schemeClr val="tx2"/>
                </a:solidFill>
                <a:latin typeface="+mn-lt"/>
              </a:defRPr>
            </a:lvl1pPr>
            <a:lvl2pPr>
              <a:buNone/>
              <a:defRPr/>
            </a:lvl2pPr>
            <a:lvl3pPr>
              <a:buNone/>
              <a:defRPr/>
            </a:lvl3pPr>
            <a:lvl4pPr>
              <a:buNone/>
              <a:defRPr/>
            </a:lvl4pPr>
            <a:lvl5pPr>
              <a:buNone/>
              <a:defRPr/>
            </a:lvl5pPr>
          </a:lstStyle>
          <a:p>
            <a:pPr lvl="0"/>
            <a:r>
              <a:rPr lang="en-US"/>
              <a:t>Duis </a:t>
            </a:r>
            <a:r>
              <a:rPr lang="en-US" err="1"/>
              <a:t>rutrum</a:t>
            </a:r>
            <a:r>
              <a:rPr lang="en-US"/>
              <a:t> </a:t>
            </a:r>
            <a:r>
              <a:rPr lang="en-US" err="1"/>
              <a:t>vestibulum</a:t>
            </a:r>
            <a:r>
              <a:rPr lang="en-US"/>
              <a:t> </a:t>
            </a:r>
            <a:r>
              <a:rPr lang="en-US" err="1"/>
              <a:t>ornare</a:t>
            </a:r>
            <a:r>
              <a:rPr lang="en-US"/>
              <a:t>. Integer cursus </a:t>
            </a:r>
            <a:r>
              <a:rPr lang="en-US" err="1"/>
              <a:t>eu</a:t>
            </a:r>
            <a:r>
              <a:rPr lang="en-US"/>
              <a:t> </a:t>
            </a:r>
            <a:r>
              <a:rPr lang="en-US" err="1"/>
              <a:t>elit</a:t>
            </a:r>
            <a:r>
              <a:rPr lang="en-US"/>
              <a:t> </a:t>
            </a:r>
            <a:r>
              <a:rPr lang="en-US" err="1"/>
              <a:t>mollis</a:t>
            </a:r>
            <a:r>
              <a:rPr lang="en-US"/>
              <a:t> </a:t>
            </a:r>
            <a:r>
              <a:rPr lang="en-US" err="1"/>
              <a:t>suscipit</a:t>
            </a:r>
            <a:r>
              <a:rPr lang="en-US"/>
              <a:t>.</a:t>
            </a:r>
          </a:p>
        </p:txBody>
      </p:sp>
      <p:sp>
        <p:nvSpPr>
          <p:cNvPr id="52" name="Text Placeholder 38"/>
          <p:cNvSpPr>
            <a:spLocks noGrp="1"/>
          </p:cNvSpPr>
          <p:nvPr>
            <p:ph type="body" sz="quarter" idx="20" hasCustomPrompt="1"/>
          </p:nvPr>
        </p:nvSpPr>
        <p:spPr>
          <a:xfrm>
            <a:off x="779308" y="4296982"/>
            <a:ext cx="3640292" cy="200861"/>
          </a:xfrm>
          <a:prstGeom prst="rect">
            <a:avLst/>
          </a:prstGeom>
        </p:spPr>
        <p:txBody>
          <a:bodyPr tIns="0" bIns="0" anchor="ctr" anchorCtr="0">
            <a:noAutofit/>
          </a:bodyPr>
          <a:lstStyle>
            <a:lvl1pPr marL="0" indent="0">
              <a:buNone/>
              <a:defRPr sz="1300" b="1">
                <a:solidFill>
                  <a:schemeClr val="tx2"/>
                </a:solidFill>
                <a:latin typeface="+mn-lt"/>
              </a:defRPr>
            </a:lvl1pPr>
            <a:lvl2pPr>
              <a:buNone/>
              <a:defRPr/>
            </a:lvl2pPr>
            <a:lvl3pPr>
              <a:buNone/>
              <a:defRPr/>
            </a:lvl3pPr>
            <a:lvl4pPr>
              <a:buNone/>
              <a:defRPr/>
            </a:lvl4pPr>
            <a:lvl5pPr>
              <a:buNone/>
              <a:defRPr/>
            </a:lvl5pPr>
          </a:lstStyle>
          <a:p>
            <a:pPr lvl="0"/>
            <a:r>
              <a:rPr lang="en-US"/>
              <a:t>Headline</a:t>
            </a:r>
          </a:p>
        </p:txBody>
      </p:sp>
      <p:sp>
        <p:nvSpPr>
          <p:cNvPr id="53" name="Text Placeholder 38"/>
          <p:cNvSpPr>
            <a:spLocks noGrp="1"/>
          </p:cNvSpPr>
          <p:nvPr>
            <p:ph type="body" sz="quarter" idx="21" hasCustomPrompt="1"/>
          </p:nvPr>
        </p:nvSpPr>
        <p:spPr>
          <a:xfrm>
            <a:off x="230668" y="4166763"/>
            <a:ext cx="502920" cy="668792"/>
          </a:xfrm>
          <a:prstGeom prst="ellipse">
            <a:avLst/>
          </a:prstGeom>
          <a:solidFill>
            <a:schemeClr val="tx2"/>
          </a:solidFill>
        </p:spPr>
        <p:txBody>
          <a:bodyPr anchor="ctr">
            <a:normAutofit/>
          </a:bodyPr>
          <a:lstStyle>
            <a:lvl1pPr marL="0" indent="0" algn="ctr">
              <a:buFont typeface="Arial" pitchFamily="34" charset="0"/>
              <a:buNone/>
              <a:defRPr sz="1100" b="1">
                <a:solidFill>
                  <a:schemeClr val="bg1"/>
                </a:solidFill>
                <a:latin typeface="+mn-lt"/>
              </a:defRPr>
            </a:lvl1pPr>
            <a:lvl2pPr>
              <a:buNone/>
              <a:defRPr/>
            </a:lvl2pPr>
            <a:lvl3pPr>
              <a:buNone/>
              <a:defRPr/>
            </a:lvl3pPr>
            <a:lvl4pPr>
              <a:buNone/>
              <a:defRPr/>
            </a:lvl4pPr>
            <a:lvl5pPr>
              <a:buNone/>
              <a:defRPr/>
            </a:lvl5pPr>
          </a:lstStyle>
          <a:p>
            <a:pPr lvl="0"/>
            <a:r>
              <a:rPr lang="en-US"/>
              <a:t>3</a:t>
            </a:r>
          </a:p>
        </p:txBody>
      </p:sp>
      <p:sp>
        <p:nvSpPr>
          <p:cNvPr id="54" name="Text Placeholder 38"/>
          <p:cNvSpPr>
            <a:spLocks noGrp="1"/>
          </p:cNvSpPr>
          <p:nvPr>
            <p:ph type="body" sz="quarter" idx="22" hasCustomPrompt="1"/>
          </p:nvPr>
        </p:nvSpPr>
        <p:spPr>
          <a:xfrm>
            <a:off x="779308" y="4545232"/>
            <a:ext cx="3640292" cy="198993"/>
          </a:xfrm>
          <a:prstGeom prst="rect">
            <a:avLst/>
          </a:prstGeom>
        </p:spPr>
        <p:txBody>
          <a:bodyPr tIns="0" bIns="0" anchor="t" anchorCtr="0">
            <a:noAutofit/>
          </a:bodyPr>
          <a:lstStyle>
            <a:lvl1pPr marL="0" indent="0">
              <a:buNone/>
              <a:defRPr sz="900" b="1">
                <a:solidFill>
                  <a:schemeClr val="tx2"/>
                </a:solidFill>
                <a:latin typeface="+mn-lt"/>
              </a:defRPr>
            </a:lvl1pPr>
            <a:lvl2pPr>
              <a:buNone/>
              <a:defRPr/>
            </a:lvl2pPr>
            <a:lvl3pPr>
              <a:buNone/>
              <a:defRPr/>
            </a:lvl3pPr>
            <a:lvl4pPr>
              <a:buNone/>
              <a:defRPr/>
            </a:lvl4pPr>
            <a:lvl5pPr>
              <a:buNone/>
              <a:defRPr/>
            </a:lvl5pPr>
          </a:lstStyle>
          <a:p>
            <a:pPr lvl="0"/>
            <a:r>
              <a:rPr lang="en-US"/>
              <a:t>Duis </a:t>
            </a:r>
            <a:r>
              <a:rPr lang="en-US" err="1"/>
              <a:t>rutrum</a:t>
            </a:r>
            <a:r>
              <a:rPr lang="en-US"/>
              <a:t> </a:t>
            </a:r>
            <a:r>
              <a:rPr lang="en-US" err="1"/>
              <a:t>vestibulum</a:t>
            </a:r>
            <a:r>
              <a:rPr lang="en-US"/>
              <a:t> </a:t>
            </a:r>
            <a:r>
              <a:rPr lang="en-US" err="1"/>
              <a:t>ornare</a:t>
            </a:r>
            <a:r>
              <a:rPr lang="en-US"/>
              <a:t>. Integer cursus </a:t>
            </a:r>
            <a:r>
              <a:rPr lang="en-US" err="1"/>
              <a:t>eu</a:t>
            </a:r>
            <a:r>
              <a:rPr lang="en-US"/>
              <a:t> </a:t>
            </a:r>
            <a:r>
              <a:rPr lang="en-US" err="1"/>
              <a:t>elit</a:t>
            </a:r>
            <a:r>
              <a:rPr lang="en-US"/>
              <a:t> </a:t>
            </a:r>
            <a:r>
              <a:rPr lang="en-US" err="1"/>
              <a:t>mollis</a:t>
            </a:r>
            <a:r>
              <a:rPr lang="en-US"/>
              <a:t> </a:t>
            </a:r>
            <a:r>
              <a:rPr lang="en-US" err="1"/>
              <a:t>suscipit</a:t>
            </a:r>
            <a:r>
              <a:rPr lang="en-US"/>
              <a:t>.</a:t>
            </a:r>
          </a:p>
        </p:txBody>
      </p:sp>
      <p:sp>
        <p:nvSpPr>
          <p:cNvPr id="55" name="Text Placeholder 38"/>
          <p:cNvSpPr>
            <a:spLocks noGrp="1"/>
          </p:cNvSpPr>
          <p:nvPr>
            <p:ph type="body" sz="quarter" idx="23" hasCustomPrompt="1"/>
          </p:nvPr>
        </p:nvSpPr>
        <p:spPr>
          <a:xfrm>
            <a:off x="779308" y="5409486"/>
            <a:ext cx="3640292" cy="200861"/>
          </a:xfrm>
          <a:prstGeom prst="rect">
            <a:avLst/>
          </a:prstGeom>
        </p:spPr>
        <p:txBody>
          <a:bodyPr tIns="0" bIns="0" anchor="ctr" anchorCtr="0">
            <a:noAutofit/>
          </a:bodyPr>
          <a:lstStyle>
            <a:lvl1pPr marL="0" indent="0">
              <a:buNone/>
              <a:defRPr sz="1300" b="1">
                <a:solidFill>
                  <a:schemeClr val="tx2"/>
                </a:solidFill>
                <a:latin typeface="+mn-lt"/>
              </a:defRPr>
            </a:lvl1pPr>
            <a:lvl2pPr>
              <a:buNone/>
              <a:defRPr/>
            </a:lvl2pPr>
            <a:lvl3pPr>
              <a:buNone/>
              <a:defRPr/>
            </a:lvl3pPr>
            <a:lvl4pPr>
              <a:buNone/>
              <a:defRPr/>
            </a:lvl4pPr>
            <a:lvl5pPr>
              <a:buNone/>
              <a:defRPr/>
            </a:lvl5pPr>
          </a:lstStyle>
          <a:p>
            <a:pPr lvl="0"/>
            <a:r>
              <a:rPr lang="en-US"/>
              <a:t>Headline</a:t>
            </a:r>
          </a:p>
        </p:txBody>
      </p:sp>
      <p:sp>
        <p:nvSpPr>
          <p:cNvPr id="56" name="Text Placeholder 38"/>
          <p:cNvSpPr>
            <a:spLocks noGrp="1"/>
          </p:cNvSpPr>
          <p:nvPr>
            <p:ph type="body" sz="quarter" idx="24" hasCustomPrompt="1"/>
          </p:nvPr>
        </p:nvSpPr>
        <p:spPr>
          <a:xfrm>
            <a:off x="230668" y="5279267"/>
            <a:ext cx="502920" cy="668792"/>
          </a:xfrm>
          <a:prstGeom prst="ellipse">
            <a:avLst/>
          </a:prstGeom>
          <a:solidFill>
            <a:schemeClr val="tx2"/>
          </a:solidFill>
        </p:spPr>
        <p:txBody>
          <a:bodyPr anchor="ctr">
            <a:normAutofit/>
          </a:bodyPr>
          <a:lstStyle>
            <a:lvl1pPr marL="0" indent="0" algn="ctr">
              <a:buFont typeface="Arial" pitchFamily="34" charset="0"/>
              <a:buNone/>
              <a:defRPr sz="1100" b="1">
                <a:solidFill>
                  <a:schemeClr val="bg1"/>
                </a:solidFill>
                <a:latin typeface="+mn-lt"/>
              </a:defRPr>
            </a:lvl1pPr>
            <a:lvl2pPr>
              <a:buNone/>
              <a:defRPr/>
            </a:lvl2pPr>
            <a:lvl3pPr>
              <a:buNone/>
              <a:defRPr/>
            </a:lvl3pPr>
            <a:lvl4pPr>
              <a:buNone/>
              <a:defRPr/>
            </a:lvl4pPr>
            <a:lvl5pPr>
              <a:buNone/>
              <a:defRPr/>
            </a:lvl5pPr>
          </a:lstStyle>
          <a:p>
            <a:pPr lvl="0"/>
            <a:r>
              <a:rPr lang="en-US"/>
              <a:t>4</a:t>
            </a:r>
          </a:p>
        </p:txBody>
      </p:sp>
      <p:sp>
        <p:nvSpPr>
          <p:cNvPr id="57" name="Text Placeholder 38"/>
          <p:cNvSpPr>
            <a:spLocks noGrp="1"/>
          </p:cNvSpPr>
          <p:nvPr>
            <p:ph type="body" sz="quarter" idx="25" hasCustomPrompt="1"/>
          </p:nvPr>
        </p:nvSpPr>
        <p:spPr>
          <a:xfrm>
            <a:off x="779308" y="5657736"/>
            <a:ext cx="3640292" cy="198993"/>
          </a:xfrm>
          <a:prstGeom prst="rect">
            <a:avLst/>
          </a:prstGeom>
        </p:spPr>
        <p:txBody>
          <a:bodyPr tIns="0" bIns="0" anchor="t" anchorCtr="0">
            <a:noAutofit/>
          </a:bodyPr>
          <a:lstStyle>
            <a:lvl1pPr marL="0" indent="0">
              <a:buNone/>
              <a:defRPr sz="900" b="1">
                <a:solidFill>
                  <a:schemeClr val="tx2"/>
                </a:solidFill>
                <a:latin typeface="+mn-lt"/>
              </a:defRPr>
            </a:lvl1pPr>
            <a:lvl2pPr>
              <a:buNone/>
              <a:defRPr/>
            </a:lvl2pPr>
            <a:lvl3pPr>
              <a:buNone/>
              <a:defRPr/>
            </a:lvl3pPr>
            <a:lvl4pPr>
              <a:buNone/>
              <a:defRPr/>
            </a:lvl4pPr>
            <a:lvl5pPr>
              <a:buNone/>
              <a:defRPr/>
            </a:lvl5pPr>
          </a:lstStyle>
          <a:p>
            <a:pPr lvl="0"/>
            <a:r>
              <a:rPr lang="en-US"/>
              <a:t>Duis </a:t>
            </a:r>
            <a:r>
              <a:rPr lang="en-US" err="1"/>
              <a:t>rutrum</a:t>
            </a:r>
            <a:r>
              <a:rPr lang="en-US"/>
              <a:t> </a:t>
            </a:r>
            <a:r>
              <a:rPr lang="en-US" err="1"/>
              <a:t>vestibulum</a:t>
            </a:r>
            <a:r>
              <a:rPr lang="en-US"/>
              <a:t> </a:t>
            </a:r>
            <a:r>
              <a:rPr lang="en-US" err="1"/>
              <a:t>ornare</a:t>
            </a:r>
            <a:r>
              <a:rPr lang="en-US"/>
              <a:t>. Integer cursus </a:t>
            </a:r>
            <a:r>
              <a:rPr lang="en-US" err="1"/>
              <a:t>eu</a:t>
            </a:r>
            <a:r>
              <a:rPr lang="en-US"/>
              <a:t> </a:t>
            </a:r>
            <a:r>
              <a:rPr lang="en-US" err="1"/>
              <a:t>elit</a:t>
            </a:r>
            <a:r>
              <a:rPr lang="en-US"/>
              <a:t> </a:t>
            </a:r>
            <a:r>
              <a:rPr lang="en-US" err="1"/>
              <a:t>mollis</a:t>
            </a:r>
            <a:r>
              <a:rPr lang="en-US"/>
              <a:t> </a:t>
            </a:r>
            <a:r>
              <a:rPr lang="en-US" err="1"/>
              <a:t>suscipit</a:t>
            </a:r>
            <a:r>
              <a:rPr lang="en-US"/>
              <a:t>.</a:t>
            </a:r>
          </a:p>
        </p:txBody>
      </p:sp>
      <p:sp>
        <p:nvSpPr>
          <p:cNvPr id="58" name="Text Placeholder 38"/>
          <p:cNvSpPr>
            <a:spLocks noGrp="1"/>
          </p:cNvSpPr>
          <p:nvPr>
            <p:ph type="body" sz="quarter" idx="26" hasCustomPrompt="1"/>
          </p:nvPr>
        </p:nvSpPr>
        <p:spPr>
          <a:xfrm>
            <a:off x="5164271" y="1961011"/>
            <a:ext cx="3640292" cy="200861"/>
          </a:xfrm>
          <a:prstGeom prst="rect">
            <a:avLst/>
          </a:prstGeom>
        </p:spPr>
        <p:txBody>
          <a:bodyPr tIns="0" bIns="0" anchor="ctr" anchorCtr="0">
            <a:noAutofit/>
          </a:bodyPr>
          <a:lstStyle>
            <a:lvl1pPr marL="0" indent="0">
              <a:buNone/>
              <a:defRPr sz="1300" b="1">
                <a:solidFill>
                  <a:schemeClr val="tx2"/>
                </a:solidFill>
                <a:latin typeface="+mn-lt"/>
              </a:defRPr>
            </a:lvl1pPr>
            <a:lvl2pPr>
              <a:buNone/>
              <a:defRPr/>
            </a:lvl2pPr>
            <a:lvl3pPr>
              <a:buNone/>
              <a:defRPr/>
            </a:lvl3pPr>
            <a:lvl4pPr>
              <a:buNone/>
              <a:defRPr/>
            </a:lvl4pPr>
            <a:lvl5pPr>
              <a:buNone/>
              <a:defRPr/>
            </a:lvl5pPr>
          </a:lstStyle>
          <a:p>
            <a:pPr lvl="0"/>
            <a:r>
              <a:rPr lang="en-US"/>
              <a:t>Headline</a:t>
            </a:r>
          </a:p>
        </p:txBody>
      </p:sp>
      <p:sp>
        <p:nvSpPr>
          <p:cNvPr id="59" name="Text Placeholder 38"/>
          <p:cNvSpPr>
            <a:spLocks noGrp="1"/>
          </p:cNvSpPr>
          <p:nvPr>
            <p:ph type="body" sz="quarter" idx="27" hasCustomPrompt="1"/>
          </p:nvPr>
        </p:nvSpPr>
        <p:spPr>
          <a:xfrm>
            <a:off x="4615631" y="1830792"/>
            <a:ext cx="502920" cy="668792"/>
          </a:xfrm>
          <a:prstGeom prst="ellipse">
            <a:avLst/>
          </a:prstGeom>
          <a:solidFill>
            <a:schemeClr val="tx2"/>
          </a:solidFill>
        </p:spPr>
        <p:txBody>
          <a:bodyPr anchor="ctr">
            <a:normAutofit/>
          </a:bodyPr>
          <a:lstStyle>
            <a:lvl1pPr marL="0" indent="0" algn="ctr">
              <a:buFont typeface="Arial" pitchFamily="34" charset="0"/>
              <a:buNone/>
              <a:defRPr sz="1100" b="1">
                <a:solidFill>
                  <a:schemeClr val="bg1"/>
                </a:solidFill>
                <a:latin typeface="+mn-lt"/>
              </a:defRPr>
            </a:lvl1pPr>
            <a:lvl2pPr>
              <a:buNone/>
              <a:defRPr/>
            </a:lvl2pPr>
            <a:lvl3pPr>
              <a:buNone/>
              <a:defRPr/>
            </a:lvl3pPr>
            <a:lvl4pPr>
              <a:buNone/>
              <a:defRPr/>
            </a:lvl4pPr>
            <a:lvl5pPr>
              <a:buNone/>
              <a:defRPr/>
            </a:lvl5pPr>
          </a:lstStyle>
          <a:p>
            <a:pPr lvl="0"/>
            <a:r>
              <a:rPr lang="en-US"/>
              <a:t>5</a:t>
            </a:r>
          </a:p>
        </p:txBody>
      </p:sp>
      <p:sp>
        <p:nvSpPr>
          <p:cNvPr id="60" name="Text Placeholder 38"/>
          <p:cNvSpPr>
            <a:spLocks noGrp="1"/>
          </p:cNvSpPr>
          <p:nvPr>
            <p:ph type="body" sz="quarter" idx="28" hasCustomPrompt="1"/>
          </p:nvPr>
        </p:nvSpPr>
        <p:spPr>
          <a:xfrm>
            <a:off x="5164271" y="2209261"/>
            <a:ext cx="3640292" cy="198993"/>
          </a:xfrm>
          <a:prstGeom prst="rect">
            <a:avLst/>
          </a:prstGeom>
        </p:spPr>
        <p:txBody>
          <a:bodyPr tIns="0" bIns="0" anchor="t" anchorCtr="0">
            <a:noAutofit/>
          </a:bodyPr>
          <a:lstStyle>
            <a:lvl1pPr marL="0" indent="0">
              <a:buNone/>
              <a:defRPr sz="900" b="1">
                <a:solidFill>
                  <a:schemeClr val="tx2"/>
                </a:solidFill>
                <a:latin typeface="+mn-lt"/>
              </a:defRPr>
            </a:lvl1pPr>
            <a:lvl2pPr>
              <a:buNone/>
              <a:defRPr/>
            </a:lvl2pPr>
            <a:lvl3pPr>
              <a:buNone/>
              <a:defRPr/>
            </a:lvl3pPr>
            <a:lvl4pPr>
              <a:buNone/>
              <a:defRPr/>
            </a:lvl4pPr>
            <a:lvl5pPr>
              <a:buNone/>
              <a:defRPr/>
            </a:lvl5pPr>
          </a:lstStyle>
          <a:p>
            <a:pPr lvl="0"/>
            <a:r>
              <a:rPr lang="en-US"/>
              <a:t>Duis </a:t>
            </a:r>
            <a:r>
              <a:rPr lang="en-US" err="1"/>
              <a:t>rutrum</a:t>
            </a:r>
            <a:r>
              <a:rPr lang="en-US"/>
              <a:t> </a:t>
            </a:r>
            <a:r>
              <a:rPr lang="en-US" err="1"/>
              <a:t>vestibulum</a:t>
            </a:r>
            <a:r>
              <a:rPr lang="en-US"/>
              <a:t> </a:t>
            </a:r>
            <a:r>
              <a:rPr lang="en-US" err="1"/>
              <a:t>ornare</a:t>
            </a:r>
            <a:r>
              <a:rPr lang="en-US"/>
              <a:t>. Integer cursus </a:t>
            </a:r>
            <a:r>
              <a:rPr lang="en-US" err="1"/>
              <a:t>eu</a:t>
            </a:r>
            <a:r>
              <a:rPr lang="en-US"/>
              <a:t> </a:t>
            </a:r>
            <a:r>
              <a:rPr lang="en-US" err="1"/>
              <a:t>elit</a:t>
            </a:r>
            <a:r>
              <a:rPr lang="en-US"/>
              <a:t> </a:t>
            </a:r>
            <a:r>
              <a:rPr lang="en-US" err="1"/>
              <a:t>mollis</a:t>
            </a:r>
            <a:r>
              <a:rPr lang="en-US"/>
              <a:t> </a:t>
            </a:r>
            <a:r>
              <a:rPr lang="en-US" err="1"/>
              <a:t>suscipit</a:t>
            </a:r>
            <a:r>
              <a:rPr lang="en-US"/>
              <a:t>.</a:t>
            </a:r>
          </a:p>
        </p:txBody>
      </p:sp>
      <p:sp>
        <p:nvSpPr>
          <p:cNvPr id="61" name="Text Placeholder 38"/>
          <p:cNvSpPr>
            <a:spLocks noGrp="1"/>
          </p:cNvSpPr>
          <p:nvPr>
            <p:ph type="body" sz="quarter" idx="29" hasCustomPrompt="1"/>
          </p:nvPr>
        </p:nvSpPr>
        <p:spPr>
          <a:xfrm>
            <a:off x="5164271" y="3129960"/>
            <a:ext cx="3640292" cy="200861"/>
          </a:xfrm>
          <a:prstGeom prst="rect">
            <a:avLst/>
          </a:prstGeom>
        </p:spPr>
        <p:txBody>
          <a:bodyPr tIns="0" bIns="0" anchor="ctr" anchorCtr="0">
            <a:noAutofit/>
          </a:bodyPr>
          <a:lstStyle>
            <a:lvl1pPr marL="0" indent="0">
              <a:buNone/>
              <a:defRPr sz="1300" b="1">
                <a:solidFill>
                  <a:schemeClr val="tx2"/>
                </a:solidFill>
                <a:latin typeface="+mn-lt"/>
              </a:defRPr>
            </a:lvl1pPr>
            <a:lvl2pPr>
              <a:buNone/>
              <a:defRPr/>
            </a:lvl2pPr>
            <a:lvl3pPr>
              <a:buNone/>
              <a:defRPr/>
            </a:lvl3pPr>
            <a:lvl4pPr>
              <a:buNone/>
              <a:defRPr/>
            </a:lvl4pPr>
            <a:lvl5pPr>
              <a:buNone/>
              <a:defRPr/>
            </a:lvl5pPr>
          </a:lstStyle>
          <a:p>
            <a:pPr lvl="0"/>
            <a:r>
              <a:rPr lang="en-US"/>
              <a:t>Headline</a:t>
            </a:r>
          </a:p>
        </p:txBody>
      </p:sp>
      <p:sp>
        <p:nvSpPr>
          <p:cNvPr id="62" name="Text Placeholder 38"/>
          <p:cNvSpPr>
            <a:spLocks noGrp="1"/>
          </p:cNvSpPr>
          <p:nvPr>
            <p:ph type="body" sz="quarter" idx="30" hasCustomPrompt="1"/>
          </p:nvPr>
        </p:nvSpPr>
        <p:spPr>
          <a:xfrm>
            <a:off x="4615631" y="2999741"/>
            <a:ext cx="502920" cy="668792"/>
          </a:xfrm>
          <a:prstGeom prst="ellipse">
            <a:avLst/>
          </a:prstGeom>
          <a:solidFill>
            <a:schemeClr val="tx2"/>
          </a:solidFill>
        </p:spPr>
        <p:txBody>
          <a:bodyPr anchor="ctr">
            <a:normAutofit/>
          </a:bodyPr>
          <a:lstStyle>
            <a:lvl1pPr marL="0" indent="0" algn="ctr">
              <a:buFont typeface="Arial" pitchFamily="34" charset="0"/>
              <a:buNone/>
              <a:defRPr sz="1100" b="1">
                <a:solidFill>
                  <a:schemeClr val="bg1"/>
                </a:solidFill>
                <a:latin typeface="+mn-lt"/>
              </a:defRPr>
            </a:lvl1pPr>
            <a:lvl2pPr>
              <a:buNone/>
              <a:defRPr/>
            </a:lvl2pPr>
            <a:lvl3pPr>
              <a:buNone/>
              <a:defRPr/>
            </a:lvl3pPr>
            <a:lvl4pPr>
              <a:buNone/>
              <a:defRPr/>
            </a:lvl4pPr>
            <a:lvl5pPr>
              <a:buNone/>
              <a:defRPr/>
            </a:lvl5pPr>
          </a:lstStyle>
          <a:p>
            <a:pPr lvl="0"/>
            <a:r>
              <a:rPr lang="en-US"/>
              <a:t>6</a:t>
            </a:r>
          </a:p>
        </p:txBody>
      </p:sp>
      <p:sp>
        <p:nvSpPr>
          <p:cNvPr id="63" name="Text Placeholder 38"/>
          <p:cNvSpPr>
            <a:spLocks noGrp="1"/>
          </p:cNvSpPr>
          <p:nvPr>
            <p:ph type="body" sz="quarter" idx="31" hasCustomPrompt="1"/>
          </p:nvPr>
        </p:nvSpPr>
        <p:spPr>
          <a:xfrm>
            <a:off x="5164271" y="3378210"/>
            <a:ext cx="3640292" cy="198993"/>
          </a:xfrm>
          <a:prstGeom prst="rect">
            <a:avLst/>
          </a:prstGeom>
        </p:spPr>
        <p:txBody>
          <a:bodyPr tIns="0" bIns="0" anchor="t" anchorCtr="0">
            <a:noAutofit/>
          </a:bodyPr>
          <a:lstStyle>
            <a:lvl1pPr marL="0" indent="0">
              <a:buNone/>
              <a:defRPr sz="900" b="1">
                <a:solidFill>
                  <a:schemeClr val="tx2"/>
                </a:solidFill>
                <a:latin typeface="+mn-lt"/>
              </a:defRPr>
            </a:lvl1pPr>
            <a:lvl2pPr>
              <a:buNone/>
              <a:defRPr/>
            </a:lvl2pPr>
            <a:lvl3pPr>
              <a:buNone/>
              <a:defRPr/>
            </a:lvl3pPr>
            <a:lvl4pPr>
              <a:buNone/>
              <a:defRPr/>
            </a:lvl4pPr>
            <a:lvl5pPr>
              <a:buNone/>
              <a:defRPr/>
            </a:lvl5pPr>
          </a:lstStyle>
          <a:p>
            <a:pPr lvl="0"/>
            <a:r>
              <a:rPr lang="en-US"/>
              <a:t>Duis </a:t>
            </a:r>
            <a:r>
              <a:rPr lang="en-US" err="1"/>
              <a:t>rutrum</a:t>
            </a:r>
            <a:r>
              <a:rPr lang="en-US"/>
              <a:t> </a:t>
            </a:r>
            <a:r>
              <a:rPr lang="en-US" err="1"/>
              <a:t>vestibulum</a:t>
            </a:r>
            <a:r>
              <a:rPr lang="en-US"/>
              <a:t> </a:t>
            </a:r>
            <a:r>
              <a:rPr lang="en-US" err="1"/>
              <a:t>ornare</a:t>
            </a:r>
            <a:r>
              <a:rPr lang="en-US"/>
              <a:t>. Integer cursus </a:t>
            </a:r>
            <a:r>
              <a:rPr lang="en-US" err="1"/>
              <a:t>eu</a:t>
            </a:r>
            <a:r>
              <a:rPr lang="en-US"/>
              <a:t> </a:t>
            </a:r>
            <a:r>
              <a:rPr lang="en-US" err="1"/>
              <a:t>elit</a:t>
            </a:r>
            <a:r>
              <a:rPr lang="en-US"/>
              <a:t> </a:t>
            </a:r>
            <a:r>
              <a:rPr lang="en-US" err="1"/>
              <a:t>mollis</a:t>
            </a:r>
            <a:r>
              <a:rPr lang="en-US"/>
              <a:t> </a:t>
            </a:r>
            <a:r>
              <a:rPr lang="en-US" err="1"/>
              <a:t>suscipit</a:t>
            </a:r>
            <a:r>
              <a:rPr lang="en-US"/>
              <a:t>.</a:t>
            </a:r>
          </a:p>
        </p:txBody>
      </p:sp>
      <p:sp>
        <p:nvSpPr>
          <p:cNvPr id="64" name="Text Placeholder 38"/>
          <p:cNvSpPr>
            <a:spLocks noGrp="1"/>
          </p:cNvSpPr>
          <p:nvPr>
            <p:ph type="body" sz="quarter" idx="32" hasCustomPrompt="1"/>
          </p:nvPr>
        </p:nvSpPr>
        <p:spPr>
          <a:xfrm>
            <a:off x="5164271" y="4296982"/>
            <a:ext cx="3640292" cy="200861"/>
          </a:xfrm>
          <a:prstGeom prst="rect">
            <a:avLst/>
          </a:prstGeom>
        </p:spPr>
        <p:txBody>
          <a:bodyPr tIns="0" bIns="0" anchor="ctr" anchorCtr="0">
            <a:noAutofit/>
          </a:bodyPr>
          <a:lstStyle>
            <a:lvl1pPr marL="0" indent="0">
              <a:buNone/>
              <a:defRPr sz="1300" b="1">
                <a:solidFill>
                  <a:schemeClr val="tx2"/>
                </a:solidFill>
                <a:latin typeface="+mn-lt"/>
              </a:defRPr>
            </a:lvl1pPr>
            <a:lvl2pPr>
              <a:buNone/>
              <a:defRPr/>
            </a:lvl2pPr>
            <a:lvl3pPr>
              <a:buNone/>
              <a:defRPr/>
            </a:lvl3pPr>
            <a:lvl4pPr>
              <a:buNone/>
              <a:defRPr/>
            </a:lvl4pPr>
            <a:lvl5pPr>
              <a:buNone/>
              <a:defRPr/>
            </a:lvl5pPr>
          </a:lstStyle>
          <a:p>
            <a:pPr lvl="0"/>
            <a:r>
              <a:rPr lang="en-US"/>
              <a:t>Headline</a:t>
            </a:r>
          </a:p>
        </p:txBody>
      </p:sp>
      <p:sp>
        <p:nvSpPr>
          <p:cNvPr id="65" name="Text Placeholder 38"/>
          <p:cNvSpPr>
            <a:spLocks noGrp="1"/>
          </p:cNvSpPr>
          <p:nvPr>
            <p:ph type="body" sz="quarter" idx="33" hasCustomPrompt="1"/>
          </p:nvPr>
        </p:nvSpPr>
        <p:spPr>
          <a:xfrm>
            <a:off x="4615631" y="4166763"/>
            <a:ext cx="502920" cy="668792"/>
          </a:xfrm>
          <a:prstGeom prst="ellipse">
            <a:avLst/>
          </a:prstGeom>
          <a:solidFill>
            <a:schemeClr val="tx2"/>
          </a:solidFill>
        </p:spPr>
        <p:txBody>
          <a:bodyPr anchor="ctr">
            <a:normAutofit/>
          </a:bodyPr>
          <a:lstStyle>
            <a:lvl1pPr marL="0" indent="0" algn="ctr">
              <a:buFont typeface="Arial" pitchFamily="34" charset="0"/>
              <a:buNone/>
              <a:defRPr sz="1100" b="1">
                <a:solidFill>
                  <a:schemeClr val="bg1"/>
                </a:solidFill>
                <a:latin typeface="+mn-lt"/>
              </a:defRPr>
            </a:lvl1pPr>
            <a:lvl2pPr>
              <a:buNone/>
              <a:defRPr/>
            </a:lvl2pPr>
            <a:lvl3pPr>
              <a:buNone/>
              <a:defRPr/>
            </a:lvl3pPr>
            <a:lvl4pPr>
              <a:buNone/>
              <a:defRPr/>
            </a:lvl4pPr>
            <a:lvl5pPr>
              <a:buNone/>
              <a:defRPr/>
            </a:lvl5pPr>
          </a:lstStyle>
          <a:p>
            <a:pPr lvl="0"/>
            <a:r>
              <a:rPr lang="en-US"/>
              <a:t>7</a:t>
            </a:r>
          </a:p>
        </p:txBody>
      </p:sp>
      <p:sp>
        <p:nvSpPr>
          <p:cNvPr id="66" name="Text Placeholder 38"/>
          <p:cNvSpPr>
            <a:spLocks noGrp="1"/>
          </p:cNvSpPr>
          <p:nvPr>
            <p:ph type="body" sz="quarter" idx="34" hasCustomPrompt="1"/>
          </p:nvPr>
        </p:nvSpPr>
        <p:spPr>
          <a:xfrm>
            <a:off x="5164271" y="4545232"/>
            <a:ext cx="3640292" cy="198993"/>
          </a:xfrm>
          <a:prstGeom prst="rect">
            <a:avLst/>
          </a:prstGeom>
        </p:spPr>
        <p:txBody>
          <a:bodyPr tIns="0" bIns="0" anchor="t" anchorCtr="0">
            <a:noAutofit/>
          </a:bodyPr>
          <a:lstStyle>
            <a:lvl1pPr marL="0" indent="0">
              <a:buNone/>
              <a:defRPr sz="900" b="1">
                <a:solidFill>
                  <a:schemeClr val="tx2"/>
                </a:solidFill>
                <a:latin typeface="+mn-lt"/>
              </a:defRPr>
            </a:lvl1pPr>
            <a:lvl2pPr>
              <a:buNone/>
              <a:defRPr/>
            </a:lvl2pPr>
            <a:lvl3pPr>
              <a:buNone/>
              <a:defRPr/>
            </a:lvl3pPr>
            <a:lvl4pPr>
              <a:buNone/>
              <a:defRPr/>
            </a:lvl4pPr>
            <a:lvl5pPr>
              <a:buNone/>
              <a:defRPr/>
            </a:lvl5pPr>
          </a:lstStyle>
          <a:p>
            <a:pPr lvl="0"/>
            <a:r>
              <a:rPr lang="en-US"/>
              <a:t>Duis </a:t>
            </a:r>
            <a:r>
              <a:rPr lang="en-US" err="1"/>
              <a:t>rutrum</a:t>
            </a:r>
            <a:r>
              <a:rPr lang="en-US"/>
              <a:t> </a:t>
            </a:r>
            <a:r>
              <a:rPr lang="en-US" err="1"/>
              <a:t>vestibulum</a:t>
            </a:r>
            <a:r>
              <a:rPr lang="en-US"/>
              <a:t> </a:t>
            </a:r>
            <a:r>
              <a:rPr lang="en-US" err="1"/>
              <a:t>ornare</a:t>
            </a:r>
            <a:r>
              <a:rPr lang="en-US"/>
              <a:t>. Integer cursus </a:t>
            </a:r>
            <a:r>
              <a:rPr lang="en-US" err="1"/>
              <a:t>eu</a:t>
            </a:r>
            <a:r>
              <a:rPr lang="en-US"/>
              <a:t> </a:t>
            </a:r>
            <a:r>
              <a:rPr lang="en-US" err="1"/>
              <a:t>elit</a:t>
            </a:r>
            <a:r>
              <a:rPr lang="en-US"/>
              <a:t> </a:t>
            </a:r>
            <a:r>
              <a:rPr lang="en-US" err="1"/>
              <a:t>mollis</a:t>
            </a:r>
            <a:r>
              <a:rPr lang="en-US"/>
              <a:t> </a:t>
            </a:r>
            <a:r>
              <a:rPr lang="en-US" err="1"/>
              <a:t>suscipit</a:t>
            </a:r>
            <a:r>
              <a:rPr lang="en-US"/>
              <a:t>.</a:t>
            </a:r>
          </a:p>
        </p:txBody>
      </p:sp>
      <p:sp>
        <p:nvSpPr>
          <p:cNvPr id="29"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30"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31"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32" name="Footer Placeholder 4"/>
          <p:cNvSpPr txBox="1">
            <a:spLocks/>
          </p:cNvSpPr>
          <p:nvPr userDrawn="1"/>
        </p:nvSpPr>
        <p:spPr>
          <a:xfrm>
            <a:off x="8924926" y="6639317"/>
            <a:ext cx="219075" cy="148963"/>
          </a:xfrm>
          <a:prstGeom prst="rect">
            <a:avLst/>
          </a:prstGeom>
          <a:noFill/>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457200"/>
            <a:fld id="{5D61087F-CA7B-4F6C-AD54-FCE24029CF22}" type="slidenum">
              <a:rPr lang="en-US" smtClean="0">
                <a:solidFill>
                  <a:srgbClr val="646363"/>
                </a:solidFill>
              </a:rPr>
              <a:pPr defTabSz="457200"/>
              <a:t>‹#›</a:t>
            </a:fld>
            <a:endParaRPr lang="en-US">
              <a:solidFill>
                <a:srgbClr val="646363"/>
              </a:solidFill>
            </a:endParaRPr>
          </a:p>
        </p:txBody>
      </p:sp>
      <p:sp>
        <p:nvSpPr>
          <p:cNvPr id="33" name="Rectangle 32"/>
          <p:cNvSpPr/>
          <p:nvPr userDrawn="1"/>
        </p:nvSpPr>
        <p:spPr>
          <a:xfrm>
            <a:off x="8903495" y="6618549"/>
            <a:ext cx="228600" cy="190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34"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
        <p:nvSpPr>
          <p:cNvPr id="36" name="Text Placeholder 2"/>
          <p:cNvSpPr>
            <a:spLocks noGrp="1"/>
          </p:cNvSpPr>
          <p:nvPr>
            <p:ph type="body" sz="quarter" idx="12" hasCustomPrompt="1"/>
          </p:nvPr>
        </p:nvSpPr>
        <p:spPr>
          <a:xfrm>
            <a:off x="203201"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cxnSp>
        <p:nvCxnSpPr>
          <p:cNvPr id="37"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25746920"/>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8_Section Breaker">
    <p:bg>
      <p:bgPr>
        <a:solidFill>
          <a:srgbClr val="F2F2F2"/>
        </a:solidFill>
        <a:effectLst/>
      </p:bgPr>
    </p:bg>
    <p:spTree>
      <p:nvGrpSpPr>
        <p:cNvPr id="1" name=""/>
        <p:cNvGrpSpPr/>
        <p:nvPr/>
      </p:nvGrpSpPr>
      <p:grpSpPr>
        <a:xfrm>
          <a:off x="0" y="0"/>
          <a:ext cx="0" cy="0"/>
          <a:chOff x="0" y="0"/>
          <a:chExt cx="0" cy="0"/>
        </a:xfrm>
      </p:grpSpPr>
      <p:pic>
        <p:nvPicPr>
          <p:cNvPr id="25" name="greyfade-jon-flobrant-193464.jpg"/>
          <p:cNvPicPr>
            <a:picLocks noChangeAspect="1"/>
          </p:cNvPicPr>
          <p:nvPr userDrawn="1"/>
        </p:nvPicPr>
        <p:blipFill>
          <a:blip r:embed="rId2" cstate="print">
            <a:extLst>
              <a:ext uri="{28A0092B-C50C-407E-A947-70E740481C1C}">
                <a14:useLocalDpi xmlns:a14="http://schemas.microsoft.com/office/drawing/2010/main"/>
              </a:ext>
            </a:extLst>
          </a:blip>
          <a:srcRect/>
          <a:stretch>
            <a:fillRect/>
          </a:stretch>
        </p:blipFill>
        <p:spPr>
          <a:xfrm>
            <a:off x="2656750" y="1"/>
            <a:ext cx="6502359" cy="6270172"/>
          </a:xfrm>
          <a:prstGeom prst="rect">
            <a:avLst/>
          </a:prstGeom>
        </p:spPr>
      </p:pic>
      <p:sp>
        <p:nvSpPr>
          <p:cNvPr id="2" name="Title 1"/>
          <p:cNvSpPr>
            <a:spLocks noGrp="1"/>
          </p:cNvSpPr>
          <p:nvPr>
            <p:ph type="ctrTitle" hasCustomPrompt="1"/>
          </p:nvPr>
        </p:nvSpPr>
        <p:spPr>
          <a:xfrm>
            <a:off x="1" y="2353656"/>
            <a:ext cx="5534025" cy="3756689"/>
          </a:xfrm>
          <a:prstGeom prst="rect">
            <a:avLst/>
          </a:prstGeom>
          <a:noFill/>
        </p:spPr>
        <p:txBody>
          <a:bodyPr wrap="square" lIns="0" rtlCol="0" anchor="t" anchorCtr="0">
            <a:noAutofit/>
          </a:bodyPr>
          <a:lstStyle>
            <a:lvl1pPr marL="0" algn="l">
              <a:lnSpc>
                <a:spcPct val="98000"/>
              </a:lnSpc>
              <a:tabLst>
                <a:tab pos="457200" algn="l"/>
              </a:tabLst>
              <a:defRPr lang="en-US" sz="6000" u="sng" dirty="0">
                <a:solidFill>
                  <a:schemeClr val="tx2"/>
                </a:solidFill>
                <a:latin typeface="+mj-lt"/>
                <a:ea typeface="+mn-ea"/>
                <a:cs typeface="Arial"/>
              </a:defRPr>
            </a:lvl1pPr>
          </a:lstStyle>
          <a:p>
            <a:pPr marL="0" lvl="0" algn="l"/>
            <a:r>
              <a:rPr lang="en-US"/>
              <a:t>Section name here in three lines</a:t>
            </a:r>
          </a:p>
        </p:txBody>
      </p:sp>
      <p:sp>
        <p:nvSpPr>
          <p:cNvPr id="21" name="object 5"/>
          <p:cNvSpPr/>
          <p:nvPr userDrawn="1"/>
        </p:nvSpPr>
        <p:spPr>
          <a:xfrm>
            <a:off x="8432008" y="2976559"/>
            <a:ext cx="462845" cy="617128"/>
          </a:xfrm>
          <a:custGeom>
            <a:avLst/>
            <a:gdLst/>
            <a:ahLst/>
            <a:cxnLst/>
            <a:rect l="l" t="t" r="r" b="b"/>
            <a:pathLst>
              <a:path w="1880363" h="1880368">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4"/>
                </a:lnTo>
                <a:lnTo>
                  <a:pt x="2753" y="1012311"/>
                </a:lnTo>
                <a:lnTo>
                  <a:pt x="11014" y="1084096"/>
                </a:lnTo>
                <a:lnTo>
                  <a:pt x="24783" y="1155197"/>
                </a:lnTo>
                <a:lnTo>
                  <a:pt x="44059" y="1225271"/>
                </a:lnTo>
                <a:lnTo>
                  <a:pt x="68843" y="1293976"/>
                </a:lnTo>
                <a:lnTo>
                  <a:pt x="99134" y="1360970"/>
                </a:lnTo>
                <a:lnTo>
                  <a:pt x="134933" y="1425911"/>
                </a:lnTo>
                <a:lnTo>
                  <a:pt x="176239" y="1488457"/>
                </a:lnTo>
                <a:lnTo>
                  <a:pt x="223052" y="1548266"/>
                </a:lnTo>
                <a:lnTo>
                  <a:pt x="275373" y="1604994"/>
                </a:lnTo>
                <a:lnTo>
                  <a:pt x="332102" y="1657315"/>
                </a:lnTo>
                <a:lnTo>
                  <a:pt x="391911" y="1704129"/>
                </a:lnTo>
                <a:lnTo>
                  <a:pt x="454457" y="1745435"/>
                </a:lnTo>
                <a:lnTo>
                  <a:pt x="519398" y="1781233"/>
                </a:lnTo>
                <a:lnTo>
                  <a:pt x="586392" y="1811524"/>
                </a:lnTo>
                <a:lnTo>
                  <a:pt x="655098" y="1836308"/>
                </a:lnTo>
                <a:lnTo>
                  <a:pt x="725172" y="1855584"/>
                </a:lnTo>
                <a:lnTo>
                  <a:pt x="796273" y="1869353"/>
                </a:lnTo>
                <a:lnTo>
                  <a:pt x="868058" y="1877614"/>
                </a:lnTo>
                <a:lnTo>
                  <a:pt x="940185" y="1880368"/>
                </a:lnTo>
                <a:lnTo>
                  <a:pt x="1012312" y="1877614"/>
                </a:lnTo>
                <a:lnTo>
                  <a:pt x="1084097" y="1869353"/>
                </a:lnTo>
                <a:lnTo>
                  <a:pt x="1155197" y="1855584"/>
                </a:lnTo>
                <a:lnTo>
                  <a:pt x="1225271" y="1836308"/>
                </a:lnTo>
                <a:lnTo>
                  <a:pt x="1293976" y="1811524"/>
                </a:lnTo>
                <a:lnTo>
                  <a:pt x="1360970" y="1781233"/>
                </a:lnTo>
                <a:lnTo>
                  <a:pt x="1425911" y="1745435"/>
                </a:lnTo>
                <a:lnTo>
                  <a:pt x="1488456" y="1704129"/>
                </a:lnTo>
                <a:lnTo>
                  <a:pt x="1548264" y="1657315"/>
                </a:lnTo>
                <a:lnTo>
                  <a:pt x="1604992" y="1604994"/>
                </a:lnTo>
                <a:lnTo>
                  <a:pt x="1657313" y="1548266"/>
                </a:lnTo>
                <a:lnTo>
                  <a:pt x="1704126" y="1488457"/>
                </a:lnTo>
                <a:lnTo>
                  <a:pt x="1745432" y="1425911"/>
                </a:lnTo>
                <a:lnTo>
                  <a:pt x="1781230" y="1360970"/>
                </a:lnTo>
                <a:lnTo>
                  <a:pt x="1811521" y="1293976"/>
                </a:lnTo>
                <a:lnTo>
                  <a:pt x="1836304" y="1225271"/>
                </a:lnTo>
                <a:lnTo>
                  <a:pt x="1855580" y="1155197"/>
                </a:lnTo>
                <a:lnTo>
                  <a:pt x="1869349" y="1084096"/>
                </a:lnTo>
                <a:lnTo>
                  <a:pt x="1877610" y="1012311"/>
                </a:lnTo>
                <a:lnTo>
                  <a:pt x="1880363" y="940184"/>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chemeClr val="accent6">
              <a:alpha val="56000"/>
            </a:schemeClr>
          </a:solidFill>
        </p:spPr>
        <p:txBody>
          <a:bodyPr wrap="square" lIns="0" tIns="0" rIns="0" bIns="0" rtlCol="0">
            <a:noAutofit/>
          </a:bodyPr>
          <a:lstStyle/>
          <a:p>
            <a:pPr defTabSz="457200"/>
            <a:endParaRPr>
              <a:solidFill>
                <a:srgbClr val="000000"/>
              </a:solidFill>
            </a:endParaRPr>
          </a:p>
        </p:txBody>
      </p:sp>
      <p:sp>
        <p:nvSpPr>
          <p:cNvPr id="26" name="object 5"/>
          <p:cNvSpPr/>
          <p:nvPr userDrawn="1"/>
        </p:nvSpPr>
        <p:spPr>
          <a:xfrm>
            <a:off x="7724017" y="4759389"/>
            <a:ext cx="391505" cy="522008"/>
          </a:xfrm>
          <a:custGeom>
            <a:avLst/>
            <a:gdLst/>
            <a:ahLst/>
            <a:cxnLst/>
            <a:rect l="l" t="t" r="r" b="b"/>
            <a:pathLst>
              <a:path w="1880363" h="1880368">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4"/>
                </a:lnTo>
                <a:lnTo>
                  <a:pt x="2753" y="1012311"/>
                </a:lnTo>
                <a:lnTo>
                  <a:pt x="11014" y="1084096"/>
                </a:lnTo>
                <a:lnTo>
                  <a:pt x="24783" y="1155197"/>
                </a:lnTo>
                <a:lnTo>
                  <a:pt x="44059" y="1225271"/>
                </a:lnTo>
                <a:lnTo>
                  <a:pt x="68843" y="1293976"/>
                </a:lnTo>
                <a:lnTo>
                  <a:pt x="99134" y="1360970"/>
                </a:lnTo>
                <a:lnTo>
                  <a:pt x="134933" y="1425911"/>
                </a:lnTo>
                <a:lnTo>
                  <a:pt x="176239" y="1488457"/>
                </a:lnTo>
                <a:lnTo>
                  <a:pt x="223052" y="1548266"/>
                </a:lnTo>
                <a:lnTo>
                  <a:pt x="275373" y="1604994"/>
                </a:lnTo>
                <a:lnTo>
                  <a:pt x="332102" y="1657315"/>
                </a:lnTo>
                <a:lnTo>
                  <a:pt x="391911" y="1704129"/>
                </a:lnTo>
                <a:lnTo>
                  <a:pt x="454457" y="1745435"/>
                </a:lnTo>
                <a:lnTo>
                  <a:pt x="519398" y="1781233"/>
                </a:lnTo>
                <a:lnTo>
                  <a:pt x="586392" y="1811524"/>
                </a:lnTo>
                <a:lnTo>
                  <a:pt x="655098" y="1836308"/>
                </a:lnTo>
                <a:lnTo>
                  <a:pt x="725172" y="1855584"/>
                </a:lnTo>
                <a:lnTo>
                  <a:pt x="796273" y="1869353"/>
                </a:lnTo>
                <a:lnTo>
                  <a:pt x="868058" y="1877614"/>
                </a:lnTo>
                <a:lnTo>
                  <a:pt x="940185" y="1880368"/>
                </a:lnTo>
                <a:lnTo>
                  <a:pt x="1012312" y="1877614"/>
                </a:lnTo>
                <a:lnTo>
                  <a:pt x="1084097" y="1869353"/>
                </a:lnTo>
                <a:lnTo>
                  <a:pt x="1155197" y="1855584"/>
                </a:lnTo>
                <a:lnTo>
                  <a:pt x="1225271" y="1836308"/>
                </a:lnTo>
                <a:lnTo>
                  <a:pt x="1293976" y="1811524"/>
                </a:lnTo>
                <a:lnTo>
                  <a:pt x="1360970" y="1781233"/>
                </a:lnTo>
                <a:lnTo>
                  <a:pt x="1425911" y="1745435"/>
                </a:lnTo>
                <a:lnTo>
                  <a:pt x="1488456" y="1704129"/>
                </a:lnTo>
                <a:lnTo>
                  <a:pt x="1548264" y="1657315"/>
                </a:lnTo>
                <a:lnTo>
                  <a:pt x="1604992" y="1604994"/>
                </a:lnTo>
                <a:lnTo>
                  <a:pt x="1657313" y="1548266"/>
                </a:lnTo>
                <a:lnTo>
                  <a:pt x="1704126" y="1488457"/>
                </a:lnTo>
                <a:lnTo>
                  <a:pt x="1745432" y="1425911"/>
                </a:lnTo>
                <a:lnTo>
                  <a:pt x="1781230" y="1360970"/>
                </a:lnTo>
                <a:lnTo>
                  <a:pt x="1811521" y="1293976"/>
                </a:lnTo>
                <a:lnTo>
                  <a:pt x="1836304" y="1225271"/>
                </a:lnTo>
                <a:lnTo>
                  <a:pt x="1855580" y="1155197"/>
                </a:lnTo>
                <a:lnTo>
                  <a:pt x="1869349" y="1084096"/>
                </a:lnTo>
                <a:lnTo>
                  <a:pt x="1877610" y="1012311"/>
                </a:lnTo>
                <a:lnTo>
                  <a:pt x="1880363" y="940184"/>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chemeClr val="accent4">
              <a:alpha val="56000"/>
            </a:schemeClr>
          </a:solidFill>
        </p:spPr>
        <p:txBody>
          <a:bodyPr wrap="square" lIns="0" tIns="0" rIns="0" bIns="0" rtlCol="0">
            <a:noAutofit/>
          </a:bodyPr>
          <a:lstStyle/>
          <a:p>
            <a:pPr defTabSz="457200"/>
            <a:endParaRPr>
              <a:solidFill>
                <a:srgbClr val="000000"/>
              </a:solidFill>
            </a:endParaRPr>
          </a:p>
        </p:txBody>
      </p:sp>
      <p:sp>
        <p:nvSpPr>
          <p:cNvPr id="27" name="object 5"/>
          <p:cNvSpPr/>
          <p:nvPr userDrawn="1"/>
        </p:nvSpPr>
        <p:spPr>
          <a:xfrm>
            <a:off x="6081105" y="2183592"/>
            <a:ext cx="357794" cy="477059"/>
          </a:xfrm>
          <a:custGeom>
            <a:avLst/>
            <a:gdLst/>
            <a:ahLst/>
            <a:cxnLst/>
            <a:rect l="l" t="t" r="r" b="b"/>
            <a:pathLst>
              <a:path w="1880363" h="1880368">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4"/>
                </a:lnTo>
                <a:lnTo>
                  <a:pt x="2753" y="1012311"/>
                </a:lnTo>
                <a:lnTo>
                  <a:pt x="11014" y="1084096"/>
                </a:lnTo>
                <a:lnTo>
                  <a:pt x="24783" y="1155197"/>
                </a:lnTo>
                <a:lnTo>
                  <a:pt x="44059" y="1225271"/>
                </a:lnTo>
                <a:lnTo>
                  <a:pt x="68843" y="1293976"/>
                </a:lnTo>
                <a:lnTo>
                  <a:pt x="99134" y="1360970"/>
                </a:lnTo>
                <a:lnTo>
                  <a:pt x="134933" y="1425911"/>
                </a:lnTo>
                <a:lnTo>
                  <a:pt x="176239" y="1488457"/>
                </a:lnTo>
                <a:lnTo>
                  <a:pt x="223052" y="1548266"/>
                </a:lnTo>
                <a:lnTo>
                  <a:pt x="275373" y="1604994"/>
                </a:lnTo>
                <a:lnTo>
                  <a:pt x="332102" y="1657315"/>
                </a:lnTo>
                <a:lnTo>
                  <a:pt x="391911" y="1704129"/>
                </a:lnTo>
                <a:lnTo>
                  <a:pt x="454457" y="1745435"/>
                </a:lnTo>
                <a:lnTo>
                  <a:pt x="519398" y="1781233"/>
                </a:lnTo>
                <a:lnTo>
                  <a:pt x="586392" y="1811524"/>
                </a:lnTo>
                <a:lnTo>
                  <a:pt x="655098" y="1836308"/>
                </a:lnTo>
                <a:lnTo>
                  <a:pt x="725172" y="1855584"/>
                </a:lnTo>
                <a:lnTo>
                  <a:pt x="796273" y="1869353"/>
                </a:lnTo>
                <a:lnTo>
                  <a:pt x="868058" y="1877614"/>
                </a:lnTo>
                <a:lnTo>
                  <a:pt x="940185" y="1880368"/>
                </a:lnTo>
                <a:lnTo>
                  <a:pt x="1012312" y="1877614"/>
                </a:lnTo>
                <a:lnTo>
                  <a:pt x="1084097" y="1869353"/>
                </a:lnTo>
                <a:lnTo>
                  <a:pt x="1155197" y="1855584"/>
                </a:lnTo>
                <a:lnTo>
                  <a:pt x="1225271" y="1836308"/>
                </a:lnTo>
                <a:lnTo>
                  <a:pt x="1293976" y="1811524"/>
                </a:lnTo>
                <a:lnTo>
                  <a:pt x="1360970" y="1781233"/>
                </a:lnTo>
                <a:lnTo>
                  <a:pt x="1425911" y="1745435"/>
                </a:lnTo>
                <a:lnTo>
                  <a:pt x="1488456" y="1704129"/>
                </a:lnTo>
                <a:lnTo>
                  <a:pt x="1548264" y="1657315"/>
                </a:lnTo>
                <a:lnTo>
                  <a:pt x="1604992" y="1604994"/>
                </a:lnTo>
                <a:lnTo>
                  <a:pt x="1657313" y="1548266"/>
                </a:lnTo>
                <a:lnTo>
                  <a:pt x="1704126" y="1488457"/>
                </a:lnTo>
                <a:lnTo>
                  <a:pt x="1745432" y="1425911"/>
                </a:lnTo>
                <a:lnTo>
                  <a:pt x="1781230" y="1360970"/>
                </a:lnTo>
                <a:lnTo>
                  <a:pt x="1811521" y="1293976"/>
                </a:lnTo>
                <a:lnTo>
                  <a:pt x="1836304" y="1225271"/>
                </a:lnTo>
                <a:lnTo>
                  <a:pt x="1855580" y="1155197"/>
                </a:lnTo>
                <a:lnTo>
                  <a:pt x="1869349" y="1084096"/>
                </a:lnTo>
                <a:lnTo>
                  <a:pt x="1877610" y="1012311"/>
                </a:lnTo>
                <a:lnTo>
                  <a:pt x="1880363" y="940184"/>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chemeClr val="accent5">
              <a:alpha val="56000"/>
            </a:schemeClr>
          </a:solidFill>
        </p:spPr>
        <p:txBody>
          <a:bodyPr wrap="square" lIns="0" tIns="0" rIns="0" bIns="0" rtlCol="0">
            <a:noAutofit/>
          </a:bodyPr>
          <a:lstStyle/>
          <a:p>
            <a:pPr defTabSz="457200"/>
            <a:endParaRPr>
              <a:solidFill>
                <a:srgbClr val="000000"/>
              </a:solidFill>
            </a:endParaRPr>
          </a:p>
        </p:txBody>
      </p:sp>
      <p:sp>
        <p:nvSpPr>
          <p:cNvPr id="28" name="object 5"/>
          <p:cNvSpPr/>
          <p:nvPr userDrawn="1"/>
        </p:nvSpPr>
        <p:spPr>
          <a:xfrm>
            <a:off x="5442627" y="4174848"/>
            <a:ext cx="347870" cy="463827"/>
          </a:xfrm>
          <a:custGeom>
            <a:avLst/>
            <a:gdLst/>
            <a:ahLst/>
            <a:cxnLst/>
            <a:rect l="l" t="t" r="r" b="b"/>
            <a:pathLst>
              <a:path w="1880363" h="1880368">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4"/>
                </a:lnTo>
                <a:lnTo>
                  <a:pt x="2753" y="1012311"/>
                </a:lnTo>
                <a:lnTo>
                  <a:pt x="11014" y="1084096"/>
                </a:lnTo>
                <a:lnTo>
                  <a:pt x="24783" y="1155197"/>
                </a:lnTo>
                <a:lnTo>
                  <a:pt x="44059" y="1225271"/>
                </a:lnTo>
                <a:lnTo>
                  <a:pt x="68843" y="1293976"/>
                </a:lnTo>
                <a:lnTo>
                  <a:pt x="99134" y="1360970"/>
                </a:lnTo>
                <a:lnTo>
                  <a:pt x="134933" y="1425911"/>
                </a:lnTo>
                <a:lnTo>
                  <a:pt x="176239" y="1488457"/>
                </a:lnTo>
                <a:lnTo>
                  <a:pt x="223052" y="1548266"/>
                </a:lnTo>
                <a:lnTo>
                  <a:pt x="275373" y="1604994"/>
                </a:lnTo>
                <a:lnTo>
                  <a:pt x="332102" y="1657315"/>
                </a:lnTo>
                <a:lnTo>
                  <a:pt x="391911" y="1704129"/>
                </a:lnTo>
                <a:lnTo>
                  <a:pt x="454457" y="1745435"/>
                </a:lnTo>
                <a:lnTo>
                  <a:pt x="519398" y="1781233"/>
                </a:lnTo>
                <a:lnTo>
                  <a:pt x="586392" y="1811524"/>
                </a:lnTo>
                <a:lnTo>
                  <a:pt x="655098" y="1836308"/>
                </a:lnTo>
                <a:lnTo>
                  <a:pt x="725172" y="1855584"/>
                </a:lnTo>
                <a:lnTo>
                  <a:pt x="796273" y="1869353"/>
                </a:lnTo>
                <a:lnTo>
                  <a:pt x="868058" y="1877614"/>
                </a:lnTo>
                <a:lnTo>
                  <a:pt x="940185" y="1880368"/>
                </a:lnTo>
                <a:lnTo>
                  <a:pt x="1012312" y="1877614"/>
                </a:lnTo>
                <a:lnTo>
                  <a:pt x="1084097" y="1869353"/>
                </a:lnTo>
                <a:lnTo>
                  <a:pt x="1155197" y="1855584"/>
                </a:lnTo>
                <a:lnTo>
                  <a:pt x="1225271" y="1836308"/>
                </a:lnTo>
                <a:lnTo>
                  <a:pt x="1293976" y="1811524"/>
                </a:lnTo>
                <a:lnTo>
                  <a:pt x="1360970" y="1781233"/>
                </a:lnTo>
                <a:lnTo>
                  <a:pt x="1425911" y="1745435"/>
                </a:lnTo>
                <a:lnTo>
                  <a:pt x="1488456" y="1704129"/>
                </a:lnTo>
                <a:lnTo>
                  <a:pt x="1548264" y="1657315"/>
                </a:lnTo>
                <a:lnTo>
                  <a:pt x="1604992" y="1604994"/>
                </a:lnTo>
                <a:lnTo>
                  <a:pt x="1657313" y="1548266"/>
                </a:lnTo>
                <a:lnTo>
                  <a:pt x="1704126" y="1488457"/>
                </a:lnTo>
                <a:lnTo>
                  <a:pt x="1745432" y="1425911"/>
                </a:lnTo>
                <a:lnTo>
                  <a:pt x="1781230" y="1360970"/>
                </a:lnTo>
                <a:lnTo>
                  <a:pt x="1811521" y="1293976"/>
                </a:lnTo>
                <a:lnTo>
                  <a:pt x="1836304" y="1225271"/>
                </a:lnTo>
                <a:lnTo>
                  <a:pt x="1855580" y="1155197"/>
                </a:lnTo>
                <a:lnTo>
                  <a:pt x="1869349" y="1084096"/>
                </a:lnTo>
                <a:lnTo>
                  <a:pt x="1877610" y="1012311"/>
                </a:lnTo>
                <a:lnTo>
                  <a:pt x="1880363" y="940184"/>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chemeClr val="accent3">
              <a:alpha val="56000"/>
            </a:schemeClr>
          </a:solidFill>
        </p:spPr>
        <p:txBody>
          <a:bodyPr wrap="square" lIns="0" tIns="0" rIns="0" bIns="0" rtlCol="0">
            <a:noAutofit/>
          </a:bodyPr>
          <a:lstStyle/>
          <a:p>
            <a:pPr defTabSz="457200"/>
            <a:endParaRPr>
              <a:solidFill>
                <a:srgbClr val="000000"/>
              </a:solidFill>
            </a:endParaRPr>
          </a:p>
        </p:txBody>
      </p:sp>
      <p:sp>
        <p:nvSpPr>
          <p:cNvPr id="29" name="object 5"/>
          <p:cNvSpPr/>
          <p:nvPr userDrawn="1"/>
        </p:nvSpPr>
        <p:spPr>
          <a:xfrm>
            <a:off x="6381751" y="3345759"/>
            <a:ext cx="240507" cy="320676"/>
          </a:xfrm>
          <a:custGeom>
            <a:avLst/>
            <a:gdLst/>
            <a:ahLst/>
            <a:cxnLst/>
            <a:rect l="l" t="t" r="r" b="b"/>
            <a:pathLst>
              <a:path w="1880363" h="1880368">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4"/>
                </a:lnTo>
                <a:lnTo>
                  <a:pt x="2753" y="1012311"/>
                </a:lnTo>
                <a:lnTo>
                  <a:pt x="11014" y="1084096"/>
                </a:lnTo>
                <a:lnTo>
                  <a:pt x="24783" y="1155197"/>
                </a:lnTo>
                <a:lnTo>
                  <a:pt x="44059" y="1225271"/>
                </a:lnTo>
                <a:lnTo>
                  <a:pt x="68843" y="1293976"/>
                </a:lnTo>
                <a:lnTo>
                  <a:pt x="99134" y="1360970"/>
                </a:lnTo>
                <a:lnTo>
                  <a:pt x="134933" y="1425911"/>
                </a:lnTo>
                <a:lnTo>
                  <a:pt x="176239" y="1488457"/>
                </a:lnTo>
                <a:lnTo>
                  <a:pt x="223052" y="1548266"/>
                </a:lnTo>
                <a:lnTo>
                  <a:pt x="275373" y="1604994"/>
                </a:lnTo>
                <a:lnTo>
                  <a:pt x="332102" y="1657315"/>
                </a:lnTo>
                <a:lnTo>
                  <a:pt x="391911" y="1704129"/>
                </a:lnTo>
                <a:lnTo>
                  <a:pt x="454457" y="1745435"/>
                </a:lnTo>
                <a:lnTo>
                  <a:pt x="519398" y="1781233"/>
                </a:lnTo>
                <a:lnTo>
                  <a:pt x="586392" y="1811524"/>
                </a:lnTo>
                <a:lnTo>
                  <a:pt x="655098" y="1836308"/>
                </a:lnTo>
                <a:lnTo>
                  <a:pt x="725172" y="1855584"/>
                </a:lnTo>
                <a:lnTo>
                  <a:pt x="796273" y="1869353"/>
                </a:lnTo>
                <a:lnTo>
                  <a:pt x="868058" y="1877614"/>
                </a:lnTo>
                <a:lnTo>
                  <a:pt x="940185" y="1880368"/>
                </a:lnTo>
                <a:lnTo>
                  <a:pt x="1012312" y="1877614"/>
                </a:lnTo>
                <a:lnTo>
                  <a:pt x="1084097" y="1869353"/>
                </a:lnTo>
                <a:lnTo>
                  <a:pt x="1155197" y="1855584"/>
                </a:lnTo>
                <a:lnTo>
                  <a:pt x="1225271" y="1836308"/>
                </a:lnTo>
                <a:lnTo>
                  <a:pt x="1293976" y="1811524"/>
                </a:lnTo>
                <a:lnTo>
                  <a:pt x="1360970" y="1781233"/>
                </a:lnTo>
                <a:lnTo>
                  <a:pt x="1425911" y="1745435"/>
                </a:lnTo>
                <a:lnTo>
                  <a:pt x="1488456" y="1704129"/>
                </a:lnTo>
                <a:lnTo>
                  <a:pt x="1548264" y="1657315"/>
                </a:lnTo>
                <a:lnTo>
                  <a:pt x="1604992" y="1604994"/>
                </a:lnTo>
                <a:lnTo>
                  <a:pt x="1657313" y="1548266"/>
                </a:lnTo>
                <a:lnTo>
                  <a:pt x="1704126" y="1488457"/>
                </a:lnTo>
                <a:lnTo>
                  <a:pt x="1745432" y="1425911"/>
                </a:lnTo>
                <a:lnTo>
                  <a:pt x="1781230" y="1360970"/>
                </a:lnTo>
                <a:lnTo>
                  <a:pt x="1811521" y="1293976"/>
                </a:lnTo>
                <a:lnTo>
                  <a:pt x="1836304" y="1225271"/>
                </a:lnTo>
                <a:lnTo>
                  <a:pt x="1855580" y="1155197"/>
                </a:lnTo>
                <a:lnTo>
                  <a:pt x="1869349" y="1084096"/>
                </a:lnTo>
                <a:lnTo>
                  <a:pt x="1877610" y="1012311"/>
                </a:lnTo>
                <a:lnTo>
                  <a:pt x="1880363" y="940184"/>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chemeClr val="tx2">
              <a:alpha val="56000"/>
            </a:schemeClr>
          </a:solidFill>
        </p:spPr>
        <p:txBody>
          <a:bodyPr wrap="square" lIns="0" tIns="0" rIns="0" bIns="0" rtlCol="0">
            <a:noAutofit/>
          </a:bodyPr>
          <a:lstStyle/>
          <a:p>
            <a:pPr defTabSz="457200"/>
            <a:endParaRPr>
              <a:solidFill>
                <a:srgbClr val="000000"/>
              </a:solidFill>
            </a:endParaRPr>
          </a:p>
        </p:txBody>
      </p:sp>
      <p:sp>
        <p:nvSpPr>
          <p:cNvPr id="24"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31"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33"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34"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cxnSp>
        <p:nvCxnSpPr>
          <p:cNvPr id="35"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5" name="object 2"/>
          <p:cNvSpPr/>
          <p:nvPr userDrawn="1"/>
        </p:nvSpPr>
        <p:spPr>
          <a:xfrm>
            <a:off x="92869" y="400052"/>
            <a:ext cx="1310850" cy="1464705"/>
          </a:xfrm>
          <a:prstGeom prst="rect">
            <a:avLst/>
          </a:prstGeom>
          <a:blipFill>
            <a:blip r:embed="rId3" cstate="print"/>
            <a:stretch>
              <a:fillRect/>
            </a:stretch>
          </a:blipFill>
        </p:spPr>
        <p:txBody>
          <a:bodyPr wrap="square" lIns="0" tIns="0" rIns="0" bIns="0" rtlCol="0">
            <a:noAutofit/>
          </a:bodyPr>
          <a:lstStyle/>
          <a:p>
            <a:pPr defTabSz="457200"/>
            <a:endParaRPr>
              <a:solidFill>
                <a:srgbClr val="000000"/>
              </a:solidFill>
            </a:endParaRPr>
          </a:p>
        </p:txBody>
      </p:sp>
    </p:spTree>
    <p:extLst>
      <p:ext uri="{BB962C8B-B14F-4D97-AF65-F5344CB8AC3E}">
        <p14:creationId xmlns:p14="http://schemas.microsoft.com/office/powerpoint/2010/main" val="2544392097"/>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8_Section Breaker with Client/Partner Logo">
    <p:bg>
      <p:bgPr>
        <a:solidFill>
          <a:srgbClr val="F2F2F2"/>
        </a:solidFill>
        <a:effectLst/>
      </p:bgPr>
    </p:bg>
    <p:spTree>
      <p:nvGrpSpPr>
        <p:cNvPr id="1" name=""/>
        <p:cNvGrpSpPr/>
        <p:nvPr/>
      </p:nvGrpSpPr>
      <p:grpSpPr>
        <a:xfrm>
          <a:off x="0" y="0"/>
          <a:ext cx="0" cy="0"/>
          <a:chOff x="0" y="0"/>
          <a:chExt cx="0" cy="0"/>
        </a:xfrm>
      </p:grpSpPr>
      <p:pic>
        <p:nvPicPr>
          <p:cNvPr id="31" name="greyfade-jon-flobrant-193464.jpg"/>
          <p:cNvPicPr>
            <a:picLocks noChangeAspect="1"/>
          </p:cNvPicPr>
          <p:nvPr userDrawn="1"/>
        </p:nvPicPr>
        <p:blipFill>
          <a:blip r:embed="rId2" cstate="print">
            <a:extLst>
              <a:ext uri="{28A0092B-C50C-407E-A947-70E740481C1C}">
                <a14:useLocalDpi xmlns:a14="http://schemas.microsoft.com/office/drawing/2010/main"/>
              </a:ext>
            </a:extLst>
          </a:blip>
          <a:srcRect/>
          <a:stretch>
            <a:fillRect/>
          </a:stretch>
        </p:blipFill>
        <p:spPr>
          <a:xfrm>
            <a:off x="2656750" y="1"/>
            <a:ext cx="6502359" cy="6270172"/>
          </a:xfrm>
          <a:prstGeom prst="rect">
            <a:avLst/>
          </a:prstGeom>
        </p:spPr>
      </p:pic>
      <p:sp>
        <p:nvSpPr>
          <p:cNvPr id="2" name="Title 1"/>
          <p:cNvSpPr>
            <a:spLocks noGrp="1"/>
          </p:cNvSpPr>
          <p:nvPr>
            <p:ph type="ctrTitle" hasCustomPrompt="1"/>
          </p:nvPr>
        </p:nvSpPr>
        <p:spPr>
          <a:xfrm>
            <a:off x="1" y="2353656"/>
            <a:ext cx="5534025" cy="3756689"/>
          </a:xfrm>
          <a:prstGeom prst="rect">
            <a:avLst/>
          </a:prstGeom>
          <a:noFill/>
        </p:spPr>
        <p:txBody>
          <a:bodyPr wrap="square" lIns="0" rtlCol="0" anchor="t" anchorCtr="0">
            <a:noAutofit/>
          </a:bodyPr>
          <a:lstStyle>
            <a:lvl1pPr marL="0" algn="l">
              <a:lnSpc>
                <a:spcPct val="98000"/>
              </a:lnSpc>
              <a:tabLst>
                <a:tab pos="457200" algn="l"/>
              </a:tabLst>
              <a:defRPr lang="en-US" sz="6000" u="sng" dirty="0">
                <a:solidFill>
                  <a:schemeClr val="tx2"/>
                </a:solidFill>
                <a:latin typeface="+mj-lt"/>
                <a:ea typeface="+mn-ea"/>
                <a:cs typeface="Arial"/>
              </a:defRPr>
            </a:lvl1pPr>
          </a:lstStyle>
          <a:p>
            <a:pPr marL="0" lvl="0" algn="l"/>
            <a:r>
              <a:rPr lang="en-US"/>
              <a:t>Section name here in three lines</a:t>
            </a:r>
          </a:p>
        </p:txBody>
      </p:sp>
      <p:sp>
        <p:nvSpPr>
          <p:cNvPr id="16" name="object 2"/>
          <p:cNvSpPr/>
          <p:nvPr userDrawn="1"/>
        </p:nvSpPr>
        <p:spPr>
          <a:xfrm>
            <a:off x="92869" y="400052"/>
            <a:ext cx="1310850" cy="1464705"/>
          </a:xfrm>
          <a:prstGeom prst="rect">
            <a:avLst/>
          </a:prstGeom>
          <a:blipFill>
            <a:blip r:embed="rId3" cstate="print"/>
            <a:stretch>
              <a:fillRect/>
            </a:stretch>
          </a:blipFill>
        </p:spPr>
        <p:txBody>
          <a:bodyPr wrap="square" lIns="0" tIns="0" rIns="0" bIns="0" rtlCol="0">
            <a:noAutofit/>
          </a:bodyPr>
          <a:lstStyle/>
          <a:p>
            <a:pPr defTabSz="457200"/>
            <a:endParaRPr>
              <a:solidFill>
                <a:srgbClr val="000000"/>
              </a:solidFill>
            </a:endParaRPr>
          </a:p>
        </p:txBody>
      </p:sp>
      <p:sp>
        <p:nvSpPr>
          <p:cNvPr id="21" name="object 5"/>
          <p:cNvSpPr/>
          <p:nvPr userDrawn="1"/>
        </p:nvSpPr>
        <p:spPr>
          <a:xfrm>
            <a:off x="8432008" y="2976559"/>
            <a:ext cx="462845" cy="617128"/>
          </a:xfrm>
          <a:custGeom>
            <a:avLst/>
            <a:gdLst/>
            <a:ahLst/>
            <a:cxnLst/>
            <a:rect l="l" t="t" r="r" b="b"/>
            <a:pathLst>
              <a:path w="1880363" h="1880368">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4"/>
                </a:lnTo>
                <a:lnTo>
                  <a:pt x="2753" y="1012311"/>
                </a:lnTo>
                <a:lnTo>
                  <a:pt x="11014" y="1084096"/>
                </a:lnTo>
                <a:lnTo>
                  <a:pt x="24783" y="1155197"/>
                </a:lnTo>
                <a:lnTo>
                  <a:pt x="44059" y="1225271"/>
                </a:lnTo>
                <a:lnTo>
                  <a:pt x="68843" y="1293976"/>
                </a:lnTo>
                <a:lnTo>
                  <a:pt x="99134" y="1360970"/>
                </a:lnTo>
                <a:lnTo>
                  <a:pt x="134933" y="1425911"/>
                </a:lnTo>
                <a:lnTo>
                  <a:pt x="176239" y="1488457"/>
                </a:lnTo>
                <a:lnTo>
                  <a:pt x="223052" y="1548266"/>
                </a:lnTo>
                <a:lnTo>
                  <a:pt x="275373" y="1604994"/>
                </a:lnTo>
                <a:lnTo>
                  <a:pt x="332102" y="1657315"/>
                </a:lnTo>
                <a:lnTo>
                  <a:pt x="391911" y="1704129"/>
                </a:lnTo>
                <a:lnTo>
                  <a:pt x="454457" y="1745435"/>
                </a:lnTo>
                <a:lnTo>
                  <a:pt x="519398" y="1781233"/>
                </a:lnTo>
                <a:lnTo>
                  <a:pt x="586392" y="1811524"/>
                </a:lnTo>
                <a:lnTo>
                  <a:pt x="655098" y="1836308"/>
                </a:lnTo>
                <a:lnTo>
                  <a:pt x="725172" y="1855584"/>
                </a:lnTo>
                <a:lnTo>
                  <a:pt x="796273" y="1869353"/>
                </a:lnTo>
                <a:lnTo>
                  <a:pt x="868058" y="1877614"/>
                </a:lnTo>
                <a:lnTo>
                  <a:pt x="940185" y="1880368"/>
                </a:lnTo>
                <a:lnTo>
                  <a:pt x="1012312" y="1877614"/>
                </a:lnTo>
                <a:lnTo>
                  <a:pt x="1084097" y="1869353"/>
                </a:lnTo>
                <a:lnTo>
                  <a:pt x="1155197" y="1855584"/>
                </a:lnTo>
                <a:lnTo>
                  <a:pt x="1225271" y="1836308"/>
                </a:lnTo>
                <a:lnTo>
                  <a:pt x="1293976" y="1811524"/>
                </a:lnTo>
                <a:lnTo>
                  <a:pt x="1360970" y="1781233"/>
                </a:lnTo>
                <a:lnTo>
                  <a:pt x="1425911" y="1745435"/>
                </a:lnTo>
                <a:lnTo>
                  <a:pt x="1488456" y="1704129"/>
                </a:lnTo>
                <a:lnTo>
                  <a:pt x="1548264" y="1657315"/>
                </a:lnTo>
                <a:lnTo>
                  <a:pt x="1604992" y="1604994"/>
                </a:lnTo>
                <a:lnTo>
                  <a:pt x="1657313" y="1548266"/>
                </a:lnTo>
                <a:lnTo>
                  <a:pt x="1704126" y="1488457"/>
                </a:lnTo>
                <a:lnTo>
                  <a:pt x="1745432" y="1425911"/>
                </a:lnTo>
                <a:lnTo>
                  <a:pt x="1781230" y="1360970"/>
                </a:lnTo>
                <a:lnTo>
                  <a:pt x="1811521" y="1293976"/>
                </a:lnTo>
                <a:lnTo>
                  <a:pt x="1836304" y="1225271"/>
                </a:lnTo>
                <a:lnTo>
                  <a:pt x="1855580" y="1155197"/>
                </a:lnTo>
                <a:lnTo>
                  <a:pt x="1869349" y="1084096"/>
                </a:lnTo>
                <a:lnTo>
                  <a:pt x="1877610" y="1012311"/>
                </a:lnTo>
                <a:lnTo>
                  <a:pt x="1880363" y="940184"/>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chemeClr val="accent6">
              <a:alpha val="56000"/>
            </a:schemeClr>
          </a:solidFill>
        </p:spPr>
        <p:txBody>
          <a:bodyPr wrap="square" lIns="0" tIns="0" rIns="0" bIns="0" rtlCol="0">
            <a:noAutofit/>
          </a:bodyPr>
          <a:lstStyle/>
          <a:p>
            <a:pPr defTabSz="457200"/>
            <a:endParaRPr>
              <a:solidFill>
                <a:srgbClr val="000000"/>
              </a:solidFill>
            </a:endParaRPr>
          </a:p>
        </p:txBody>
      </p:sp>
      <p:sp>
        <p:nvSpPr>
          <p:cNvPr id="26" name="object 5"/>
          <p:cNvSpPr/>
          <p:nvPr userDrawn="1"/>
        </p:nvSpPr>
        <p:spPr>
          <a:xfrm>
            <a:off x="7724017" y="4759389"/>
            <a:ext cx="391505" cy="522008"/>
          </a:xfrm>
          <a:custGeom>
            <a:avLst/>
            <a:gdLst/>
            <a:ahLst/>
            <a:cxnLst/>
            <a:rect l="l" t="t" r="r" b="b"/>
            <a:pathLst>
              <a:path w="1880363" h="1880368">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4"/>
                </a:lnTo>
                <a:lnTo>
                  <a:pt x="2753" y="1012311"/>
                </a:lnTo>
                <a:lnTo>
                  <a:pt x="11014" y="1084096"/>
                </a:lnTo>
                <a:lnTo>
                  <a:pt x="24783" y="1155197"/>
                </a:lnTo>
                <a:lnTo>
                  <a:pt x="44059" y="1225271"/>
                </a:lnTo>
                <a:lnTo>
                  <a:pt x="68843" y="1293976"/>
                </a:lnTo>
                <a:lnTo>
                  <a:pt x="99134" y="1360970"/>
                </a:lnTo>
                <a:lnTo>
                  <a:pt x="134933" y="1425911"/>
                </a:lnTo>
                <a:lnTo>
                  <a:pt x="176239" y="1488457"/>
                </a:lnTo>
                <a:lnTo>
                  <a:pt x="223052" y="1548266"/>
                </a:lnTo>
                <a:lnTo>
                  <a:pt x="275373" y="1604994"/>
                </a:lnTo>
                <a:lnTo>
                  <a:pt x="332102" y="1657315"/>
                </a:lnTo>
                <a:lnTo>
                  <a:pt x="391911" y="1704129"/>
                </a:lnTo>
                <a:lnTo>
                  <a:pt x="454457" y="1745435"/>
                </a:lnTo>
                <a:lnTo>
                  <a:pt x="519398" y="1781233"/>
                </a:lnTo>
                <a:lnTo>
                  <a:pt x="586392" y="1811524"/>
                </a:lnTo>
                <a:lnTo>
                  <a:pt x="655098" y="1836308"/>
                </a:lnTo>
                <a:lnTo>
                  <a:pt x="725172" y="1855584"/>
                </a:lnTo>
                <a:lnTo>
                  <a:pt x="796273" y="1869353"/>
                </a:lnTo>
                <a:lnTo>
                  <a:pt x="868058" y="1877614"/>
                </a:lnTo>
                <a:lnTo>
                  <a:pt x="940185" y="1880368"/>
                </a:lnTo>
                <a:lnTo>
                  <a:pt x="1012312" y="1877614"/>
                </a:lnTo>
                <a:lnTo>
                  <a:pt x="1084097" y="1869353"/>
                </a:lnTo>
                <a:lnTo>
                  <a:pt x="1155197" y="1855584"/>
                </a:lnTo>
                <a:lnTo>
                  <a:pt x="1225271" y="1836308"/>
                </a:lnTo>
                <a:lnTo>
                  <a:pt x="1293976" y="1811524"/>
                </a:lnTo>
                <a:lnTo>
                  <a:pt x="1360970" y="1781233"/>
                </a:lnTo>
                <a:lnTo>
                  <a:pt x="1425911" y="1745435"/>
                </a:lnTo>
                <a:lnTo>
                  <a:pt x="1488456" y="1704129"/>
                </a:lnTo>
                <a:lnTo>
                  <a:pt x="1548264" y="1657315"/>
                </a:lnTo>
                <a:lnTo>
                  <a:pt x="1604992" y="1604994"/>
                </a:lnTo>
                <a:lnTo>
                  <a:pt x="1657313" y="1548266"/>
                </a:lnTo>
                <a:lnTo>
                  <a:pt x="1704126" y="1488457"/>
                </a:lnTo>
                <a:lnTo>
                  <a:pt x="1745432" y="1425911"/>
                </a:lnTo>
                <a:lnTo>
                  <a:pt x="1781230" y="1360970"/>
                </a:lnTo>
                <a:lnTo>
                  <a:pt x="1811521" y="1293976"/>
                </a:lnTo>
                <a:lnTo>
                  <a:pt x="1836304" y="1225271"/>
                </a:lnTo>
                <a:lnTo>
                  <a:pt x="1855580" y="1155197"/>
                </a:lnTo>
                <a:lnTo>
                  <a:pt x="1869349" y="1084096"/>
                </a:lnTo>
                <a:lnTo>
                  <a:pt x="1877610" y="1012311"/>
                </a:lnTo>
                <a:lnTo>
                  <a:pt x="1880363" y="940184"/>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chemeClr val="accent4">
              <a:alpha val="56000"/>
            </a:schemeClr>
          </a:solidFill>
        </p:spPr>
        <p:txBody>
          <a:bodyPr wrap="square" lIns="0" tIns="0" rIns="0" bIns="0" rtlCol="0">
            <a:noAutofit/>
          </a:bodyPr>
          <a:lstStyle/>
          <a:p>
            <a:pPr defTabSz="457200"/>
            <a:endParaRPr>
              <a:solidFill>
                <a:srgbClr val="000000"/>
              </a:solidFill>
            </a:endParaRPr>
          </a:p>
        </p:txBody>
      </p:sp>
      <p:sp>
        <p:nvSpPr>
          <p:cNvPr id="27" name="object 5"/>
          <p:cNvSpPr/>
          <p:nvPr userDrawn="1"/>
        </p:nvSpPr>
        <p:spPr>
          <a:xfrm>
            <a:off x="6081105" y="2183592"/>
            <a:ext cx="357794" cy="477059"/>
          </a:xfrm>
          <a:custGeom>
            <a:avLst/>
            <a:gdLst/>
            <a:ahLst/>
            <a:cxnLst/>
            <a:rect l="l" t="t" r="r" b="b"/>
            <a:pathLst>
              <a:path w="1880363" h="1880368">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4"/>
                </a:lnTo>
                <a:lnTo>
                  <a:pt x="2753" y="1012311"/>
                </a:lnTo>
                <a:lnTo>
                  <a:pt x="11014" y="1084096"/>
                </a:lnTo>
                <a:lnTo>
                  <a:pt x="24783" y="1155197"/>
                </a:lnTo>
                <a:lnTo>
                  <a:pt x="44059" y="1225271"/>
                </a:lnTo>
                <a:lnTo>
                  <a:pt x="68843" y="1293976"/>
                </a:lnTo>
                <a:lnTo>
                  <a:pt x="99134" y="1360970"/>
                </a:lnTo>
                <a:lnTo>
                  <a:pt x="134933" y="1425911"/>
                </a:lnTo>
                <a:lnTo>
                  <a:pt x="176239" y="1488457"/>
                </a:lnTo>
                <a:lnTo>
                  <a:pt x="223052" y="1548266"/>
                </a:lnTo>
                <a:lnTo>
                  <a:pt x="275373" y="1604994"/>
                </a:lnTo>
                <a:lnTo>
                  <a:pt x="332102" y="1657315"/>
                </a:lnTo>
                <a:lnTo>
                  <a:pt x="391911" y="1704129"/>
                </a:lnTo>
                <a:lnTo>
                  <a:pt x="454457" y="1745435"/>
                </a:lnTo>
                <a:lnTo>
                  <a:pt x="519398" y="1781233"/>
                </a:lnTo>
                <a:lnTo>
                  <a:pt x="586392" y="1811524"/>
                </a:lnTo>
                <a:lnTo>
                  <a:pt x="655098" y="1836308"/>
                </a:lnTo>
                <a:lnTo>
                  <a:pt x="725172" y="1855584"/>
                </a:lnTo>
                <a:lnTo>
                  <a:pt x="796273" y="1869353"/>
                </a:lnTo>
                <a:lnTo>
                  <a:pt x="868058" y="1877614"/>
                </a:lnTo>
                <a:lnTo>
                  <a:pt x="940185" y="1880368"/>
                </a:lnTo>
                <a:lnTo>
                  <a:pt x="1012312" y="1877614"/>
                </a:lnTo>
                <a:lnTo>
                  <a:pt x="1084097" y="1869353"/>
                </a:lnTo>
                <a:lnTo>
                  <a:pt x="1155197" y="1855584"/>
                </a:lnTo>
                <a:lnTo>
                  <a:pt x="1225271" y="1836308"/>
                </a:lnTo>
                <a:lnTo>
                  <a:pt x="1293976" y="1811524"/>
                </a:lnTo>
                <a:lnTo>
                  <a:pt x="1360970" y="1781233"/>
                </a:lnTo>
                <a:lnTo>
                  <a:pt x="1425911" y="1745435"/>
                </a:lnTo>
                <a:lnTo>
                  <a:pt x="1488456" y="1704129"/>
                </a:lnTo>
                <a:lnTo>
                  <a:pt x="1548264" y="1657315"/>
                </a:lnTo>
                <a:lnTo>
                  <a:pt x="1604992" y="1604994"/>
                </a:lnTo>
                <a:lnTo>
                  <a:pt x="1657313" y="1548266"/>
                </a:lnTo>
                <a:lnTo>
                  <a:pt x="1704126" y="1488457"/>
                </a:lnTo>
                <a:lnTo>
                  <a:pt x="1745432" y="1425911"/>
                </a:lnTo>
                <a:lnTo>
                  <a:pt x="1781230" y="1360970"/>
                </a:lnTo>
                <a:lnTo>
                  <a:pt x="1811521" y="1293976"/>
                </a:lnTo>
                <a:lnTo>
                  <a:pt x="1836304" y="1225271"/>
                </a:lnTo>
                <a:lnTo>
                  <a:pt x="1855580" y="1155197"/>
                </a:lnTo>
                <a:lnTo>
                  <a:pt x="1869349" y="1084096"/>
                </a:lnTo>
                <a:lnTo>
                  <a:pt x="1877610" y="1012311"/>
                </a:lnTo>
                <a:lnTo>
                  <a:pt x="1880363" y="940184"/>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chemeClr val="accent5">
              <a:alpha val="56000"/>
            </a:schemeClr>
          </a:solidFill>
        </p:spPr>
        <p:txBody>
          <a:bodyPr wrap="square" lIns="0" tIns="0" rIns="0" bIns="0" rtlCol="0">
            <a:noAutofit/>
          </a:bodyPr>
          <a:lstStyle/>
          <a:p>
            <a:pPr defTabSz="457200"/>
            <a:endParaRPr>
              <a:solidFill>
                <a:srgbClr val="000000"/>
              </a:solidFill>
            </a:endParaRPr>
          </a:p>
        </p:txBody>
      </p:sp>
      <p:sp>
        <p:nvSpPr>
          <p:cNvPr id="28" name="object 5"/>
          <p:cNvSpPr/>
          <p:nvPr userDrawn="1"/>
        </p:nvSpPr>
        <p:spPr>
          <a:xfrm>
            <a:off x="5442627" y="4174848"/>
            <a:ext cx="347870" cy="463827"/>
          </a:xfrm>
          <a:custGeom>
            <a:avLst/>
            <a:gdLst/>
            <a:ahLst/>
            <a:cxnLst/>
            <a:rect l="l" t="t" r="r" b="b"/>
            <a:pathLst>
              <a:path w="1880363" h="1880368">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4"/>
                </a:lnTo>
                <a:lnTo>
                  <a:pt x="2753" y="1012311"/>
                </a:lnTo>
                <a:lnTo>
                  <a:pt x="11014" y="1084096"/>
                </a:lnTo>
                <a:lnTo>
                  <a:pt x="24783" y="1155197"/>
                </a:lnTo>
                <a:lnTo>
                  <a:pt x="44059" y="1225271"/>
                </a:lnTo>
                <a:lnTo>
                  <a:pt x="68843" y="1293976"/>
                </a:lnTo>
                <a:lnTo>
                  <a:pt x="99134" y="1360970"/>
                </a:lnTo>
                <a:lnTo>
                  <a:pt x="134933" y="1425911"/>
                </a:lnTo>
                <a:lnTo>
                  <a:pt x="176239" y="1488457"/>
                </a:lnTo>
                <a:lnTo>
                  <a:pt x="223052" y="1548266"/>
                </a:lnTo>
                <a:lnTo>
                  <a:pt x="275373" y="1604994"/>
                </a:lnTo>
                <a:lnTo>
                  <a:pt x="332102" y="1657315"/>
                </a:lnTo>
                <a:lnTo>
                  <a:pt x="391911" y="1704129"/>
                </a:lnTo>
                <a:lnTo>
                  <a:pt x="454457" y="1745435"/>
                </a:lnTo>
                <a:lnTo>
                  <a:pt x="519398" y="1781233"/>
                </a:lnTo>
                <a:lnTo>
                  <a:pt x="586392" y="1811524"/>
                </a:lnTo>
                <a:lnTo>
                  <a:pt x="655098" y="1836308"/>
                </a:lnTo>
                <a:lnTo>
                  <a:pt x="725172" y="1855584"/>
                </a:lnTo>
                <a:lnTo>
                  <a:pt x="796273" y="1869353"/>
                </a:lnTo>
                <a:lnTo>
                  <a:pt x="868058" y="1877614"/>
                </a:lnTo>
                <a:lnTo>
                  <a:pt x="940185" y="1880368"/>
                </a:lnTo>
                <a:lnTo>
                  <a:pt x="1012312" y="1877614"/>
                </a:lnTo>
                <a:lnTo>
                  <a:pt x="1084097" y="1869353"/>
                </a:lnTo>
                <a:lnTo>
                  <a:pt x="1155197" y="1855584"/>
                </a:lnTo>
                <a:lnTo>
                  <a:pt x="1225271" y="1836308"/>
                </a:lnTo>
                <a:lnTo>
                  <a:pt x="1293976" y="1811524"/>
                </a:lnTo>
                <a:lnTo>
                  <a:pt x="1360970" y="1781233"/>
                </a:lnTo>
                <a:lnTo>
                  <a:pt x="1425911" y="1745435"/>
                </a:lnTo>
                <a:lnTo>
                  <a:pt x="1488456" y="1704129"/>
                </a:lnTo>
                <a:lnTo>
                  <a:pt x="1548264" y="1657315"/>
                </a:lnTo>
                <a:lnTo>
                  <a:pt x="1604992" y="1604994"/>
                </a:lnTo>
                <a:lnTo>
                  <a:pt x="1657313" y="1548266"/>
                </a:lnTo>
                <a:lnTo>
                  <a:pt x="1704126" y="1488457"/>
                </a:lnTo>
                <a:lnTo>
                  <a:pt x="1745432" y="1425911"/>
                </a:lnTo>
                <a:lnTo>
                  <a:pt x="1781230" y="1360970"/>
                </a:lnTo>
                <a:lnTo>
                  <a:pt x="1811521" y="1293976"/>
                </a:lnTo>
                <a:lnTo>
                  <a:pt x="1836304" y="1225271"/>
                </a:lnTo>
                <a:lnTo>
                  <a:pt x="1855580" y="1155197"/>
                </a:lnTo>
                <a:lnTo>
                  <a:pt x="1869349" y="1084096"/>
                </a:lnTo>
                <a:lnTo>
                  <a:pt x="1877610" y="1012311"/>
                </a:lnTo>
                <a:lnTo>
                  <a:pt x="1880363" y="940184"/>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chemeClr val="accent3">
              <a:alpha val="56000"/>
            </a:schemeClr>
          </a:solidFill>
        </p:spPr>
        <p:txBody>
          <a:bodyPr wrap="square" lIns="0" tIns="0" rIns="0" bIns="0" rtlCol="0">
            <a:noAutofit/>
          </a:bodyPr>
          <a:lstStyle/>
          <a:p>
            <a:pPr defTabSz="457200"/>
            <a:endParaRPr>
              <a:solidFill>
                <a:srgbClr val="000000"/>
              </a:solidFill>
            </a:endParaRPr>
          </a:p>
        </p:txBody>
      </p:sp>
      <p:sp>
        <p:nvSpPr>
          <p:cNvPr id="29" name="object 5"/>
          <p:cNvSpPr/>
          <p:nvPr userDrawn="1"/>
        </p:nvSpPr>
        <p:spPr>
          <a:xfrm>
            <a:off x="6381751" y="3345759"/>
            <a:ext cx="240507" cy="320676"/>
          </a:xfrm>
          <a:custGeom>
            <a:avLst/>
            <a:gdLst/>
            <a:ahLst/>
            <a:cxnLst/>
            <a:rect l="l" t="t" r="r" b="b"/>
            <a:pathLst>
              <a:path w="1880363" h="1880368">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4"/>
                </a:lnTo>
                <a:lnTo>
                  <a:pt x="2753" y="1012311"/>
                </a:lnTo>
                <a:lnTo>
                  <a:pt x="11014" y="1084096"/>
                </a:lnTo>
                <a:lnTo>
                  <a:pt x="24783" y="1155197"/>
                </a:lnTo>
                <a:lnTo>
                  <a:pt x="44059" y="1225271"/>
                </a:lnTo>
                <a:lnTo>
                  <a:pt x="68843" y="1293976"/>
                </a:lnTo>
                <a:lnTo>
                  <a:pt x="99134" y="1360970"/>
                </a:lnTo>
                <a:lnTo>
                  <a:pt x="134933" y="1425911"/>
                </a:lnTo>
                <a:lnTo>
                  <a:pt x="176239" y="1488457"/>
                </a:lnTo>
                <a:lnTo>
                  <a:pt x="223052" y="1548266"/>
                </a:lnTo>
                <a:lnTo>
                  <a:pt x="275373" y="1604994"/>
                </a:lnTo>
                <a:lnTo>
                  <a:pt x="332102" y="1657315"/>
                </a:lnTo>
                <a:lnTo>
                  <a:pt x="391911" y="1704129"/>
                </a:lnTo>
                <a:lnTo>
                  <a:pt x="454457" y="1745435"/>
                </a:lnTo>
                <a:lnTo>
                  <a:pt x="519398" y="1781233"/>
                </a:lnTo>
                <a:lnTo>
                  <a:pt x="586392" y="1811524"/>
                </a:lnTo>
                <a:lnTo>
                  <a:pt x="655098" y="1836308"/>
                </a:lnTo>
                <a:lnTo>
                  <a:pt x="725172" y="1855584"/>
                </a:lnTo>
                <a:lnTo>
                  <a:pt x="796273" y="1869353"/>
                </a:lnTo>
                <a:lnTo>
                  <a:pt x="868058" y="1877614"/>
                </a:lnTo>
                <a:lnTo>
                  <a:pt x="940185" y="1880368"/>
                </a:lnTo>
                <a:lnTo>
                  <a:pt x="1012312" y="1877614"/>
                </a:lnTo>
                <a:lnTo>
                  <a:pt x="1084097" y="1869353"/>
                </a:lnTo>
                <a:lnTo>
                  <a:pt x="1155197" y="1855584"/>
                </a:lnTo>
                <a:lnTo>
                  <a:pt x="1225271" y="1836308"/>
                </a:lnTo>
                <a:lnTo>
                  <a:pt x="1293976" y="1811524"/>
                </a:lnTo>
                <a:lnTo>
                  <a:pt x="1360970" y="1781233"/>
                </a:lnTo>
                <a:lnTo>
                  <a:pt x="1425911" y="1745435"/>
                </a:lnTo>
                <a:lnTo>
                  <a:pt x="1488456" y="1704129"/>
                </a:lnTo>
                <a:lnTo>
                  <a:pt x="1548264" y="1657315"/>
                </a:lnTo>
                <a:lnTo>
                  <a:pt x="1604992" y="1604994"/>
                </a:lnTo>
                <a:lnTo>
                  <a:pt x="1657313" y="1548266"/>
                </a:lnTo>
                <a:lnTo>
                  <a:pt x="1704126" y="1488457"/>
                </a:lnTo>
                <a:lnTo>
                  <a:pt x="1745432" y="1425911"/>
                </a:lnTo>
                <a:lnTo>
                  <a:pt x="1781230" y="1360970"/>
                </a:lnTo>
                <a:lnTo>
                  <a:pt x="1811521" y="1293976"/>
                </a:lnTo>
                <a:lnTo>
                  <a:pt x="1836304" y="1225271"/>
                </a:lnTo>
                <a:lnTo>
                  <a:pt x="1855580" y="1155197"/>
                </a:lnTo>
                <a:lnTo>
                  <a:pt x="1869349" y="1084096"/>
                </a:lnTo>
                <a:lnTo>
                  <a:pt x="1877610" y="1012311"/>
                </a:lnTo>
                <a:lnTo>
                  <a:pt x="1880363" y="940184"/>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chemeClr val="tx2">
              <a:alpha val="56000"/>
            </a:schemeClr>
          </a:solidFill>
        </p:spPr>
        <p:txBody>
          <a:bodyPr wrap="square" lIns="0" tIns="0" rIns="0" bIns="0" rtlCol="0">
            <a:noAutofit/>
          </a:bodyPr>
          <a:lstStyle/>
          <a:p>
            <a:pPr defTabSz="457200"/>
            <a:endParaRPr>
              <a:solidFill>
                <a:srgbClr val="000000"/>
              </a:solidFill>
            </a:endParaRPr>
          </a:p>
        </p:txBody>
      </p:sp>
      <p:sp>
        <p:nvSpPr>
          <p:cNvPr id="17" name="Picture Placeholder 9"/>
          <p:cNvSpPr>
            <a:spLocks noGrp="1"/>
          </p:cNvSpPr>
          <p:nvPr>
            <p:ph type="pic" sz="quarter" idx="12" hasCustomPrompt="1"/>
          </p:nvPr>
        </p:nvSpPr>
        <p:spPr>
          <a:xfrm>
            <a:off x="1568451" y="541604"/>
            <a:ext cx="822887" cy="1143264"/>
          </a:xfrm>
          <a:prstGeom prst="rect">
            <a:avLst/>
          </a:prstGeom>
        </p:spPr>
        <p:txBody>
          <a:bodyPr>
            <a:noAutofit/>
          </a:bodyPr>
          <a:lstStyle>
            <a:lvl1pPr marL="0" indent="0" algn="ctr">
              <a:buNone/>
              <a:defRPr sz="800" baseline="0">
                <a:solidFill>
                  <a:schemeClr val="accent2"/>
                </a:solidFill>
                <a:latin typeface="+mj-lt"/>
              </a:defRPr>
            </a:lvl1pPr>
          </a:lstStyle>
          <a:p>
            <a:r>
              <a:rPr lang="en-US"/>
              <a:t>Click here to add Client / Partner Logo</a:t>
            </a:r>
            <a:endParaRPr lang="en-IN"/>
          </a:p>
        </p:txBody>
      </p:sp>
      <p:sp>
        <p:nvSpPr>
          <p:cNvPr id="18"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23"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24"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25"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cxnSp>
        <p:nvCxnSpPr>
          <p:cNvPr id="33"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04263074"/>
      </p:ext>
    </p:extLst>
  </p:cSld>
  <p:clrMapOvr>
    <a:masterClrMapping/>
  </p:clrMapOvr>
  <p:extLst mod="1">
    <p:ext uri="{DCECCB84-F9BA-43D5-87BE-67443E8EF086}">
      <p15:sldGuideLst xmlns:p15="http://schemas.microsoft.com/office/powerpoint/2012/main">
        <p15:guide id="1" pos="1656" userDrawn="1">
          <p15:clr>
            <a:srgbClr val="FBAE40"/>
          </p15:clr>
        </p15:guide>
        <p15:guide id="2" orient="horz" pos="1620" userDrawn="1">
          <p15:clr>
            <a:srgbClr val="FBAE40"/>
          </p15:clr>
        </p15:guide>
        <p15:guide id="3" orient="horz" pos="2969" userDrawn="1">
          <p15:clr>
            <a:srgbClr val="FBAE40"/>
          </p15:clr>
        </p15:guide>
      </p15:sldGuideLst>
    </p:ext>
  </p:extLst>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8_Section Breaker without image">
    <p:bg>
      <p:bgPr>
        <a:solidFill>
          <a:srgbClr val="ECECEC"/>
        </a:solidFill>
        <a:effectLst/>
      </p:bgPr>
    </p:bg>
    <p:spTree>
      <p:nvGrpSpPr>
        <p:cNvPr id="1" name=""/>
        <p:cNvGrpSpPr/>
        <p:nvPr/>
      </p:nvGrpSpPr>
      <p:grpSpPr>
        <a:xfrm>
          <a:off x="0" y="0"/>
          <a:ext cx="0" cy="0"/>
          <a:chOff x="0" y="0"/>
          <a:chExt cx="0" cy="0"/>
        </a:xfrm>
      </p:grpSpPr>
      <p:sp>
        <p:nvSpPr>
          <p:cNvPr id="19"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20"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22"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25"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
        <p:nvSpPr>
          <p:cNvPr id="34" name="object 4"/>
          <p:cNvSpPr/>
          <p:nvPr/>
        </p:nvSpPr>
        <p:spPr>
          <a:xfrm>
            <a:off x="-114300" y="-27710"/>
            <a:ext cx="4671298" cy="5435684"/>
          </a:xfrm>
          <a:custGeom>
            <a:avLst/>
            <a:gdLst/>
            <a:ahLst/>
            <a:cxnLst/>
            <a:rect l="l" t="t" r="r" b="b"/>
            <a:pathLst>
              <a:path w="10193348" h="8895999">
                <a:moveTo>
                  <a:pt x="8488661" y="0"/>
                </a:moveTo>
                <a:lnTo>
                  <a:pt x="1704683" y="0"/>
                </a:lnTo>
                <a:lnTo>
                  <a:pt x="1492780" y="195439"/>
                </a:lnTo>
                <a:lnTo>
                  <a:pt x="1209152" y="502960"/>
                </a:lnTo>
                <a:lnTo>
                  <a:pt x="955379" y="827176"/>
                </a:lnTo>
                <a:lnTo>
                  <a:pt x="731462" y="1166233"/>
                </a:lnTo>
                <a:lnTo>
                  <a:pt x="537401" y="1518274"/>
                </a:lnTo>
                <a:lnTo>
                  <a:pt x="373195" y="1881445"/>
                </a:lnTo>
                <a:lnTo>
                  <a:pt x="238844" y="2253892"/>
                </a:lnTo>
                <a:lnTo>
                  <a:pt x="134350" y="2633758"/>
                </a:lnTo>
                <a:lnTo>
                  <a:pt x="59711" y="3019189"/>
                </a:lnTo>
                <a:lnTo>
                  <a:pt x="14927" y="3408331"/>
                </a:lnTo>
                <a:lnTo>
                  <a:pt x="0" y="3799327"/>
                </a:lnTo>
                <a:lnTo>
                  <a:pt x="14927" y="4190324"/>
                </a:lnTo>
                <a:lnTo>
                  <a:pt x="59711" y="4579465"/>
                </a:lnTo>
                <a:lnTo>
                  <a:pt x="134350" y="4964896"/>
                </a:lnTo>
                <a:lnTo>
                  <a:pt x="238844" y="5344763"/>
                </a:lnTo>
                <a:lnTo>
                  <a:pt x="373195" y="5717209"/>
                </a:lnTo>
                <a:lnTo>
                  <a:pt x="537401" y="6080381"/>
                </a:lnTo>
                <a:lnTo>
                  <a:pt x="731462" y="6432423"/>
                </a:lnTo>
                <a:lnTo>
                  <a:pt x="955379" y="6771479"/>
                </a:lnTo>
                <a:lnTo>
                  <a:pt x="1209152" y="7095696"/>
                </a:lnTo>
                <a:lnTo>
                  <a:pt x="1492780" y="7403218"/>
                </a:lnTo>
                <a:lnTo>
                  <a:pt x="1800302" y="7686847"/>
                </a:lnTo>
                <a:lnTo>
                  <a:pt x="2124519" y="7940619"/>
                </a:lnTo>
                <a:lnTo>
                  <a:pt x="2463576" y="8164537"/>
                </a:lnTo>
                <a:lnTo>
                  <a:pt x="2815618" y="8358598"/>
                </a:lnTo>
                <a:lnTo>
                  <a:pt x="3178790" y="8522804"/>
                </a:lnTo>
                <a:lnTo>
                  <a:pt x="3551236" y="8657154"/>
                </a:lnTo>
                <a:lnTo>
                  <a:pt x="3931103" y="8761649"/>
                </a:lnTo>
                <a:lnTo>
                  <a:pt x="4316535" y="8836288"/>
                </a:lnTo>
                <a:lnTo>
                  <a:pt x="4705676" y="8881071"/>
                </a:lnTo>
                <a:lnTo>
                  <a:pt x="5096673" y="8895999"/>
                </a:lnTo>
                <a:lnTo>
                  <a:pt x="5487669" y="8881071"/>
                </a:lnTo>
                <a:lnTo>
                  <a:pt x="5876811" y="8836288"/>
                </a:lnTo>
                <a:lnTo>
                  <a:pt x="6262242" y="8761649"/>
                </a:lnTo>
                <a:lnTo>
                  <a:pt x="6642109" y="8657154"/>
                </a:lnTo>
                <a:lnTo>
                  <a:pt x="7014555" y="8522804"/>
                </a:lnTo>
                <a:lnTo>
                  <a:pt x="7377727" y="8358598"/>
                </a:lnTo>
                <a:lnTo>
                  <a:pt x="7729769" y="8164537"/>
                </a:lnTo>
                <a:lnTo>
                  <a:pt x="8068825" y="7940619"/>
                </a:lnTo>
                <a:lnTo>
                  <a:pt x="8393042" y="7686847"/>
                </a:lnTo>
                <a:lnTo>
                  <a:pt x="8700564" y="7403218"/>
                </a:lnTo>
                <a:lnTo>
                  <a:pt x="8984193" y="7095696"/>
                </a:lnTo>
                <a:lnTo>
                  <a:pt x="9237966" y="6771479"/>
                </a:lnTo>
                <a:lnTo>
                  <a:pt x="9461884" y="6432423"/>
                </a:lnTo>
                <a:lnTo>
                  <a:pt x="9655946" y="6080381"/>
                </a:lnTo>
                <a:lnTo>
                  <a:pt x="9820152" y="5717209"/>
                </a:lnTo>
                <a:lnTo>
                  <a:pt x="9954502" y="5344763"/>
                </a:lnTo>
                <a:lnTo>
                  <a:pt x="10058997" y="4964896"/>
                </a:lnTo>
                <a:lnTo>
                  <a:pt x="10133636" y="4579465"/>
                </a:lnTo>
                <a:lnTo>
                  <a:pt x="10178420" y="4190324"/>
                </a:lnTo>
                <a:lnTo>
                  <a:pt x="10193348" y="3799327"/>
                </a:lnTo>
                <a:lnTo>
                  <a:pt x="10178420" y="3408331"/>
                </a:lnTo>
                <a:lnTo>
                  <a:pt x="10133636" y="3019189"/>
                </a:lnTo>
                <a:lnTo>
                  <a:pt x="10058997" y="2633758"/>
                </a:lnTo>
                <a:lnTo>
                  <a:pt x="9954502" y="2253892"/>
                </a:lnTo>
                <a:lnTo>
                  <a:pt x="9820152" y="1881445"/>
                </a:lnTo>
                <a:lnTo>
                  <a:pt x="9655946" y="1518274"/>
                </a:lnTo>
                <a:lnTo>
                  <a:pt x="9461884" y="1166233"/>
                </a:lnTo>
                <a:lnTo>
                  <a:pt x="9237966" y="827176"/>
                </a:lnTo>
                <a:lnTo>
                  <a:pt x="8984193" y="502960"/>
                </a:lnTo>
                <a:lnTo>
                  <a:pt x="8700564" y="195439"/>
                </a:lnTo>
                <a:lnTo>
                  <a:pt x="8488661" y="0"/>
                </a:lnTo>
                <a:close/>
              </a:path>
            </a:pathLst>
          </a:custGeom>
          <a:solidFill>
            <a:srgbClr val="FFDB28"/>
          </a:solidFill>
        </p:spPr>
        <p:txBody>
          <a:bodyPr wrap="square" lIns="0" tIns="0" rIns="0" bIns="0" rtlCol="0">
            <a:noAutofit/>
          </a:bodyPr>
          <a:lstStyle/>
          <a:p>
            <a:pPr defTabSz="457200"/>
            <a:endParaRPr>
              <a:solidFill>
                <a:srgbClr val="000000"/>
              </a:solidFill>
            </a:endParaRPr>
          </a:p>
        </p:txBody>
      </p:sp>
      <p:sp>
        <p:nvSpPr>
          <p:cNvPr id="38" name="object 8"/>
          <p:cNvSpPr/>
          <p:nvPr/>
        </p:nvSpPr>
        <p:spPr>
          <a:xfrm>
            <a:off x="7827005" y="1595516"/>
            <a:ext cx="1038159" cy="1384209"/>
          </a:xfrm>
          <a:custGeom>
            <a:avLst/>
            <a:gdLst/>
            <a:ahLst/>
            <a:cxnLst/>
            <a:rect l="l" t="t" r="r" b="b"/>
            <a:pathLst>
              <a:path w="4127753" h="4127749">
                <a:moveTo>
                  <a:pt x="2063876" y="0"/>
                </a:moveTo>
                <a:lnTo>
                  <a:pt x="1905544" y="6044"/>
                </a:lnTo>
                <a:lnTo>
                  <a:pt x="1747964" y="24179"/>
                </a:lnTo>
                <a:lnTo>
                  <a:pt x="1591885" y="54404"/>
                </a:lnTo>
                <a:lnTo>
                  <a:pt x="1438060" y="96719"/>
                </a:lnTo>
                <a:lnTo>
                  <a:pt x="1287239" y="151123"/>
                </a:lnTo>
                <a:lnTo>
                  <a:pt x="1140175" y="217618"/>
                </a:lnTo>
                <a:lnTo>
                  <a:pt x="997617" y="296202"/>
                </a:lnTo>
                <a:lnTo>
                  <a:pt x="860317" y="386876"/>
                </a:lnTo>
                <a:lnTo>
                  <a:pt x="729027" y="489640"/>
                </a:lnTo>
                <a:lnTo>
                  <a:pt x="604497" y="604494"/>
                </a:lnTo>
                <a:lnTo>
                  <a:pt x="489642" y="729024"/>
                </a:lnTo>
                <a:lnTo>
                  <a:pt x="386878" y="860314"/>
                </a:lnTo>
                <a:lnTo>
                  <a:pt x="296203" y="997614"/>
                </a:lnTo>
                <a:lnTo>
                  <a:pt x="217619" y="1140171"/>
                </a:lnTo>
                <a:lnTo>
                  <a:pt x="151124" y="1287236"/>
                </a:lnTo>
                <a:lnTo>
                  <a:pt x="96719" y="1438057"/>
                </a:lnTo>
                <a:lnTo>
                  <a:pt x="54404" y="1591882"/>
                </a:lnTo>
                <a:lnTo>
                  <a:pt x="24179" y="1747961"/>
                </a:lnTo>
                <a:lnTo>
                  <a:pt x="6044" y="1905542"/>
                </a:lnTo>
                <a:lnTo>
                  <a:pt x="0" y="2063874"/>
                </a:lnTo>
                <a:lnTo>
                  <a:pt x="6044" y="2222206"/>
                </a:lnTo>
                <a:lnTo>
                  <a:pt x="24179" y="2379787"/>
                </a:lnTo>
                <a:lnTo>
                  <a:pt x="54404" y="2535866"/>
                </a:lnTo>
                <a:lnTo>
                  <a:pt x="96719" y="2689691"/>
                </a:lnTo>
                <a:lnTo>
                  <a:pt x="151124" y="2840512"/>
                </a:lnTo>
                <a:lnTo>
                  <a:pt x="217619" y="2987577"/>
                </a:lnTo>
                <a:lnTo>
                  <a:pt x="296203" y="3130134"/>
                </a:lnTo>
                <a:lnTo>
                  <a:pt x="386878" y="3267434"/>
                </a:lnTo>
                <a:lnTo>
                  <a:pt x="489642" y="3398724"/>
                </a:lnTo>
                <a:lnTo>
                  <a:pt x="604497" y="3523254"/>
                </a:lnTo>
                <a:lnTo>
                  <a:pt x="729027" y="3638108"/>
                </a:lnTo>
                <a:lnTo>
                  <a:pt x="860317" y="3740872"/>
                </a:lnTo>
                <a:lnTo>
                  <a:pt x="997617" y="3831546"/>
                </a:lnTo>
                <a:lnTo>
                  <a:pt x="1140175" y="3910131"/>
                </a:lnTo>
                <a:lnTo>
                  <a:pt x="1287239" y="3976625"/>
                </a:lnTo>
                <a:lnTo>
                  <a:pt x="1438060" y="4031029"/>
                </a:lnTo>
                <a:lnTo>
                  <a:pt x="1591885" y="4073344"/>
                </a:lnTo>
                <a:lnTo>
                  <a:pt x="1747964" y="4103569"/>
                </a:lnTo>
                <a:lnTo>
                  <a:pt x="1905544" y="4121704"/>
                </a:lnTo>
                <a:lnTo>
                  <a:pt x="2063876" y="4127749"/>
                </a:lnTo>
                <a:lnTo>
                  <a:pt x="2222208" y="4121704"/>
                </a:lnTo>
                <a:lnTo>
                  <a:pt x="2379789" y="4103569"/>
                </a:lnTo>
                <a:lnTo>
                  <a:pt x="2535868" y="4073344"/>
                </a:lnTo>
                <a:lnTo>
                  <a:pt x="2689693" y="4031029"/>
                </a:lnTo>
                <a:lnTo>
                  <a:pt x="2840513" y="3976625"/>
                </a:lnTo>
                <a:lnTo>
                  <a:pt x="2987578" y="3910131"/>
                </a:lnTo>
                <a:lnTo>
                  <a:pt x="3130136" y="3831546"/>
                </a:lnTo>
                <a:lnTo>
                  <a:pt x="3267436" y="3740872"/>
                </a:lnTo>
                <a:lnTo>
                  <a:pt x="3398726" y="3638108"/>
                </a:lnTo>
                <a:lnTo>
                  <a:pt x="3523256" y="3523254"/>
                </a:lnTo>
                <a:lnTo>
                  <a:pt x="3638111" y="3398724"/>
                </a:lnTo>
                <a:lnTo>
                  <a:pt x="3740875" y="3267434"/>
                </a:lnTo>
                <a:lnTo>
                  <a:pt x="3831550" y="3130134"/>
                </a:lnTo>
                <a:lnTo>
                  <a:pt x="3910134" y="2987577"/>
                </a:lnTo>
                <a:lnTo>
                  <a:pt x="3976629" y="2840512"/>
                </a:lnTo>
                <a:lnTo>
                  <a:pt x="4031034" y="2689691"/>
                </a:lnTo>
                <a:lnTo>
                  <a:pt x="4073349" y="2535866"/>
                </a:lnTo>
                <a:lnTo>
                  <a:pt x="4103574" y="2379787"/>
                </a:lnTo>
                <a:lnTo>
                  <a:pt x="4121708" y="2222206"/>
                </a:lnTo>
                <a:lnTo>
                  <a:pt x="4127753" y="2063874"/>
                </a:lnTo>
                <a:lnTo>
                  <a:pt x="4121708" y="1905542"/>
                </a:lnTo>
                <a:lnTo>
                  <a:pt x="4103574" y="1747961"/>
                </a:lnTo>
                <a:lnTo>
                  <a:pt x="4073349" y="1591882"/>
                </a:lnTo>
                <a:lnTo>
                  <a:pt x="4031034" y="1438057"/>
                </a:lnTo>
                <a:lnTo>
                  <a:pt x="3976629" y="1287236"/>
                </a:lnTo>
                <a:lnTo>
                  <a:pt x="3910134" y="1140171"/>
                </a:lnTo>
                <a:lnTo>
                  <a:pt x="3831550" y="997614"/>
                </a:lnTo>
                <a:lnTo>
                  <a:pt x="3740875" y="860314"/>
                </a:lnTo>
                <a:lnTo>
                  <a:pt x="3638111" y="729024"/>
                </a:lnTo>
                <a:lnTo>
                  <a:pt x="3523256" y="604494"/>
                </a:lnTo>
                <a:lnTo>
                  <a:pt x="3398726" y="489640"/>
                </a:lnTo>
                <a:lnTo>
                  <a:pt x="3267436" y="386876"/>
                </a:lnTo>
                <a:lnTo>
                  <a:pt x="3130136" y="296202"/>
                </a:lnTo>
                <a:lnTo>
                  <a:pt x="2987578" y="217618"/>
                </a:lnTo>
                <a:lnTo>
                  <a:pt x="2840513" y="151123"/>
                </a:lnTo>
                <a:lnTo>
                  <a:pt x="2689693" y="96719"/>
                </a:lnTo>
                <a:lnTo>
                  <a:pt x="2535868" y="54404"/>
                </a:lnTo>
                <a:lnTo>
                  <a:pt x="2379789" y="24179"/>
                </a:lnTo>
                <a:lnTo>
                  <a:pt x="2222208" y="6044"/>
                </a:lnTo>
                <a:lnTo>
                  <a:pt x="2063876" y="0"/>
                </a:lnTo>
                <a:close/>
              </a:path>
            </a:pathLst>
          </a:custGeom>
          <a:solidFill>
            <a:srgbClr val="00A1E0"/>
          </a:solidFill>
        </p:spPr>
        <p:txBody>
          <a:bodyPr wrap="square" lIns="0" tIns="0" rIns="0" bIns="0" rtlCol="0">
            <a:noAutofit/>
          </a:bodyPr>
          <a:lstStyle/>
          <a:p>
            <a:pPr defTabSz="457200"/>
            <a:endParaRPr>
              <a:solidFill>
                <a:srgbClr val="000000"/>
              </a:solidFill>
            </a:endParaRPr>
          </a:p>
        </p:txBody>
      </p:sp>
      <p:sp>
        <p:nvSpPr>
          <p:cNvPr id="40" name="object 10"/>
          <p:cNvSpPr/>
          <p:nvPr/>
        </p:nvSpPr>
        <p:spPr>
          <a:xfrm>
            <a:off x="6380528" y="3046787"/>
            <a:ext cx="637328" cy="849771"/>
          </a:xfrm>
          <a:custGeom>
            <a:avLst/>
            <a:gdLst/>
            <a:ahLst/>
            <a:cxnLst/>
            <a:rect l="l" t="t" r="r" b="b"/>
            <a:pathLst>
              <a:path w="1390729" h="1390729">
                <a:moveTo>
                  <a:pt x="695364" y="0"/>
                </a:moveTo>
                <a:lnTo>
                  <a:pt x="642019" y="2036"/>
                </a:lnTo>
                <a:lnTo>
                  <a:pt x="588926" y="8146"/>
                </a:lnTo>
                <a:lnTo>
                  <a:pt x="536340" y="18330"/>
                </a:lnTo>
                <a:lnTo>
                  <a:pt x="484512" y="32586"/>
                </a:lnTo>
                <a:lnTo>
                  <a:pt x="433697" y="50916"/>
                </a:lnTo>
                <a:lnTo>
                  <a:pt x="384147" y="73320"/>
                </a:lnTo>
                <a:lnTo>
                  <a:pt x="336116" y="99796"/>
                </a:lnTo>
                <a:lnTo>
                  <a:pt x="289856" y="130346"/>
                </a:lnTo>
                <a:lnTo>
                  <a:pt x="245621" y="164970"/>
                </a:lnTo>
                <a:lnTo>
                  <a:pt x="203663" y="203667"/>
                </a:lnTo>
                <a:lnTo>
                  <a:pt x="164967" y="245623"/>
                </a:lnTo>
                <a:lnTo>
                  <a:pt x="130344" y="289858"/>
                </a:lnTo>
                <a:lnTo>
                  <a:pt x="99795" y="336117"/>
                </a:lnTo>
                <a:lnTo>
                  <a:pt x="73319" y="384148"/>
                </a:lnTo>
                <a:lnTo>
                  <a:pt x="50915" y="433698"/>
                </a:lnTo>
                <a:lnTo>
                  <a:pt x="32586" y="484512"/>
                </a:lnTo>
                <a:lnTo>
                  <a:pt x="18329" y="536339"/>
                </a:lnTo>
                <a:lnTo>
                  <a:pt x="8146" y="588926"/>
                </a:lnTo>
                <a:lnTo>
                  <a:pt x="2036" y="642018"/>
                </a:lnTo>
                <a:lnTo>
                  <a:pt x="0" y="695364"/>
                </a:lnTo>
                <a:lnTo>
                  <a:pt x="2036" y="748710"/>
                </a:lnTo>
                <a:lnTo>
                  <a:pt x="8146" y="801802"/>
                </a:lnTo>
                <a:lnTo>
                  <a:pt x="18329" y="854389"/>
                </a:lnTo>
                <a:lnTo>
                  <a:pt x="32586" y="906216"/>
                </a:lnTo>
                <a:lnTo>
                  <a:pt x="50915" y="957030"/>
                </a:lnTo>
                <a:lnTo>
                  <a:pt x="73319" y="1006580"/>
                </a:lnTo>
                <a:lnTo>
                  <a:pt x="99795" y="1054610"/>
                </a:lnTo>
                <a:lnTo>
                  <a:pt x="130344" y="1100870"/>
                </a:lnTo>
                <a:lnTo>
                  <a:pt x="164967" y="1145104"/>
                </a:lnTo>
                <a:lnTo>
                  <a:pt x="203663" y="1187061"/>
                </a:lnTo>
                <a:lnTo>
                  <a:pt x="245621" y="1225758"/>
                </a:lnTo>
                <a:lnTo>
                  <a:pt x="289856" y="1260381"/>
                </a:lnTo>
                <a:lnTo>
                  <a:pt x="336116" y="1290931"/>
                </a:lnTo>
                <a:lnTo>
                  <a:pt x="384147" y="1317408"/>
                </a:lnTo>
                <a:lnTo>
                  <a:pt x="433697" y="1339812"/>
                </a:lnTo>
                <a:lnTo>
                  <a:pt x="484512" y="1358142"/>
                </a:lnTo>
                <a:lnTo>
                  <a:pt x="536340" y="1372399"/>
                </a:lnTo>
                <a:lnTo>
                  <a:pt x="588926" y="1382582"/>
                </a:lnTo>
                <a:lnTo>
                  <a:pt x="642019" y="1388692"/>
                </a:lnTo>
                <a:lnTo>
                  <a:pt x="695364" y="1390729"/>
                </a:lnTo>
                <a:lnTo>
                  <a:pt x="748710" y="1388692"/>
                </a:lnTo>
                <a:lnTo>
                  <a:pt x="801802" y="1382582"/>
                </a:lnTo>
                <a:lnTo>
                  <a:pt x="854389" y="1372399"/>
                </a:lnTo>
                <a:lnTo>
                  <a:pt x="906215" y="1358142"/>
                </a:lnTo>
                <a:lnTo>
                  <a:pt x="957030" y="1339812"/>
                </a:lnTo>
                <a:lnTo>
                  <a:pt x="1006579" y="1317408"/>
                </a:lnTo>
                <a:lnTo>
                  <a:pt x="1054609" y="1290931"/>
                </a:lnTo>
                <a:lnTo>
                  <a:pt x="1100868" y="1260381"/>
                </a:lnTo>
                <a:lnTo>
                  <a:pt x="1145102" y="1225758"/>
                </a:lnTo>
                <a:lnTo>
                  <a:pt x="1187058" y="1187061"/>
                </a:lnTo>
                <a:lnTo>
                  <a:pt x="1225755" y="1145104"/>
                </a:lnTo>
                <a:lnTo>
                  <a:pt x="1260379" y="1100870"/>
                </a:lnTo>
                <a:lnTo>
                  <a:pt x="1290930" y="1054610"/>
                </a:lnTo>
                <a:lnTo>
                  <a:pt x="1317408" y="1006580"/>
                </a:lnTo>
                <a:lnTo>
                  <a:pt x="1339811" y="957030"/>
                </a:lnTo>
                <a:lnTo>
                  <a:pt x="1358142" y="906216"/>
                </a:lnTo>
                <a:lnTo>
                  <a:pt x="1372399" y="854389"/>
                </a:lnTo>
                <a:lnTo>
                  <a:pt x="1382583" y="801802"/>
                </a:lnTo>
                <a:lnTo>
                  <a:pt x="1388693" y="748710"/>
                </a:lnTo>
                <a:lnTo>
                  <a:pt x="1390729" y="695364"/>
                </a:lnTo>
                <a:lnTo>
                  <a:pt x="1388693" y="642018"/>
                </a:lnTo>
                <a:lnTo>
                  <a:pt x="1382583" y="588926"/>
                </a:lnTo>
                <a:lnTo>
                  <a:pt x="1372399" y="536339"/>
                </a:lnTo>
                <a:lnTo>
                  <a:pt x="1358142" y="484512"/>
                </a:lnTo>
                <a:lnTo>
                  <a:pt x="1339811" y="433698"/>
                </a:lnTo>
                <a:lnTo>
                  <a:pt x="1317408" y="384148"/>
                </a:lnTo>
                <a:lnTo>
                  <a:pt x="1290930" y="336117"/>
                </a:lnTo>
                <a:lnTo>
                  <a:pt x="1260379" y="289858"/>
                </a:lnTo>
                <a:lnTo>
                  <a:pt x="1225755" y="245623"/>
                </a:lnTo>
                <a:lnTo>
                  <a:pt x="1187058" y="203667"/>
                </a:lnTo>
                <a:lnTo>
                  <a:pt x="1145102" y="164970"/>
                </a:lnTo>
                <a:lnTo>
                  <a:pt x="1100868" y="130346"/>
                </a:lnTo>
                <a:lnTo>
                  <a:pt x="1054609" y="99796"/>
                </a:lnTo>
                <a:lnTo>
                  <a:pt x="1006579" y="73320"/>
                </a:lnTo>
                <a:lnTo>
                  <a:pt x="957030" y="50916"/>
                </a:lnTo>
                <a:lnTo>
                  <a:pt x="906215" y="32586"/>
                </a:lnTo>
                <a:lnTo>
                  <a:pt x="854389" y="18330"/>
                </a:lnTo>
                <a:lnTo>
                  <a:pt x="801802" y="8146"/>
                </a:lnTo>
                <a:lnTo>
                  <a:pt x="748710" y="2036"/>
                </a:lnTo>
                <a:lnTo>
                  <a:pt x="695364" y="0"/>
                </a:lnTo>
                <a:close/>
              </a:path>
            </a:pathLst>
          </a:custGeom>
          <a:solidFill>
            <a:srgbClr val="6DC24A"/>
          </a:solidFill>
        </p:spPr>
        <p:txBody>
          <a:bodyPr wrap="square" lIns="0" tIns="0" rIns="0" bIns="0" rtlCol="0">
            <a:noAutofit/>
          </a:bodyPr>
          <a:lstStyle/>
          <a:p>
            <a:pPr defTabSz="457200"/>
            <a:endParaRPr>
              <a:solidFill>
                <a:srgbClr val="000000"/>
              </a:solidFill>
            </a:endParaRPr>
          </a:p>
        </p:txBody>
      </p:sp>
      <p:sp>
        <p:nvSpPr>
          <p:cNvPr id="41" name="object 11"/>
          <p:cNvSpPr/>
          <p:nvPr/>
        </p:nvSpPr>
        <p:spPr>
          <a:xfrm>
            <a:off x="5949924" y="481976"/>
            <a:ext cx="579139" cy="772185"/>
          </a:xfrm>
          <a:custGeom>
            <a:avLst/>
            <a:gdLst/>
            <a:ahLst/>
            <a:cxnLst/>
            <a:rect l="l" t="t" r="r" b="b"/>
            <a:pathLst>
              <a:path w="1263752" h="1263753">
                <a:moveTo>
                  <a:pt x="631876" y="0"/>
                </a:moveTo>
                <a:lnTo>
                  <a:pt x="583400" y="1850"/>
                </a:lnTo>
                <a:lnTo>
                  <a:pt x="535155" y="7402"/>
                </a:lnTo>
                <a:lnTo>
                  <a:pt x="487369" y="16656"/>
                </a:lnTo>
                <a:lnTo>
                  <a:pt x="440274" y="29611"/>
                </a:lnTo>
                <a:lnTo>
                  <a:pt x="394098" y="46268"/>
                </a:lnTo>
                <a:lnTo>
                  <a:pt x="349072" y="66626"/>
                </a:lnTo>
                <a:lnTo>
                  <a:pt x="305426" y="90685"/>
                </a:lnTo>
                <a:lnTo>
                  <a:pt x="263390" y="118446"/>
                </a:lnTo>
                <a:lnTo>
                  <a:pt x="223194" y="149908"/>
                </a:lnTo>
                <a:lnTo>
                  <a:pt x="185067" y="185072"/>
                </a:lnTo>
                <a:lnTo>
                  <a:pt x="149904" y="223198"/>
                </a:lnTo>
                <a:lnTo>
                  <a:pt x="118443" y="263394"/>
                </a:lnTo>
                <a:lnTo>
                  <a:pt x="90683" y="305429"/>
                </a:lnTo>
                <a:lnTo>
                  <a:pt x="66624" y="349075"/>
                </a:lnTo>
                <a:lnTo>
                  <a:pt x="46266" y="394100"/>
                </a:lnTo>
                <a:lnTo>
                  <a:pt x="29610" y="440276"/>
                </a:lnTo>
                <a:lnTo>
                  <a:pt x="16656" y="487371"/>
                </a:lnTo>
                <a:lnTo>
                  <a:pt x="7402" y="535156"/>
                </a:lnTo>
                <a:lnTo>
                  <a:pt x="1850" y="583401"/>
                </a:lnTo>
                <a:lnTo>
                  <a:pt x="0" y="631876"/>
                </a:lnTo>
                <a:lnTo>
                  <a:pt x="1850" y="680351"/>
                </a:lnTo>
                <a:lnTo>
                  <a:pt x="7402" y="728596"/>
                </a:lnTo>
                <a:lnTo>
                  <a:pt x="16656" y="776381"/>
                </a:lnTo>
                <a:lnTo>
                  <a:pt x="29610" y="823477"/>
                </a:lnTo>
                <a:lnTo>
                  <a:pt x="46266" y="869652"/>
                </a:lnTo>
                <a:lnTo>
                  <a:pt x="66624" y="914677"/>
                </a:lnTo>
                <a:lnTo>
                  <a:pt x="90683" y="958323"/>
                </a:lnTo>
                <a:lnTo>
                  <a:pt x="118443" y="1000358"/>
                </a:lnTo>
                <a:lnTo>
                  <a:pt x="149904" y="1040554"/>
                </a:lnTo>
                <a:lnTo>
                  <a:pt x="185067" y="1078680"/>
                </a:lnTo>
                <a:lnTo>
                  <a:pt x="223194" y="1113844"/>
                </a:lnTo>
                <a:lnTo>
                  <a:pt x="263390" y="1145306"/>
                </a:lnTo>
                <a:lnTo>
                  <a:pt x="305426" y="1173067"/>
                </a:lnTo>
                <a:lnTo>
                  <a:pt x="349072" y="1197127"/>
                </a:lnTo>
                <a:lnTo>
                  <a:pt x="394098" y="1217485"/>
                </a:lnTo>
                <a:lnTo>
                  <a:pt x="440274" y="1234141"/>
                </a:lnTo>
                <a:lnTo>
                  <a:pt x="487369" y="1247096"/>
                </a:lnTo>
                <a:lnTo>
                  <a:pt x="535155" y="1256350"/>
                </a:lnTo>
                <a:lnTo>
                  <a:pt x="583400" y="1261902"/>
                </a:lnTo>
                <a:lnTo>
                  <a:pt x="631876" y="1263753"/>
                </a:lnTo>
                <a:lnTo>
                  <a:pt x="680351" y="1261902"/>
                </a:lnTo>
                <a:lnTo>
                  <a:pt x="728596" y="1256350"/>
                </a:lnTo>
                <a:lnTo>
                  <a:pt x="776382" y="1247096"/>
                </a:lnTo>
                <a:lnTo>
                  <a:pt x="823477" y="1234141"/>
                </a:lnTo>
                <a:lnTo>
                  <a:pt x="869653" y="1217485"/>
                </a:lnTo>
                <a:lnTo>
                  <a:pt x="914679" y="1197127"/>
                </a:lnTo>
                <a:lnTo>
                  <a:pt x="958325" y="1173067"/>
                </a:lnTo>
                <a:lnTo>
                  <a:pt x="1000361" y="1145306"/>
                </a:lnTo>
                <a:lnTo>
                  <a:pt x="1040557" y="1113844"/>
                </a:lnTo>
                <a:lnTo>
                  <a:pt x="1078684" y="1078680"/>
                </a:lnTo>
                <a:lnTo>
                  <a:pt x="1113847" y="1040554"/>
                </a:lnTo>
                <a:lnTo>
                  <a:pt x="1145308" y="1000358"/>
                </a:lnTo>
                <a:lnTo>
                  <a:pt x="1173068" y="958323"/>
                </a:lnTo>
                <a:lnTo>
                  <a:pt x="1197127" y="914677"/>
                </a:lnTo>
                <a:lnTo>
                  <a:pt x="1217485" y="869652"/>
                </a:lnTo>
                <a:lnTo>
                  <a:pt x="1234141" y="823477"/>
                </a:lnTo>
                <a:lnTo>
                  <a:pt x="1247096" y="776381"/>
                </a:lnTo>
                <a:lnTo>
                  <a:pt x="1256349" y="728596"/>
                </a:lnTo>
                <a:lnTo>
                  <a:pt x="1261901" y="680351"/>
                </a:lnTo>
                <a:lnTo>
                  <a:pt x="1263752" y="631876"/>
                </a:lnTo>
                <a:lnTo>
                  <a:pt x="1261901" y="583401"/>
                </a:lnTo>
                <a:lnTo>
                  <a:pt x="1256349" y="535156"/>
                </a:lnTo>
                <a:lnTo>
                  <a:pt x="1247096" y="487371"/>
                </a:lnTo>
                <a:lnTo>
                  <a:pt x="1234141" y="440276"/>
                </a:lnTo>
                <a:lnTo>
                  <a:pt x="1217485" y="394100"/>
                </a:lnTo>
                <a:lnTo>
                  <a:pt x="1197127" y="349075"/>
                </a:lnTo>
                <a:lnTo>
                  <a:pt x="1173068" y="305429"/>
                </a:lnTo>
                <a:lnTo>
                  <a:pt x="1145308" y="263394"/>
                </a:lnTo>
                <a:lnTo>
                  <a:pt x="1113847" y="223198"/>
                </a:lnTo>
                <a:lnTo>
                  <a:pt x="1078684" y="185072"/>
                </a:lnTo>
                <a:lnTo>
                  <a:pt x="1040557" y="149908"/>
                </a:lnTo>
                <a:lnTo>
                  <a:pt x="1000361" y="118446"/>
                </a:lnTo>
                <a:lnTo>
                  <a:pt x="958325" y="90685"/>
                </a:lnTo>
                <a:lnTo>
                  <a:pt x="914679" y="66626"/>
                </a:lnTo>
                <a:lnTo>
                  <a:pt x="869653" y="46268"/>
                </a:lnTo>
                <a:lnTo>
                  <a:pt x="823477" y="29611"/>
                </a:lnTo>
                <a:lnTo>
                  <a:pt x="776382" y="16656"/>
                </a:lnTo>
                <a:lnTo>
                  <a:pt x="728596" y="7402"/>
                </a:lnTo>
                <a:lnTo>
                  <a:pt x="680351" y="1850"/>
                </a:lnTo>
                <a:lnTo>
                  <a:pt x="631876" y="0"/>
                </a:lnTo>
                <a:close/>
              </a:path>
            </a:pathLst>
          </a:custGeom>
          <a:solidFill>
            <a:srgbClr val="EE3340"/>
          </a:solidFill>
        </p:spPr>
        <p:txBody>
          <a:bodyPr wrap="square" lIns="0" tIns="0" rIns="0" bIns="0" rtlCol="0">
            <a:noAutofit/>
          </a:bodyPr>
          <a:lstStyle/>
          <a:p>
            <a:pPr defTabSz="457200"/>
            <a:endParaRPr>
              <a:solidFill>
                <a:srgbClr val="000000"/>
              </a:solidFill>
            </a:endParaRPr>
          </a:p>
        </p:txBody>
      </p:sp>
      <p:sp>
        <p:nvSpPr>
          <p:cNvPr id="15" name="object 9"/>
          <p:cNvSpPr/>
          <p:nvPr userDrawn="1"/>
        </p:nvSpPr>
        <p:spPr>
          <a:xfrm>
            <a:off x="4987213" y="4060012"/>
            <a:ext cx="641535" cy="855381"/>
          </a:xfrm>
          <a:custGeom>
            <a:avLst/>
            <a:gdLst/>
            <a:ahLst/>
            <a:cxnLst/>
            <a:rect l="l" t="t" r="r" b="b"/>
            <a:pathLst>
              <a:path w="1880363" h="1880367">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3"/>
                </a:lnTo>
                <a:lnTo>
                  <a:pt x="2753" y="1012310"/>
                </a:lnTo>
                <a:lnTo>
                  <a:pt x="11014" y="1084095"/>
                </a:lnTo>
                <a:lnTo>
                  <a:pt x="24783" y="1155196"/>
                </a:lnTo>
                <a:lnTo>
                  <a:pt x="44059" y="1225270"/>
                </a:lnTo>
                <a:lnTo>
                  <a:pt x="68843" y="1293975"/>
                </a:lnTo>
                <a:lnTo>
                  <a:pt x="99134" y="1360969"/>
                </a:lnTo>
                <a:lnTo>
                  <a:pt x="134933" y="1425911"/>
                </a:lnTo>
                <a:lnTo>
                  <a:pt x="176239" y="1488456"/>
                </a:lnTo>
                <a:lnTo>
                  <a:pt x="223052" y="1548265"/>
                </a:lnTo>
                <a:lnTo>
                  <a:pt x="275373" y="1604993"/>
                </a:lnTo>
                <a:lnTo>
                  <a:pt x="332102" y="1657314"/>
                </a:lnTo>
                <a:lnTo>
                  <a:pt x="391911" y="1704128"/>
                </a:lnTo>
                <a:lnTo>
                  <a:pt x="454457" y="1745434"/>
                </a:lnTo>
                <a:lnTo>
                  <a:pt x="519398" y="1781232"/>
                </a:lnTo>
                <a:lnTo>
                  <a:pt x="586392" y="1811523"/>
                </a:lnTo>
                <a:lnTo>
                  <a:pt x="655098" y="1836307"/>
                </a:lnTo>
                <a:lnTo>
                  <a:pt x="725172" y="1855583"/>
                </a:lnTo>
                <a:lnTo>
                  <a:pt x="796273" y="1869352"/>
                </a:lnTo>
                <a:lnTo>
                  <a:pt x="868058" y="1877613"/>
                </a:lnTo>
                <a:lnTo>
                  <a:pt x="940185" y="1880367"/>
                </a:lnTo>
                <a:lnTo>
                  <a:pt x="1012312" y="1877613"/>
                </a:lnTo>
                <a:lnTo>
                  <a:pt x="1084097" y="1869352"/>
                </a:lnTo>
                <a:lnTo>
                  <a:pt x="1155197" y="1855583"/>
                </a:lnTo>
                <a:lnTo>
                  <a:pt x="1225271" y="1836307"/>
                </a:lnTo>
                <a:lnTo>
                  <a:pt x="1293976" y="1811523"/>
                </a:lnTo>
                <a:lnTo>
                  <a:pt x="1360970" y="1781232"/>
                </a:lnTo>
                <a:lnTo>
                  <a:pt x="1425911" y="1745434"/>
                </a:lnTo>
                <a:lnTo>
                  <a:pt x="1488456" y="1704128"/>
                </a:lnTo>
                <a:lnTo>
                  <a:pt x="1548264" y="1657314"/>
                </a:lnTo>
                <a:lnTo>
                  <a:pt x="1604992" y="1604993"/>
                </a:lnTo>
                <a:lnTo>
                  <a:pt x="1657313" y="1548265"/>
                </a:lnTo>
                <a:lnTo>
                  <a:pt x="1704126" y="1488456"/>
                </a:lnTo>
                <a:lnTo>
                  <a:pt x="1745432" y="1425911"/>
                </a:lnTo>
                <a:lnTo>
                  <a:pt x="1781230" y="1360969"/>
                </a:lnTo>
                <a:lnTo>
                  <a:pt x="1811521" y="1293975"/>
                </a:lnTo>
                <a:lnTo>
                  <a:pt x="1836304" y="1225270"/>
                </a:lnTo>
                <a:lnTo>
                  <a:pt x="1855580" y="1155196"/>
                </a:lnTo>
                <a:lnTo>
                  <a:pt x="1869349" y="1084095"/>
                </a:lnTo>
                <a:lnTo>
                  <a:pt x="1877610" y="1012310"/>
                </a:lnTo>
                <a:lnTo>
                  <a:pt x="1880363" y="940183"/>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rgbClr val="0D356E"/>
          </a:solidFill>
        </p:spPr>
        <p:txBody>
          <a:bodyPr wrap="square" lIns="0" tIns="0" rIns="0" bIns="0" rtlCol="0">
            <a:noAutofit/>
          </a:bodyPr>
          <a:lstStyle/>
          <a:p>
            <a:pPr defTabSz="457200"/>
            <a:endParaRPr>
              <a:solidFill>
                <a:srgbClr val="000000"/>
              </a:solidFill>
            </a:endParaRPr>
          </a:p>
        </p:txBody>
      </p:sp>
      <p:cxnSp>
        <p:nvCxnSpPr>
          <p:cNvPr id="17"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21" name="Picture 2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67457" y="5125860"/>
            <a:ext cx="1314000" cy="1471208"/>
          </a:xfrm>
          <a:prstGeom prst="rect">
            <a:avLst/>
          </a:prstGeom>
        </p:spPr>
      </p:pic>
      <p:sp>
        <p:nvSpPr>
          <p:cNvPr id="16" name="Title 1"/>
          <p:cNvSpPr>
            <a:spLocks noGrp="1"/>
          </p:cNvSpPr>
          <p:nvPr>
            <p:ph type="ctrTitle" hasCustomPrompt="1"/>
          </p:nvPr>
        </p:nvSpPr>
        <p:spPr>
          <a:xfrm>
            <a:off x="713836" y="1219200"/>
            <a:ext cx="6946900" cy="1625600"/>
          </a:xfrm>
          <a:prstGeom prst="rect">
            <a:avLst/>
          </a:prstGeom>
        </p:spPr>
        <p:txBody>
          <a:bodyPr vert="horz" wrap="square" lIns="0" tIns="0" rIns="0" bIns="0" rtlCol="0">
            <a:noAutofit/>
          </a:bodyPr>
          <a:lstStyle>
            <a:lvl1pPr>
              <a:defRPr lang="en-US" sz="3600" spc="-55" dirty="0">
                <a:solidFill>
                  <a:srgbClr val="0D356E"/>
                </a:solidFill>
                <a:latin typeface="+mn-lt"/>
              </a:defRPr>
            </a:lvl1pPr>
          </a:lstStyle>
          <a:p>
            <a:pPr marL="15394"/>
            <a:r>
              <a:rPr lang="en-US" sz="3600" b="1" u="sng" spc="-55">
                <a:solidFill>
                  <a:srgbClr val="0D356E"/>
                </a:solidFill>
                <a:latin typeface="+mn-lt"/>
                <a:cs typeface="Arial"/>
              </a:rPr>
              <a:t>Headline placeholder</a:t>
            </a:r>
            <a:br>
              <a:rPr lang="en-US" sz="3600" b="1" u="sng" spc="-55">
                <a:solidFill>
                  <a:srgbClr val="0D356E"/>
                </a:solidFill>
                <a:latin typeface="+mn-lt"/>
                <a:cs typeface="Arial"/>
              </a:rPr>
            </a:br>
            <a:r>
              <a:rPr lang="en-US" sz="3600" b="1" u="sng" spc="-36">
                <a:solidFill>
                  <a:srgbClr val="0D356E"/>
                </a:solidFill>
                <a:latin typeface="+mn-lt"/>
                <a:cs typeface="Arial"/>
              </a:rPr>
              <a:t>i</a:t>
            </a:r>
            <a:r>
              <a:rPr lang="en-US" sz="3600" b="1" u="sng" spc="-67">
                <a:solidFill>
                  <a:srgbClr val="0D356E"/>
                </a:solidFill>
                <a:latin typeface="+mn-lt"/>
                <a:cs typeface="Arial"/>
              </a:rPr>
              <a:t>n</a:t>
            </a:r>
            <a:r>
              <a:rPr lang="en-US" sz="3600" b="1" u="sng" spc="-6">
                <a:solidFill>
                  <a:srgbClr val="0D356E"/>
                </a:solidFill>
                <a:latin typeface="+mn-lt"/>
                <a:cs typeface="Arial"/>
              </a:rPr>
              <a:t> </a:t>
            </a:r>
            <a:r>
              <a:rPr lang="en-US" sz="3600" b="1" u="sng" spc="-36">
                <a:solidFill>
                  <a:srgbClr val="0D356E"/>
                </a:solidFill>
                <a:latin typeface="+mn-lt"/>
                <a:cs typeface="Arial"/>
              </a:rPr>
              <a:t>t</a:t>
            </a:r>
            <a:r>
              <a:rPr lang="en-US" sz="3600" b="1" u="sng" spc="-85">
                <a:solidFill>
                  <a:srgbClr val="0D356E"/>
                </a:solidFill>
                <a:latin typeface="+mn-lt"/>
                <a:cs typeface="Arial"/>
              </a:rPr>
              <a:t>w</a:t>
            </a:r>
            <a:r>
              <a:rPr lang="en-US" sz="3600" b="1" u="sng" spc="-67">
                <a:solidFill>
                  <a:srgbClr val="0D356E"/>
                </a:solidFill>
                <a:latin typeface="+mn-lt"/>
                <a:cs typeface="Arial"/>
              </a:rPr>
              <a:t>o</a:t>
            </a:r>
            <a:r>
              <a:rPr lang="en-US" sz="3600" b="1" u="sng" spc="-6">
                <a:solidFill>
                  <a:srgbClr val="0D356E"/>
                </a:solidFill>
                <a:latin typeface="+mn-lt"/>
                <a:cs typeface="Arial"/>
              </a:rPr>
              <a:t> </a:t>
            </a:r>
            <a:r>
              <a:rPr lang="en-US" sz="3600" b="1" u="sng" spc="-36">
                <a:solidFill>
                  <a:srgbClr val="0D356E"/>
                </a:solidFill>
                <a:latin typeface="+mn-lt"/>
                <a:cs typeface="Arial"/>
              </a:rPr>
              <a:t>li</a:t>
            </a:r>
            <a:r>
              <a:rPr lang="en-US" sz="3600" b="1" u="sng" spc="-73">
                <a:solidFill>
                  <a:srgbClr val="0D356E"/>
                </a:solidFill>
                <a:latin typeface="+mn-lt"/>
                <a:cs typeface="Arial"/>
              </a:rPr>
              <a:t>n</a:t>
            </a:r>
            <a:r>
              <a:rPr lang="en-US" sz="3600" b="1" u="sng" spc="-61">
                <a:solidFill>
                  <a:srgbClr val="0D356E"/>
                </a:solidFill>
                <a:latin typeface="+mn-lt"/>
                <a:cs typeface="Arial"/>
              </a:rPr>
              <a:t>es</a:t>
            </a:r>
            <a:endParaRPr lang="en-US" sz="3600" u="sng">
              <a:latin typeface="+mn-lt"/>
              <a:cs typeface="Arial"/>
            </a:endParaRPr>
          </a:p>
        </p:txBody>
      </p:sp>
      <p:sp>
        <p:nvSpPr>
          <p:cNvPr id="24" name="Text Placeholder 2"/>
          <p:cNvSpPr>
            <a:spLocks noGrp="1"/>
          </p:cNvSpPr>
          <p:nvPr>
            <p:ph type="body" sz="quarter" idx="10" hasCustomPrompt="1"/>
          </p:nvPr>
        </p:nvSpPr>
        <p:spPr>
          <a:xfrm>
            <a:off x="70935" y="3088351"/>
            <a:ext cx="4314029" cy="278304"/>
          </a:xfrm>
        </p:spPr>
        <p:txBody>
          <a:bodyPr/>
          <a:lstStyle>
            <a:lvl1pPr marL="15394" indent="0" algn="ctr" defTabSz="457200" rtl="0" eaLnBrk="1" latinLnBrk="0" hangingPunct="1">
              <a:lnSpc>
                <a:spcPct val="90000"/>
              </a:lnSpc>
              <a:spcBef>
                <a:spcPts val="2000"/>
              </a:spcBef>
              <a:buFont typeface="Arial" panose="020B0604020202020204" pitchFamily="34" charset="0"/>
              <a:buNone/>
              <a:defRPr lang="en-US" sz="1050" b="1" kern="1200" dirty="0">
                <a:solidFill>
                  <a:srgbClr val="0D356E"/>
                </a:solidFill>
                <a:latin typeface="+mn-lt"/>
                <a:ea typeface="+mn-ea"/>
                <a:cs typeface="Arial"/>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marL="15394" algn="ctr"/>
            <a:r>
              <a:rPr lang="en-US" sz="1050" b="1" err="1">
                <a:solidFill>
                  <a:srgbClr val="0D356E"/>
                </a:solidFill>
                <a:latin typeface="+mn-lt"/>
                <a:cs typeface="Arial"/>
              </a:rPr>
              <a:t>Subheadline</a:t>
            </a:r>
            <a:r>
              <a:rPr lang="en-US" sz="1050" b="1" spc="6">
                <a:solidFill>
                  <a:srgbClr val="0D356E"/>
                </a:solidFill>
                <a:latin typeface="+mn-lt"/>
                <a:cs typeface="Arial"/>
              </a:rPr>
              <a:t> </a:t>
            </a:r>
            <a:r>
              <a:rPr lang="en-US" sz="1050" b="1">
                <a:solidFill>
                  <a:srgbClr val="0D356E"/>
                </a:solidFill>
                <a:latin typeface="+mn-lt"/>
                <a:cs typeface="Arial"/>
              </a:rPr>
              <a:t>or</a:t>
            </a:r>
            <a:r>
              <a:rPr lang="en-US" sz="1050" b="1" spc="6">
                <a:solidFill>
                  <a:srgbClr val="0D356E"/>
                </a:solidFill>
                <a:latin typeface="+mn-lt"/>
                <a:cs typeface="Arial"/>
              </a:rPr>
              <a:t> </a:t>
            </a:r>
            <a:r>
              <a:rPr lang="en-US" sz="1050" b="1">
                <a:solidFill>
                  <a:srgbClr val="0D356E"/>
                </a:solidFill>
                <a:latin typeface="+mn-lt"/>
                <a:cs typeface="Arial"/>
              </a:rPr>
              <a:t>supportive</a:t>
            </a:r>
            <a:r>
              <a:rPr lang="en-US" sz="1050" b="1" spc="6">
                <a:solidFill>
                  <a:srgbClr val="0D356E"/>
                </a:solidFill>
                <a:latin typeface="+mn-lt"/>
                <a:cs typeface="Arial"/>
              </a:rPr>
              <a:t> </a:t>
            </a:r>
            <a:r>
              <a:rPr lang="en-US" sz="1050" b="1">
                <a:solidFill>
                  <a:srgbClr val="0D356E"/>
                </a:solidFill>
                <a:latin typeface="+mn-lt"/>
                <a:cs typeface="Arial"/>
              </a:rPr>
              <a:t>text</a:t>
            </a:r>
          </a:p>
        </p:txBody>
      </p:sp>
      <p:sp>
        <p:nvSpPr>
          <p:cNvPr id="27" name="Text Placeholder 2"/>
          <p:cNvSpPr>
            <a:spLocks noGrp="1"/>
          </p:cNvSpPr>
          <p:nvPr>
            <p:ph type="body" sz="quarter" idx="11" hasCustomPrompt="1"/>
          </p:nvPr>
        </p:nvSpPr>
        <p:spPr>
          <a:xfrm>
            <a:off x="190500" y="3409760"/>
            <a:ext cx="4051300" cy="677333"/>
          </a:xfrm>
        </p:spPr>
        <p:txBody>
          <a:bodyPr/>
          <a:lstStyle>
            <a:lvl1pPr marL="15394" indent="0" algn="ctr" defTabSz="1828800" rtl="0" eaLnBrk="1" latinLnBrk="0" hangingPunct="1">
              <a:lnSpc>
                <a:spcPct val="100000"/>
              </a:lnSpc>
              <a:spcBef>
                <a:spcPts val="0"/>
              </a:spcBef>
              <a:buFont typeface="Arial" panose="020B0604020202020204" pitchFamily="34" charset="0"/>
              <a:buNone/>
              <a:defRPr lang="en-US" sz="1050" kern="1200" spc="6" dirty="0">
                <a:solidFill>
                  <a:srgbClr val="0D356E"/>
                </a:solidFill>
                <a:latin typeface="+mn-lt"/>
                <a:ea typeface="+mn-ea"/>
                <a:cs typeface="Arial"/>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marL="15394" algn="ctr"/>
            <a:r>
              <a:rPr lang="en-US" sz="1050">
                <a:solidFill>
                  <a:srgbClr val="0D356E"/>
                </a:solidFill>
                <a:latin typeface="+mn-lt"/>
                <a:cs typeface="Arial"/>
              </a:rPr>
              <a:t>Lorem</a:t>
            </a:r>
            <a:r>
              <a:rPr lang="en-US" sz="1050" spc="6">
                <a:solidFill>
                  <a:srgbClr val="0D356E"/>
                </a:solidFill>
                <a:latin typeface="+mn-lt"/>
                <a:cs typeface="Arial"/>
              </a:rPr>
              <a:t> ipsum </a:t>
            </a:r>
            <a:r>
              <a:rPr lang="en-US" sz="1050">
                <a:solidFill>
                  <a:srgbClr val="0D356E"/>
                </a:solidFill>
                <a:latin typeface="+mn-lt"/>
                <a:cs typeface="Arial"/>
              </a:rPr>
              <a:t>do</a:t>
            </a:r>
            <a:r>
              <a:rPr lang="en-US" sz="1050" spc="6">
                <a:solidFill>
                  <a:srgbClr val="0D356E"/>
                </a:solidFill>
                <a:latin typeface="+mn-lt"/>
                <a:cs typeface="Arial"/>
              </a:rPr>
              <a:t>lor </a:t>
            </a:r>
            <a:r>
              <a:rPr lang="en-US" sz="1050">
                <a:solidFill>
                  <a:srgbClr val="0D356E"/>
                </a:solidFill>
                <a:latin typeface="+mn-lt"/>
                <a:cs typeface="Arial"/>
              </a:rPr>
              <a:t>sit</a:t>
            </a:r>
            <a:r>
              <a:rPr lang="en-US" sz="1050" spc="6">
                <a:solidFill>
                  <a:srgbClr val="0D356E"/>
                </a:solidFill>
                <a:latin typeface="+mn-lt"/>
                <a:cs typeface="Arial"/>
              </a:rPr>
              <a:t> </a:t>
            </a:r>
            <a:r>
              <a:rPr lang="en-US" sz="1050" err="1">
                <a:solidFill>
                  <a:srgbClr val="0D356E"/>
                </a:solidFill>
                <a:latin typeface="+mn-lt"/>
                <a:cs typeface="Arial"/>
              </a:rPr>
              <a:t>amet</a:t>
            </a:r>
            <a:r>
              <a:rPr lang="en-US" sz="1050">
                <a:solidFill>
                  <a:srgbClr val="0D356E"/>
                </a:solidFill>
                <a:latin typeface="+mn-lt"/>
                <a:cs typeface="Arial"/>
              </a:rPr>
              <a:t>,</a:t>
            </a:r>
            <a:r>
              <a:rPr lang="en-US" sz="1050" spc="6">
                <a:solidFill>
                  <a:srgbClr val="0D356E"/>
                </a:solidFill>
                <a:latin typeface="+mn-lt"/>
                <a:cs typeface="Arial"/>
              </a:rPr>
              <a:t> </a:t>
            </a:r>
            <a:r>
              <a:rPr lang="en-US" sz="1050" err="1">
                <a:solidFill>
                  <a:srgbClr val="0D356E"/>
                </a:solidFill>
                <a:latin typeface="+mn-lt"/>
                <a:cs typeface="Arial"/>
              </a:rPr>
              <a:t>consectetur</a:t>
            </a:r>
            <a:r>
              <a:rPr lang="en-US" sz="1050" spc="6">
                <a:solidFill>
                  <a:srgbClr val="0D356E"/>
                </a:solidFill>
                <a:latin typeface="+mn-lt"/>
                <a:cs typeface="Arial"/>
              </a:rPr>
              <a:t> </a:t>
            </a:r>
            <a:r>
              <a:rPr lang="en-US" sz="1050" err="1">
                <a:solidFill>
                  <a:srgbClr val="0D356E"/>
                </a:solidFill>
                <a:latin typeface="+mn-lt"/>
                <a:cs typeface="Arial"/>
              </a:rPr>
              <a:t>ad</a:t>
            </a:r>
            <a:r>
              <a:rPr lang="en-US" sz="1050" spc="6" err="1">
                <a:solidFill>
                  <a:srgbClr val="0D356E"/>
                </a:solidFill>
                <a:latin typeface="+mn-lt"/>
                <a:cs typeface="Arial"/>
              </a:rPr>
              <a:t>ipiscing</a:t>
            </a:r>
            <a:r>
              <a:rPr lang="en-US" sz="1050" spc="6">
                <a:solidFill>
                  <a:srgbClr val="0D356E"/>
                </a:solidFill>
                <a:latin typeface="+mn-lt"/>
                <a:cs typeface="Arial"/>
              </a:rPr>
              <a:t> </a:t>
            </a:r>
            <a:r>
              <a:rPr lang="en-US" sz="1050" err="1">
                <a:solidFill>
                  <a:srgbClr val="0D356E"/>
                </a:solidFill>
                <a:latin typeface="+mn-lt"/>
                <a:cs typeface="Arial"/>
              </a:rPr>
              <a:t>e</a:t>
            </a:r>
            <a:r>
              <a:rPr lang="en-US" sz="1050" spc="6" err="1">
                <a:solidFill>
                  <a:srgbClr val="0D356E"/>
                </a:solidFill>
                <a:latin typeface="+mn-lt"/>
                <a:cs typeface="Arial"/>
              </a:rPr>
              <a:t>lit</a:t>
            </a:r>
            <a:r>
              <a:rPr lang="en-US" sz="1050" spc="6">
                <a:solidFill>
                  <a:srgbClr val="0D356E"/>
                </a:solidFill>
                <a:latin typeface="+mn-lt"/>
                <a:cs typeface="Arial"/>
              </a:rPr>
              <a:t>. </a:t>
            </a:r>
            <a:br>
              <a:rPr lang="en-US" sz="1050" spc="6">
                <a:solidFill>
                  <a:srgbClr val="0D356E"/>
                </a:solidFill>
                <a:latin typeface="+mn-lt"/>
                <a:cs typeface="Arial"/>
              </a:rPr>
            </a:br>
            <a:r>
              <a:rPr lang="en-US" sz="1050" spc="6" err="1">
                <a:solidFill>
                  <a:srgbClr val="0D356E"/>
                </a:solidFill>
                <a:latin typeface="+mn-lt"/>
                <a:cs typeface="Arial"/>
              </a:rPr>
              <a:t>Morbi</a:t>
            </a:r>
            <a:r>
              <a:rPr lang="en-US" sz="1050" spc="6">
                <a:solidFill>
                  <a:srgbClr val="0D356E"/>
                </a:solidFill>
                <a:latin typeface="+mn-lt"/>
                <a:cs typeface="Arial"/>
              </a:rPr>
              <a:t> </a:t>
            </a:r>
            <a:r>
              <a:rPr lang="en-US" sz="1050">
                <a:solidFill>
                  <a:srgbClr val="0D356E"/>
                </a:solidFill>
                <a:latin typeface="+mn-lt"/>
                <a:cs typeface="Arial"/>
              </a:rPr>
              <a:t>at</a:t>
            </a:r>
            <a:r>
              <a:rPr lang="en-US" sz="1050" spc="6">
                <a:solidFill>
                  <a:srgbClr val="0D356E"/>
                </a:solidFill>
                <a:latin typeface="+mn-lt"/>
                <a:cs typeface="Arial"/>
              </a:rPr>
              <a:t> </a:t>
            </a:r>
            <a:r>
              <a:rPr lang="en-US" sz="1050">
                <a:solidFill>
                  <a:srgbClr val="0D356E"/>
                </a:solidFill>
                <a:latin typeface="+mn-lt"/>
                <a:cs typeface="Arial"/>
              </a:rPr>
              <a:t>mi</a:t>
            </a:r>
            <a:r>
              <a:rPr lang="en-US" sz="1050" spc="6">
                <a:solidFill>
                  <a:srgbClr val="0D356E"/>
                </a:solidFill>
                <a:latin typeface="+mn-lt"/>
                <a:cs typeface="Arial"/>
              </a:rPr>
              <a:t> </a:t>
            </a:r>
            <a:r>
              <a:rPr lang="en-US" sz="1050" err="1">
                <a:solidFill>
                  <a:srgbClr val="0D356E"/>
                </a:solidFill>
                <a:latin typeface="+mn-lt"/>
                <a:cs typeface="Arial"/>
              </a:rPr>
              <a:t>suscip</a:t>
            </a:r>
            <a:r>
              <a:rPr lang="en-US" sz="1050" spc="6" err="1">
                <a:solidFill>
                  <a:srgbClr val="0D356E"/>
                </a:solidFill>
                <a:latin typeface="+mn-lt"/>
                <a:cs typeface="Arial"/>
              </a:rPr>
              <a:t>it</a:t>
            </a:r>
            <a:r>
              <a:rPr lang="en-US" sz="1050" spc="6">
                <a:solidFill>
                  <a:srgbClr val="0D356E"/>
                </a:solidFill>
                <a:latin typeface="+mn-lt"/>
                <a:cs typeface="Arial"/>
              </a:rPr>
              <a:t>, </a:t>
            </a:r>
            <a:r>
              <a:rPr lang="en-US" sz="1050" err="1">
                <a:solidFill>
                  <a:srgbClr val="0D356E"/>
                </a:solidFill>
                <a:latin typeface="+mn-lt"/>
                <a:cs typeface="Arial"/>
              </a:rPr>
              <a:t>dap</a:t>
            </a:r>
            <a:r>
              <a:rPr lang="en-US" sz="1050" spc="6" err="1">
                <a:solidFill>
                  <a:srgbClr val="0D356E"/>
                </a:solidFill>
                <a:latin typeface="+mn-lt"/>
                <a:cs typeface="Arial"/>
              </a:rPr>
              <a:t>ibus</a:t>
            </a:r>
            <a:r>
              <a:rPr lang="en-US" sz="1050" spc="6">
                <a:solidFill>
                  <a:srgbClr val="0D356E"/>
                </a:solidFill>
                <a:latin typeface="+mn-lt"/>
                <a:cs typeface="Arial"/>
              </a:rPr>
              <a:t> </a:t>
            </a:r>
            <a:r>
              <a:rPr lang="en-US" sz="1050" err="1">
                <a:solidFill>
                  <a:srgbClr val="0D356E"/>
                </a:solidFill>
                <a:latin typeface="+mn-lt"/>
                <a:cs typeface="Arial"/>
              </a:rPr>
              <a:t>nu</a:t>
            </a:r>
            <a:r>
              <a:rPr lang="en-US" sz="1050" spc="6" err="1">
                <a:solidFill>
                  <a:srgbClr val="0D356E"/>
                </a:solidFill>
                <a:latin typeface="+mn-lt"/>
                <a:cs typeface="Arial"/>
              </a:rPr>
              <a:t>lla</a:t>
            </a:r>
            <a:r>
              <a:rPr lang="en-US" sz="1050" spc="6">
                <a:solidFill>
                  <a:srgbClr val="0D356E"/>
                </a:solidFill>
                <a:latin typeface="+mn-lt"/>
                <a:cs typeface="Arial"/>
              </a:rPr>
              <a:t> </a:t>
            </a:r>
            <a:r>
              <a:rPr lang="en-US" sz="1050" err="1">
                <a:solidFill>
                  <a:srgbClr val="0D356E"/>
                </a:solidFill>
                <a:latin typeface="+mn-lt"/>
                <a:cs typeface="Arial"/>
              </a:rPr>
              <a:t>eu</a:t>
            </a:r>
            <a:r>
              <a:rPr lang="en-US" sz="1050">
                <a:solidFill>
                  <a:srgbClr val="0D356E"/>
                </a:solidFill>
                <a:latin typeface="+mn-lt"/>
                <a:cs typeface="Arial"/>
              </a:rPr>
              <a:t>,</a:t>
            </a:r>
            <a:r>
              <a:rPr lang="en-US" sz="1050" spc="6">
                <a:solidFill>
                  <a:srgbClr val="0D356E"/>
                </a:solidFill>
                <a:latin typeface="+mn-lt"/>
                <a:cs typeface="Arial"/>
              </a:rPr>
              <a:t> </a:t>
            </a:r>
            <a:r>
              <a:rPr lang="en-US" sz="1050" err="1">
                <a:solidFill>
                  <a:srgbClr val="0D356E"/>
                </a:solidFill>
                <a:latin typeface="+mn-lt"/>
                <a:cs typeface="Arial"/>
              </a:rPr>
              <a:t>mo</a:t>
            </a:r>
            <a:r>
              <a:rPr lang="en-US" sz="1050" spc="6" err="1">
                <a:solidFill>
                  <a:srgbClr val="0D356E"/>
                </a:solidFill>
                <a:latin typeface="+mn-lt"/>
                <a:cs typeface="Arial"/>
              </a:rPr>
              <a:t>lestie</a:t>
            </a:r>
            <a:r>
              <a:rPr lang="en-US" sz="1050" spc="6">
                <a:solidFill>
                  <a:srgbClr val="0D356E"/>
                </a:solidFill>
                <a:latin typeface="+mn-lt"/>
                <a:cs typeface="Arial"/>
              </a:rPr>
              <a:t> </a:t>
            </a:r>
            <a:r>
              <a:rPr lang="en-US" sz="1050" err="1">
                <a:solidFill>
                  <a:srgbClr val="0D356E"/>
                </a:solidFill>
                <a:latin typeface="+mn-lt"/>
                <a:cs typeface="Arial"/>
              </a:rPr>
              <a:t>quam</a:t>
            </a:r>
            <a:r>
              <a:rPr lang="en-US" sz="1050">
                <a:solidFill>
                  <a:srgbClr val="0D356E"/>
                </a:solidFill>
                <a:latin typeface="+mn-lt"/>
                <a:cs typeface="Arial"/>
              </a:rPr>
              <a:t>.</a:t>
            </a:r>
            <a:endParaRPr lang="en-US" sz="1050">
              <a:latin typeface="+mn-lt"/>
              <a:cs typeface="Arial"/>
            </a:endParaRPr>
          </a:p>
        </p:txBody>
      </p:sp>
    </p:spTree>
    <p:extLst>
      <p:ext uri="{BB962C8B-B14F-4D97-AF65-F5344CB8AC3E}">
        <p14:creationId xmlns:p14="http://schemas.microsoft.com/office/powerpoint/2010/main" val="1050531773"/>
      </p:ext>
    </p:extLst>
  </p:cSld>
  <p:clrMapOvr>
    <a:masterClrMapping/>
  </p:clrMapOvr>
  <p:extLst mod="1">
    <p:ext uri="{DCECCB84-F9BA-43D5-87BE-67443E8EF086}">
      <p15:sldGuideLst xmlns:p15="http://schemas.microsoft.com/office/powerpoint/2012/main">
        <p15:guide id="1" pos="1656">
          <p15:clr>
            <a:srgbClr val="FBAE40"/>
          </p15:clr>
        </p15:guide>
        <p15:guide id="2" orient="horz" pos="1620">
          <p15:clr>
            <a:srgbClr val="FBAE40"/>
          </p15:clr>
        </p15:guide>
        <p15:guide id="3" orient="horz" pos="2969">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ntent with Multiple colored images">
    <p:spTree>
      <p:nvGrpSpPr>
        <p:cNvPr id="1" name=""/>
        <p:cNvGrpSpPr/>
        <p:nvPr/>
      </p:nvGrpSpPr>
      <p:grpSpPr>
        <a:xfrm>
          <a:off x="0" y="0"/>
          <a:ext cx="0" cy="0"/>
          <a:chOff x="0" y="0"/>
          <a:chExt cx="0" cy="0"/>
        </a:xfrm>
      </p:grpSpPr>
      <p:sp>
        <p:nvSpPr>
          <p:cNvPr id="47" name="Title 1"/>
          <p:cNvSpPr>
            <a:spLocks noGrp="1"/>
          </p:cNvSpPr>
          <p:nvPr userDrawn="1">
            <p:ph type="ctrTitle" hasCustomPrompt="1"/>
          </p:nvPr>
        </p:nvSpPr>
        <p:spPr>
          <a:xfrm>
            <a:off x="0" y="345079"/>
            <a:ext cx="3200400" cy="1212791"/>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Click to add title</a:t>
            </a:r>
            <a:br>
              <a:rPr lang="en-US"/>
            </a:br>
            <a:r>
              <a:rPr lang="en-US"/>
              <a:t>in two lines</a:t>
            </a:r>
          </a:p>
        </p:txBody>
      </p:sp>
      <p:sp>
        <p:nvSpPr>
          <p:cNvPr id="8" name="Footer Placeholder 4"/>
          <p:cNvSpPr txBox="1">
            <a:spLocks/>
          </p:cNvSpPr>
          <p:nvPr userDrawn="1"/>
        </p:nvSpPr>
        <p:spPr>
          <a:xfrm>
            <a:off x="7137104" y="6639317"/>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7"/>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7"/>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51"/>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15" name="Text Placeholder 2"/>
          <p:cNvSpPr>
            <a:spLocks noGrp="1"/>
          </p:cNvSpPr>
          <p:nvPr userDrawn="1">
            <p:ph type="body" sz="quarter" idx="11" hasCustomPrompt="1"/>
          </p:nvPr>
        </p:nvSpPr>
        <p:spPr>
          <a:xfrm>
            <a:off x="227236" y="5195320"/>
            <a:ext cx="2061471" cy="245533"/>
          </a:xfrm>
        </p:spPr>
        <p:txBody>
          <a:bodyPr anchor="ctr" anchorCtr="0"/>
          <a:lstStyle>
            <a:lvl1pPr marL="0" indent="0" algn="l" defTabSz="1828800" rtl="0" eaLnBrk="1" latinLnBrk="0" hangingPunct="1">
              <a:lnSpc>
                <a:spcPct val="100000"/>
              </a:lnSpc>
              <a:spcBef>
                <a:spcPts val="600"/>
              </a:spcBef>
              <a:buFont typeface="Arial" panose="020B0604020202020204" pitchFamily="34" charset="0"/>
              <a:buNone/>
              <a:defRPr lang="en-US" sz="12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Image title</a:t>
            </a:r>
          </a:p>
        </p:txBody>
      </p:sp>
      <p:sp>
        <p:nvSpPr>
          <p:cNvPr id="16" name="Text Placeholder 2"/>
          <p:cNvSpPr>
            <a:spLocks noGrp="1"/>
          </p:cNvSpPr>
          <p:nvPr userDrawn="1">
            <p:ph type="body" sz="quarter" idx="12" hasCustomPrompt="1"/>
          </p:nvPr>
        </p:nvSpPr>
        <p:spPr>
          <a:xfrm>
            <a:off x="203205"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sp>
        <p:nvSpPr>
          <p:cNvPr id="26" name="Text Placeholder 2"/>
          <p:cNvSpPr>
            <a:spLocks noGrp="1"/>
          </p:cNvSpPr>
          <p:nvPr>
            <p:ph type="body" sz="quarter" idx="13" hasCustomPrompt="1"/>
          </p:nvPr>
        </p:nvSpPr>
        <p:spPr>
          <a:xfrm>
            <a:off x="227236" y="5558547"/>
            <a:ext cx="2061471" cy="895087"/>
          </a:xfrm>
        </p:spPr>
        <p:txBody>
          <a:bodyPr tIns="0" bIns="0"/>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err="1"/>
              <a:t>Aenean</a:t>
            </a:r>
            <a:r>
              <a:rPr lang="en-US"/>
              <a:t> </a:t>
            </a:r>
            <a:r>
              <a:rPr lang="en-US" err="1"/>
              <a:t>lacus</a:t>
            </a:r>
            <a:r>
              <a:rPr lang="en-US"/>
              <a:t> </a:t>
            </a:r>
            <a:r>
              <a:rPr lang="en-US" err="1"/>
              <a:t>arcu</a:t>
            </a:r>
            <a:r>
              <a:rPr lang="en-US"/>
              <a: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a:t>
            </a:r>
          </a:p>
        </p:txBody>
      </p:sp>
      <p:sp>
        <p:nvSpPr>
          <p:cNvPr id="33" name="Text Placeholder 2"/>
          <p:cNvSpPr>
            <a:spLocks noGrp="1"/>
          </p:cNvSpPr>
          <p:nvPr>
            <p:ph type="body" sz="quarter" idx="14" hasCustomPrompt="1"/>
          </p:nvPr>
        </p:nvSpPr>
        <p:spPr>
          <a:xfrm>
            <a:off x="2432169" y="5195320"/>
            <a:ext cx="2061471" cy="245533"/>
          </a:xfrm>
        </p:spPr>
        <p:txBody>
          <a:bodyPr anchor="ctr" anchorCtr="0"/>
          <a:lstStyle>
            <a:lvl1pPr marL="0" indent="0" algn="l" defTabSz="1828800" rtl="0" eaLnBrk="1" latinLnBrk="0" hangingPunct="1">
              <a:lnSpc>
                <a:spcPct val="100000"/>
              </a:lnSpc>
              <a:spcBef>
                <a:spcPts val="600"/>
              </a:spcBef>
              <a:buFont typeface="Arial" panose="020B0604020202020204" pitchFamily="34" charset="0"/>
              <a:buNone/>
              <a:defRPr lang="en-US" sz="12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Image title</a:t>
            </a:r>
          </a:p>
        </p:txBody>
      </p:sp>
      <p:sp>
        <p:nvSpPr>
          <p:cNvPr id="34" name="Text Placeholder 2"/>
          <p:cNvSpPr>
            <a:spLocks noGrp="1"/>
          </p:cNvSpPr>
          <p:nvPr>
            <p:ph type="body" sz="quarter" idx="15" hasCustomPrompt="1"/>
          </p:nvPr>
        </p:nvSpPr>
        <p:spPr>
          <a:xfrm>
            <a:off x="2432169" y="5558547"/>
            <a:ext cx="2061471" cy="895087"/>
          </a:xfrm>
        </p:spPr>
        <p:txBody>
          <a:bodyPr tIns="0" bIns="0"/>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err="1"/>
              <a:t>Aenean</a:t>
            </a:r>
            <a:r>
              <a:rPr lang="en-US"/>
              <a:t> </a:t>
            </a:r>
            <a:r>
              <a:rPr lang="en-US" err="1"/>
              <a:t>lacus</a:t>
            </a:r>
            <a:r>
              <a:rPr lang="en-US"/>
              <a:t> </a:t>
            </a:r>
            <a:r>
              <a:rPr lang="en-US" err="1"/>
              <a:t>arcu</a:t>
            </a:r>
            <a:r>
              <a:rPr lang="en-US"/>
              <a: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a:t>
            </a:r>
          </a:p>
        </p:txBody>
      </p:sp>
      <p:sp>
        <p:nvSpPr>
          <p:cNvPr id="35" name="Text Placeholder 2"/>
          <p:cNvSpPr>
            <a:spLocks noGrp="1"/>
          </p:cNvSpPr>
          <p:nvPr>
            <p:ph type="body" sz="quarter" idx="16" hasCustomPrompt="1"/>
          </p:nvPr>
        </p:nvSpPr>
        <p:spPr>
          <a:xfrm>
            <a:off x="4637100" y="5195320"/>
            <a:ext cx="2061471" cy="245533"/>
          </a:xfrm>
        </p:spPr>
        <p:txBody>
          <a:bodyPr anchor="ctr" anchorCtr="0"/>
          <a:lstStyle>
            <a:lvl1pPr marL="0" indent="0" algn="l" defTabSz="1828800" rtl="0" eaLnBrk="1" latinLnBrk="0" hangingPunct="1">
              <a:lnSpc>
                <a:spcPct val="100000"/>
              </a:lnSpc>
              <a:spcBef>
                <a:spcPts val="600"/>
              </a:spcBef>
              <a:buFont typeface="Arial" panose="020B0604020202020204" pitchFamily="34" charset="0"/>
              <a:buNone/>
              <a:defRPr lang="en-US" sz="12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Image title</a:t>
            </a:r>
          </a:p>
        </p:txBody>
      </p:sp>
      <p:sp>
        <p:nvSpPr>
          <p:cNvPr id="36" name="Text Placeholder 2"/>
          <p:cNvSpPr>
            <a:spLocks noGrp="1"/>
          </p:cNvSpPr>
          <p:nvPr>
            <p:ph type="body" sz="quarter" idx="17" hasCustomPrompt="1"/>
          </p:nvPr>
        </p:nvSpPr>
        <p:spPr>
          <a:xfrm>
            <a:off x="4637100" y="5558547"/>
            <a:ext cx="2061471" cy="895087"/>
          </a:xfrm>
        </p:spPr>
        <p:txBody>
          <a:bodyPr tIns="0" bIns="0"/>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err="1"/>
              <a:t>Aenean</a:t>
            </a:r>
            <a:r>
              <a:rPr lang="en-US"/>
              <a:t> </a:t>
            </a:r>
            <a:r>
              <a:rPr lang="en-US" err="1"/>
              <a:t>lacus</a:t>
            </a:r>
            <a:r>
              <a:rPr lang="en-US"/>
              <a:t> </a:t>
            </a:r>
            <a:r>
              <a:rPr lang="en-US" err="1"/>
              <a:t>arcu</a:t>
            </a:r>
            <a:r>
              <a:rPr lang="en-US"/>
              <a: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a:t>
            </a:r>
          </a:p>
        </p:txBody>
      </p:sp>
      <p:sp>
        <p:nvSpPr>
          <p:cNvPr id="37" name="Text Placeholder 2"/>
          <p:cNvSpPr>
            <a:spLocks noGrp="1"/>
          </p:cNvSpPr>
          <p:nvPr>
            <p:ph type="body" sz="quarter" idx="18" hasCustomPrompt="1"/>
          </p:nvPr>
        </p:nvSpPr>
        <p:spPr>
          <a:xfrm>
            <a:off x="6842030" y="5195320"/>
            <a:ext cx="2061471" cy="245533"/>
          </a:xfrm>
        </p:spPr>
        <p:txBody>
          <a:bodyPr anchor="ctr" anchorCtr="0"/>
          <a:lstStyle>
            <a:lvl1pPr marL="0" indent="0" algn="l" defTabSz="1828800" rtl="0" eaLnBrk="1" latinLnBrk="0" hangingPunct="1">
              <a:lnSpc>
                <a:spcPct val="100000"/>
              </a:lnSpc>
              <a:spcBef>
                <a:spcPts val="600"/>
              </a:spcBef>
              <a:buFont typeface="Arial" panose="020B0604020202020204" pitchFamily="34" charset="0"/>
              <a:buNone/>
              <a:defRPr lang="en-US" sz="12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Image title</a:t>
            </a:r>
          </a:p>
        </p:txBody>
      </p:sp>
      <p:sp>
        <p:nvSpPr>
          <p:cNvPr id="38" name="Text Placeholder 2"/>
          <p:cNvSpPr>
            <a:spLocks noGrp="1"/>
          </p:cNvSpPr>
          <p:nvPr>
            <p:ph type="body" sz="quarter" idx="19" hasCustomPrompt="1"/>
          </p:nvPr>
        </p:nvSpPr>
        <p:spPr>
          <a:xfrm>
            <a:off x="6842030" y="5558547"/>
            <a:ext cx="2061471" cy="895087"/>
          </a:xfrm>
        </p:spPr>
        <p:txBody>
          <a:bodyPr tIns="0" bIns="0"/>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err="1"/>
              <a:t>Aenean</a:t>
            </a:r>
            <a:r>
              <a:rPr lang="en-US"/>
              <a:t> </a:t>
            </a:r>
            <a:r>
              <a:rPr lang="en-US" err="1"/>
              <a:t>lacus</a:t>
            </a:r>
            <a:r>
              <a:rPr lang="en-US"/>
              <a:t> </a:t>
            </a:r>
            <a:r>
              <a:rPr lang="en-US" err="1"/>
              <a:t>arcu</a:t>
            </a:r>
            <a:r>
              <a:rPr lang="en-US"/>
              <a: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a:t>
            </a:r>
          </a:p>
        </p:txBody>
      </p:sp>
      <p:cxnSp>
        <p:nvCxnSpPr>
          <p:cNvPr id="23"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24" name="Shape 257"/>
          <p:cNvSpPr txBox="1">
            <a:spLocks/>
          </p:cNvSpPr>
          <p:nvPr userDrawn="1"/>
        </p:nvSpPr>
        <p:spPr>
          <a:xfrm>
            <a:off x="8884293" y="6583847"/>
            <a:ext cx="197169" cy="259900"/>
          </a:xfrm>
          <a:prstGeom prst="rect">
            <a:avLst/>
          </a:prstGeom>
          <a:noFill/>
          <a:extLst>
            <a:ext uri="{C572A759-6A51-4108-AA02-DFA0A04FC94B}">
              <ma14:wrappingTextBoxFlag xmlns:ma14="http://schemas.microsoft.com/office/mac/drawingml/2011/main" xmlns=""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
        <p:nvSpPr>
          <p:cNvPr id="25" name="Picture Placeholder 9"/>
          <p:cNvSpPr>
            <a:spLocks noGrp="1"/>
          </p:cNvSpPr>
          <p:nvPr>
            <p:ph type="pic" sz="quarter" idx="24" hasCustomPrompt="1"/>
          </p:nvPr>
        </p:nvSpPr>
        <p:spPr>
          <a:xfrm>
            <a:off x="237556" y="2269067"/>
            <a:ext cx="2057400" cy="2743200"/>
          </a:xfrm>
          <a:prstGeom prst="rect">
            <a:avLst/>
          </a:prstGeom>
        </p:spPr>
        <p:txBody>
          <a:bodyPr>
            <a:noAutofit/>
          </a:bodyPr>
          <a:lstStyle>
            <a:lvl1pPr marL="0" indent="0" algn="ctr">
              <a:buFontTx/>
              <a:buNone/>
              <a:defRPr sz="1600" baseline="0">
                <a:solidFill>
                  <a:schemeClr val="accent2"/>
                </a:solidFill>
                <a:latin typeface="+mn-lt"/>
              </a:defRPr>
            </a:lvl1pPr>
          </a:lstStyle>
          <a:p>
            <a:pPr marL="0" lvl="0" indent="0" algn="ctr">
              <a:buFontTx/>
              <a:buNone/>
            </a:pPr>
            <a:r>
              <a:rPr lang="en-US"/>
              <a:t>Click icon to add color image</a:t>
            </a:r>
          </a:p>
        </p:txBody>
      </p:sp>
      <p:sp>
        <p:nvSpPr>
          <p:cNvPr id="27" name="Picture Placeholder 9"/>
          <p:cNvSpPr>
            <a:spLocks noGrp="1"/>
          </p:cNvSpPr>
          <p:nvPr>
            <p:ph type="pic" sz="quarter" idx="25" hasCustomPrompt="1"/>
          </p:nvPr>
        </p:nvSpPr>
        <p:spPr>
          <a:xfrm>
            <a:off x="2442487" y="2269067"/>
            <a:ext cx="2057400" cy="2743200"/>
          </a:xfrm>
          <a:prstGeom prst="rect">
            <a:avLst/>
          </a:prstGeom>
        </p:spPr>
        <p:txBody>
          <a:bodyPr>
            <a:noAutofit/>
          </a:bodyPr>
          <a:lstStyle>
            <a:lvl1pPr marL="0" indent="0" algn="ctr">
              <a:buFontTx/>
              <a:buNone/>
              <a:defRPr sz="1600" baseline="0">
                <a:solidFill>
                  <a:schemeClr val="accent2"/>
                </a:solidFill>
                <a:latin typeface="+mn-lt"/>
              </a:defRPr>
            </a:lvl1pPr>
          </a:lstStyle>
          <a:p>
            <a:pPr marL="0" lvl="0" indent="0" algn="ctr">
              <a:buFontTx/>
              <a:buNone/>
            </a:pPr>
            <a:r>
              <a:rPr lang="en-US"/>
              <a:t>Click icon to add color image</a:t>
            </a:r>
          </a:p>
        </p:txBody>
      </p:sp>
      <p:sp>
        <p:nvSpPr>
          <p:cNvPr id="28" name="Picture Placeholder 9"/>
          <p:cNvSpPr>
            <a:spLocks noGrp="1"/>
          </p:cNvSpPr>
          <p:nvPr>
            <p:ph type="pic" sz="quarter" idx="26" hasCustomPrompt="1"/>
          </p:nvPr>
        </p:nvSpPr>
        <p:spPr>
          <a:xfrm>
            <a:off x="4647418" y="2269067"/>
            <a:ext cx="2057400" cy="2743200"/>
          </a:xfrm>
          <a:prstGeom prst="rect">
            <a:avLst/>
          </a:prstGeom>
        </p:spPr>
        <p:txBody>
          <a:bodyPr>
            <a:noAutofit/>
          </a:bodyPr>
          <a:lstStyle>
            <a:lvl1pPr marL="0" indent="0" algn="ctr">
              <a:buFontTx/>
              <a:buNone/>
              <a:defRPr sz="1600" baseline="0">
                <a:solidFill>
                  <a:schemeClr val="accent2"/>
                </a:solidFill>
                <a:latin typeface="+mn-lt"/>
              </a:defRPr>
            </a:lvl1pPr>
          </a:lstStyle>
          <a:p>
            <a:pPr marL="0" lvl="0" indent="0" algn="ctr">
              <a:buFontTx/>
              <a:buNone/>
            </a:pPr>
            <a:r>
              <a:rPr lang="en-US"/>
              <a:t>Click icon to add color image</a:t>
            </a:r>
          </a:p>
        </p:txBody>
      </p:sp>
      <p:sp>
        <p:nvSpPr>
          <p:cNvPr id="29" name="Picture Placeholder 9"/>
          <p:cNvSpPr>
            <a:spLocks noGrp="1"/>
          </p:cNvSpPr>
          <p:nvPr>
            <p:ph type="pic" sz="quarter" idx="27" hasCustomPrompt="1"/>
          </p:nvPr>
        </p:nvSpPr>
        <p:spPr>
          <a:xfrm>
            <a:off x="6852349" y="2269067"/>
            <a:ext cx="2057400" cy="2743200"/>
          </a:xfrm>
          <a:prstGeom prst="rect">
            <a:avLst/>
          </a:prstGeom>
        </p:spPr>
        <p:txBody>
          <a:bodyPr>
            <a:noAutofit/>
          </a:bodyPr>
          <a:lstStyle>
            <a:lvl1pPr marL="0" indent="0" algn="ctr">
              <a:buFontTx/>
              <a:buNone/>
              <a:defRPr sz="1600" baseline="0">
                <a:solidFill>
                  <a:schemeClr val="accent2"/>
                </a:solidFill>
                <a:latin typeface="+mn-lt"/>
              </a:defRPr>
            </a:lvl1pPr>
          </a:lstStyle>
          <a:p>
            <a:pPr marL="0" lvl="0" indent="0" algn="ctr">
              <a:buFontTx/>
              <a:buNone/>
            </a:pPr>
            <a:r>
              <a:rPr lang="en-US"/>
              <a:t>Click icon to add color image</a:t>
            </a:r>
          </a:p>
        </p:txBody>
      </p:sp>
    </p:spTree>
    <p:extLst>
      <p:ext uri="{BB962C8B-B14F-4D97-AF65-F5344CB8AC3E}">
        <p14:creationId xmlns:p14="http://schemas.microsoft.com/office/powerpoint/2010/main" val="1949269044"/>
      </p:ext>
    </p:extLst>
  </p:cSld>
  <p:clrMapOvr>
    <a:masterClrMapping/>
  </p:clrMapOvr>
  <p:extLst mod="1">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8_Section Breaker without image and with Client/Partner logo ">
    <p:bg>
      <p:bgPr>
        <a:solidFill>
          <a:srgbClr val="ECECEC"/>
        </a:solidFill>
        <a:effectLst/>
      </p:bgPr>
    </p:bg>
    <p:spTree>
      <p:nvGrpSpPr>
        <p:cNvPr id="1" name=""/>
        <p:cNvGrpSpPr/>
        <p:nvPr/>
      </p:nvGrpSpPr>
      <p:grpSpPr>
        <a:xfrm>
          <a:off x="0" y="0"/>
          <a:ext cx="0" cy="0"/>
          <a:chOff x="0" y="0"/>
          <a:chExt cx="0" cy="0"/>
        </a:xfrm>
      </p:grpSpPr>
      <p:sp>
        <p:nvSpPr>
          <p:cNvPr id="19"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20"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22"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25"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
        <p:nvSpPr>
          <p:cNvPr id="34" name="object 4"/>
          <p:cNvSpPr/>
          <p:nvPr/>
        </p:nvSpPr>
        <p:spPr>
          <a:xfrm>
            <a:off x="-114300" y="-33866"/>
            <a:ext cx="4671298" cy="5435684"/>
          </a:xfrm>
          <a:custGeom>
            <a:avLst/>
            <a:gdLst/>
            <a:ahLst/>
            <a:cxnLst/>
            <a:rect l="l" t="t" r="r" b="b"/>
            <a:pathLst>
              <a:path w="10193348" h="8895999">
                <a:moveTo>
                  <a:pt x="8488661" y="0"/>
                </a:moveTo>
                <a:lnTo>
                  <a:pt x="1704683" y="0"/>
                </a:lnTo>
                <a:lnTo>
                  <a:pt x="1492780" y="195439"/>
                </a:lnTo>
                <a:lnTo>
                  <a:pt x="1209152" y="502960"/>
                </a:lnTo>
                <a:lnTo>
                  <a:pt x="955379" y="827176"/>
                </a:lnTo>
                <a:lnTo>
                  <a:pt x="731462" y="1166233"/>
                </a:lnTo>
                <a:lnTo>
                  <a:pt x="537401" y="1518274"/>
                </a:lnTo>
                <a:lnTo>
                  <a:pt x="373195" y="1881445"/>
                </a:lnTo>
                <a:lnTo>
                  <a:pt x="238844" y="2253892"/>
                </a:lnTo>
                <a:lnTo>
                  <a:pt x="134350" y="2633758"/>
                </a:lnTo>
                <a:lnTo>
                  <a:pt x="59711" y="3019189"/>
                </a:lnTo>
                <a:lnTo>
                  <a:pt x="14927" y="3408331"/>
                </a:lnTo>
                <a:lnTo>
                  <a:pt x="0" y="3799327"/>
                </a:lnTo>
                <a:lnTo>
                  <a:pt x="14927" y="4190324"/>
                </a:lnTo>
                <a:lnTo>
                  <a:pt x="59711" y="4579465"/>
                </a:lnTo>
                <a:lnTo>
                  <a:pt x="134350" y="4964896"/>
                </a:lnTo>
                <a:lnTo>
                  <a:pt x="238844" y="5344763"/>
                </a:lnTo>
                <a:lnTo>
                  <a:pt x="373195" y="5717209"/>
                </a:lnTo>
                <a:lnTo>
                  <a:pt x="537401" y="6080381"/>
                </a:lnTo>
                <a:lnTo>
                  <a:pt x="731462" y="6432423"/>
                </a:lnTo>
                <a:lnTo>
                  <a:pt x="955379" y="6771479"/>
                </a:lnTo>
                <a:lnTo>
                  <a:pt x="1209152" y="7095696"/>
                </a:lnTo>
                <a:lnTo>
                  <a:pt x="1492780" y="7403218"/>
                </a:lnTo>
                <a:lnTo>
                  <a:pt x="1800302" y="7686847"/>
                </a:lnTo>
                <a:lnTo>
                  <a:pt x="2124519" y="7940619"/>
                </a:lnTo>
                <a:lnTo>
                  <a:pt x="2463576" y="8164537"/>
                </a:lnTo>
                <a:lnTo>
                  <a:pt x="2815618" y="8358598"/>
                </a:lnTo>
                <a:lnTo>
                  <a:pt x="3178790" y="8522804"/>
                </a:lnTo>
                <a:lnTo>
                  <a:pt x="3551236" y="8657154"/>
                </a:lnTo>
                <a:lnTo>
                  <a:pt x="3931103" y="8761649"/>
                </a:lnTo>
                <a:lnTo>
                  <a:pt x="4316535" y="8836288"/>
                </a:lnTo>
                <a:lnTo>
                  <a:pt x="4705676" y="8881071"/>
                </a:lnTo>
                <a:lnTo>
                  <a:pt x="5096673" y="8895999"/>
                </a:lnTo>
                <a:lnTo>
                  <a:pt x="5487669" y="8881071"/>
                </a:lnTo>
                <a:lnTo>
                  <a:pt x="5876811" y="8836288"/>
                </a:lnTo>
                <a:lnTo>
                  <a:pt x="6262242" y="8761649"/>
                </a:lnTo>
                <a:lnTo>
                  <a:pt x="6642109" y="8657154"/>
                </a:lnTo>
                <a:lnTo>
                  <a:pt x="7014555" y="8522804"/>
                </a:lnTo>
                <a:lnTo>
                  <a:pt x="7377727" y="8358598"/>
                </a:lnTo>
                <a:lnTo>
                  <a:pt x="7729769" y="8164537"/>
                </a:lnTo>
                <a:lnTo>
                  <a:pt x="8068825" y="7940619"/>
                </a:lnTo>
                <a:lnTo>
                  <a:pt x="8393042" y="7686847"/>
                </a:lnTo>
                <a:lnTo>
                  <a:pt x="8700564" y="7403218"/>
                </a:lnTo>
                <a:lnTo>
                  <a:pt x="8984193" y="7095696"/>
                </a:lnTo>
                <a:lnTo>
                  <a:pt x="9237966" y="6771479"/>
                </a:lnTo>
                <a:lnTo>
                  <a:pt x="9461884" y="6432423"/>
                </a:lnTo>
                <a:lnTo>
                  <a:pt x="9655946" y="6080381"/>
                </a:lnTo>
                <a:lnTo>
                  <a:pt x="9820152" y="5717209"/>
                </a:lnTo>
                <a:lnTo>
                  <a:pt x="9954502" y="5344763"/>
                </a:lnTo>
                <a:lnTo>
                  <a:pt x="10058997" y="4964896"/>
                </a:lnTo>
                <a:lnTo>
                  <a:pt x="10133636" y="4579465"/>
                </a:lnTo>
                <a:lnTo>
                  <a:pt x="10178420" y="4190324"/>
                </a:lnTo>
                <a:lnTo>
                  <a:pt x="10193348" y="3799327"/>
                </a:lnTo>
                <a:lnTo>
                  <a:pt x="10178420" y="3408331"/>
                </a:lnTo>
                <a:lnTo>
                  <a:pt x="10133636" y="3019189"/>
                </a:lnTo>
                <a:lnTo>
                  <a:pt x="10058997" y="2633758"/>
                </a:lnTo>
                <a:lnTo>
                  <a:pt x="9954502" y="2253892"/>
                </a:lnTo>
                <a:lnTo>
                  <a:pt x="9820152" y="1881445"/>
                </a:lnTo>
                <a:lnTo>
                  <a:pt x="9655946" y="1518274"/>
                </a:lnTo>
                <a:lnTo>
                  <a:pt x="9461884" y="1166233"/>
                </a:lnTo>
                <a:lnTo>
                  <a:pt x="9237966" y="827176"/>
                </a:lnTo>
                <a:lnTo>
                  <a:pt x="8984193" y="502960"/>
                </a:lnTo>
                <a:lnTo>
                  <a:pt x="8700564" y="195439"/>
                </a:lnTo>
                <a:lnTo>
                  <a:pt x="8488661" y="0"/>
                </a:lnTo>
                <a:close/>
              </a:path>
            </a:pathLst>
          </a:custGeom>
          <a:solidFill>
            <a:srgbClr val="FFDB28"/>
          </a:solidFill>
        </p:spPr>
        <p:txBody>
          <a:bodyPr wrap="square" lIns="0" tIns="0" rIns="0" bIns="0" rtlCol="0">
            <a:noAutofit/>
          </a:bodyPr>
          <a:lstStyle/>
          <a:p>
            <a:pPr defTabSz="457200"/>
            <a:endParaRPr>
              <a:solidFill>
                <a:srgbClr val="000000"/>
              </a:solidFill>
            </a:endParaRPr>
          </a:p>
        </p:txBody>
      </p:sp>
      <p:sp>
        <p:nvSpPr>
          <p:cNvPr id="17" name="Picture Placeholder 9"/>
          <p:cNvSpPr>
            <a:spLocks noGrp="1"/>
          </p:cNvSpPr>
          <p:nvPr>
            <p:ph type="pic" sz="quarter" idx="12" hasCustomPrompt="1"/>
          </p:nvPr>
        </p:nvSpPr>
        <p:spPr>
          <a:xfrm>
            <a:off x="8176079" y="5271844"/>
            <a:ext cx="822887" cy="1143264"/>
          </a:xfrm>
          <a:prstGeom prst="rect">
            <a:avLst/>
          </a:prstGeom>
        </p:spPr>
        <p:txBody>
          <a:bodyPr>
            <a:noAutofit/>
          </a:bodyPr>
          <a:lstStyle>
            <a:lvl1pPr marL="0" indent="0" algn="ctr">
              <a:buNone/>
              <a:defRPr sz="800" baseline="0">
                <a:solidFill>
                  <a:schemeClr val="accent2"/>
                </a:solidFill>
                <a:latin typeface="+mj-lt"/>
              </a:defRPr>
            </a:lvl1pPr>
          </a:lstStyle>
          <a:p>
            <a:r>
              <a:rPr lang="en-US"/>
              <a:t>Click here to add Client / Partner Logo</a:t>
            </a:r>
            <a:endParaRPr lang="en-IN"/>
          </a:p>
        </p:txBody>
      </p:sp>
      <p:sp>
        <p:nvSpPr>
          <p:cNvPr id="18" name="object 8"/>
          <p:cNvSpPr/>
          <p:nvPr userDrawn="1"/>
        </p:nvSpPr>
        <p:spPr>
          <a:xfrm>
            <a:off x="7827005" y="1595516"/>
            <a:ext cx="1038159" cy="1384209"/>
          </a:xfrm>
          <a:custGeom>
            <a:avLst/>
            <a:gdLst/>
            <a:ahLst/>
            <a:cxnLst/>
            <a:rect l="l" t="t" r="r" b="b"/>
            <a:pathLst>
              <a:path w="4127753" h="4127749">
                <a:moveTo>
                  <a:pt x="2063876" y="0"/>
                </a:moveTo>
                <a:lnTo>
                  <a:pt x="1905544" y="6044"/>
                </a:lnTo>
                <a:lnTo>
                  <a:pt x="1747964" y="24179"/>
                </a:lnTo>
                <a:lnTo>
                  <a:pt x="1591885" y="54404"/>
                </a:lnTo>
                <a:lnTo>
                  <a:pt x="1438060" y="96719"/>
                </a:lnTo>
                <a:lnTo>
                  <a:pt x="1287239" y="151123"/>
                </a:lnTo>
                <a:lnTo>
                  <a:pt x="1140175" y="217618"/>
                </a:lnTo>
                <a:lnTo>
                  <a:pt x="997617" y="296202"/>
                </a:lnTo>
                <a:lnTo>
                  <a:pt x="860317" y="386876"/>
                </a:lnTo>
                <a:lnTo>
                  <a:pt x="729027" y="489640"/>
                </a:lnTo>
                <a:lnTo>
                  <a:pt x="604497" y="604494"/>
                </a:lnTo>
                <a:lnTo>
                  <a:pt x="489642" y="729024"/>
                </a:lnTo>
                <a:lnTo>
                  <a:pt x="386878" y="860314"/>
                </a:lnTo>
                <a:lnTo>
                  <a:pt x="296203" y="997614"/>
                </a:lnTo>
                <a:lnTo>
                  <a:pt x="217619" y="1140171"/>
                </a:lnTo>
                <a:lnTo>
                  <a:pt x="151124" y="1287236"/>
                </a:lnTo>
                <a:lnTo>
                  <a:pt x="96719" y="1438057"/>
                </a:lnTo>
                <a:lnTo>
                  <a:pt x="54404" y="1591882"/>
                </a:lnTo>
                <a:lnTo>
                  <a:pt x="24179" y="1747961"/>
                </a:lnTo>
                <a:lnTo>
                  <a:pt x="6044" y="1905542"/>
                </a:lnTo>
                <a:lnTo>
                  <a:pt x="0" y="2063874"/>
                </a:lnTo>
                <a:lnTo>
                  <a:pt x="6044" y="2222206"/>
                </a:lnTo>
                <a:lnTo>
                  <a:pt x="24179" y="2379787"/>
                </a:lnTo>
                <a:lnTo>
                  <a:pt x="54404" y="2535866"/>
                </a:lnTo>
                <a:lnTo>
                  <a:pt x="96719" y="2689691"/>
                </a:lnTo>
                <a:lnTo>
                  <a:pt x="151124" y="2840512"/>
                </a:lnTo>
                <a:lnTo>
                  <a:pt x="217619" y="2987577"/>
                </a:lnTo>
                <a:lnTo>
                  <a:pt x="296203" y="3130134"/>
                </a:lnTo>
                <a:lnTo>
                  <a:pt x="386878" y="3267434"/>
                </a:lnTo>
                <a:lnTo>
                  <a:pt x="489642" y="3398724"/>
                </a:lnTo>
                <a:lnTo>
                  <a:pt x="604497" y="3523254"/>
                </a:lnTo>
                <a:lnTo>
                  <a:pt x="729027" y="3638108"/>
                </a:lnTo>
                <a:lnTo>
                  <a:pt x="860317" y="3740872"/>
                </a:lnTo>
                <a:lnTo>
                  <a:pt x="997617" y="3831546"/>
                </a:lnTo>
                <a:lnTo>
                  <a:pt x="1140175" y="3910131"/>
                </a:lnTo>
                <a:lnTo>
                  <a:pt x="1287239" y="3976625"/>
                </a:lnTo>
                <a:lnTo>
                  <a:pt x="1438060" y="4031029"/>
                </a:lnTo>
                <a:lnTo>
                  <a:pt x="1591885" y="4073344"/>
                </a:lnTo>
                <a:lnTo>
                  <a:pt x="1747964" y="4103569"/>
                </a:lnTo>
                <a:lnTo>
                  <a:pt x="1905544" y="4121704"/>
                </a:lnTo>
                <a:lnTo>
                  <a:pt x="2063876" y="4127749"/>
                </a:lnTo>
                <a:lnTo>
                  <a:pt x="2222208" y="4121704"/>
                </a:lnTo>
                <a:lnTo>
                  <a:pt x="2379789" y="4103569"/>
                </a:lnTo>
                <a:lnTo>
                  <a:pt x="2535868" y="4073344"/>
                </a:lnTo>
                <a:lnTo>
                  <a:pt x="2689693" y="4031029"/>
                </a:lnTo>
                <a:lnTo>
                  <a:pt x="2840513" y="3976625"/>
                </a:lnTo>
                <a:lnTo>
                  <a:pt x="2987578" y="3910131"/>
                </a:lnTo>
                <a:lnTo>
                  <a:pt x="3130136" y="3831546"/>
                </a:lnTo>
                <a:lnTo>
                  <a:pt x="3267436" y="3740872"/>
                </a:lnTo>
                <a:lnTo>
                  <a:pt x="3398726" y="3638108"/>
                </a:lnTo>
                <a:lnTo>
                  <a:pt x="3523256" y="3523254"/>
                </a:lnTo>
                <a:lnTo>
                  <a:pt x="3638111" y="3398724"/>
                </a:lnTo>
                <a:lnTo>
                  <a:pt x="3740875" y="3267434"/>
                </a:lnTo>
                <a:lnTo>
                  <a:pt x="3831550" y="3130134"/>
                </a:lnTo>
                <a:lnTo>
                  <a:pt x="3910134" y="2987577"/>
                </a:lnTo>
                <a:lnTo>
                  <a:pt x="3976629" y="2840512"/>
                </a:lnTo>
                <a:lnTo>
                  <a:pt x="4031034" y="2689691"/>
                </a:lnTo>
                <a:lnTo>
                  <a:pt x="4073349" y="2535866"/>
                </a:lnTo>
                <a:lnTo>
                  <a:pt x="4103574" y="2379787"/>
                </a:lnTo>
                <a:lnTo>
                  <a:pt x="4121708" y="2222206"/>
                </a:lnTo>
                <a:lnTo>
                  <a:pt x="4127753" y="2063874"/>
                </a:lnTo>
                <a:lnTo>
                  <a:pt x="4121708" y="1905542"/>
                </a:lnTo>
                <a:lnTo>
                  <a:pt x="4103574" y="1747961"/>
                </a:lnTo>
                <a:lnTo>
                  <a:pt x="4073349" y="1591882"/>
                </a:lnTo>
                <a:lnTo>
                  <a:pt x="4031034" y="1438057"/>
                </a:lnTo>
                <a:lnTo>
                  <a:pt x="3976629" y="1287236"/>
                </a:lnTo>
                <a:lnTo>
                  <a:pt x="3910134" y="1140171"/>
                </a:lnTo>
                <a:lnTo>
                  <a:pt x="3831550" y="997614"/>
                </a:lnTo>
                <a:lnTo>
                  <a:pt x="3740875" y="860314"/>
                </a:lnTo>
                <a:lnTo>
                  <a:pt x="3638111" y="729024"/>
                </a:lnTo>
                <a:lnTo>
                  <a:pt x="3523256" y="604494"/>
                </a:lnTo>
                <a:lnTo>
                  <a:pt x="3398726" y="489640"/>
                </a:lnTo>
                <a:lnTo>
                  <a:pt x="3267436" y="386876"/>
                </a:lnTo>
                <a:lnTo>
                  <a:pt x="3130136" y="296202"/>
                </a:lnTo>
                <a:lnTo>
                  <a:pt x="2987578" y="217618"/>
                </a:lnTo>
                <a:lnTo>
                  <a:pt x="2840513" y="151123"/>
                </a:lnTo>
                <a:lnTo>
                  <a:pt x="2689693" y="96719"/>
                </a:lnTo>
                <a:lnTo>
                  <a:pt x="2535868" y="54404"/>
                </a:lnTo>
                <a:lnTo>
                  <a:pt x="2379789" y="24179"/>
                </a:lnTo>
                <a:lnTo>
                  <a:pt x="2222208" y="6044"/>
                </a:lnTo>
                <a:lnTo>
                  <a:pt x="2063876" y="0"/>
                </a:lnTo>
                <a:close/>
              </a:path>
            </a:pathLst>
          </a:custGeom>
          <a:solidFill>
            <a:srgbClr val="00A1E0"/>
          </a:solidFill>
        </p:spPr>
        <p:txBody>
          <a:bodyPr wrap="square" lIns="0" tIns="0" rIns="0" bIns="0" rtlCol="0">
            <a:noAutofit/>
          </a:bodyPr>
          <a:lstStyle/>
          <a:p>
            <a:pPr defTabSz="457200"/>
            <a:endParaRPr>
              <a:solidFill>
                <a:srgbClr val="000000"/>
              </a:solidFill>
            </a:endParaRPr>
          </a:p>
        </p:txBody>
      </p:sp>
      <p:sp>
        <p:nvSpPr>
          <p:cNvPr id="21" name="object 9"/>
          <p:cNvSpPr/>
          <p:nvPr userDrawn="1"/>
        </p:nvSpPr>
        <p:spPr>
          <a:xfrm>
            <a:off x="4987213" y="4060012"/>
            <a:ext cx="641535" cy="855381"/>
          </a:xfrm>
          <a:custGeom>
            <a:avLst/>
            <a:gdLst/>
            <a:ahLst/>
            <a:cxnLst/>
            <a:rect l="l" t="t" r="r" b="b"/>
            <a:pathLst>
              <a:path w="1880363" h="1880367">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3"/>
                </a:lnTo>
                <a:lnTo>
                  <a:pt x="2753" y="1012310"/>
                </a:lnTo>
                <a:lnTo>
                  <a:pt x="11014" y="1084095"/>
                </a:lnTo>
                <a:lnTo>
                  <a:pt x="24783" y="1155196"/>
                </a:lnTo>
                <a:lnTo>
                  <a:pt x="44059" y="1225270"/>
                </a:lnTo>
                <a:lnTo>
                  <a:pt x="68843" y="1293975"/>
                </a:lnTo>
                <a:lnTo>
                  <a:pt x="99134" y="1360969"/>
                </a:lnTo>
                <a:lnTo>
                  <a:pt x="134933" y="1425911"/>
                </a:lnTo>
                <a:lnTo>
                  <a:pt x="176239" y="1488456"/>
                </a:lnTo>
                <a:lnTo>
                  <a:pt x="223052" y="1548265"/>
                </a:lnTo>
                <a:lnTo>
                  <a:pt x="275373" y="1604993"/>
                </a:lnTo>
                <a:lnTo>
                  <a:pt x="332102" y="1657314"/>
                </a:lnTo>
                <a:lnTo>
                  <a:pt x="391911" y="1704128"/>
                </a:lnTo>
                <a:lnTo>
                  <a:pt x="454457" y="1745434"/>
                </a:lnTo>
                <a:lnTo>
                  <a:pt x="519398" y="1781232"/>
                </a:lnTo>
                <a:lnTo>
                  <a:pt x="586392" y="1811523"/>
                </a:lnTo>
                <a:lnTo>
                  <a:pt x="655098" y="1836307"/>
                </a:lnTo>
                <a:lnTo>
                  <a:pt x="725172" y="1855583"/>
                </a:lnTo>
                <a:lnTo>
                  <a:pt x="796273" y="1869352"/>
                </a:lnTo>
                <a:lnTo>
                  <a:pt x="868058" y="1877613"/>
                </a:lnTo>
                <a:lnTo>
                  <a:pt x="940185" y="1880367"/>
                </a:lnTo>
                <a:lnTo>
                  <a:pt x="1012312" y="1877613"/>
                </a:lnTo>
                <a:lnTo>
                  <a:pt x="1084097" y="1869352"/>
                </a:lnTo>
                <a:lnTo>
                  <a:pt x="1155197" y="1855583"/>
                </a:lnTo>
                <a:lnTo>
                  <a:pt x="1225271" y="1836307"/>
                </a:lnTo>
                <a:lnTo>
                  <a:pt x="1293976" y="1811523"/>
                </a:lnTo>
                <a:lnTo>
                  <a:pt x="1360970" y="1781232"/>
                </a:lnTo>
                <a:lnTo>
                  <a:pt x="1425911" y="1745434"/>
                </a:lnTo>
                <a:lnTo>
                  <a:pt x="1488456" y="1704128"/>
                </a:lnTo>
                <a:lnTo>
                  <a:pt x="1548264" y="1657314"/>
                </a:lnTo>
                <a:lnTo>
                  <a:pt x="1604992" y="1604993"/>
                </a:lnTo>
                <a:lnTo>
                  <a:pt x="1657313" y="1548265"/>
                </a:lnTo>
                <a:lnTo>
                  <a:pt x="1704126" y="1488456"/>
                </a:lnTo>
                <a:lnTo>
                  <a:pt x="1745432" y="1425911"/>
                </a:lnTo>
                <a:lnTo>
                  <a:pt x="1781230" y="1360969"/>
                </a:lnTo>
                <a:lnTo>
                  <a:pt x="1811521" y="1293975"/>
                </a:lnTo>
                <a:lnTo>
                  <a:pt x="1836304" y="1225270"/>
                </a:lnTo>
                <a:lnTo>
                  <a:pt x="1855580" y="1155196"/>
                </a:lnTo>
                <a:lnTo>
                  <a:pt x="1869349" y="1084095"/>
                </a:lnTo>
                <a:lnTo>
                  <a:pt x="1877610" y="1012310"/>
                </a:lnTo>
                <a:lnTo>
                  <a:pt x="1880363" y="940183"/>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rgbClr val="0D356E"/>
          </a:solidFill>
        </p:spPr>
        <p:txBody>
          <a:bodyPr wrap="square" lIns="0" tIns="0" rIns="0" bIns="0" rtlCol="0">
            <a:noAutofit/>
          </a:bodyPr>
          <a:lstStyle/>
          <a:p>
            <a:pPr defTabSz="457200"/>
            <a:endParaRPr>
              <a:solidFill>
                <a:srgbClr val="000000"/>
              </a:solidFill>
            </a:endParaRPr>
          </a:p>
        </p:txBody>
      </p:sp>
      <p:sp>
        <p:nvSpPr>
          <p:cNvPr id="23" name="object 10"/>
          <p:cNvSpPr/>
          <p:nvPr userDrawn="1"/>
        </p:nvSpPr>
        <p:spPr>
          <a:xfrm>
            <a:off x="6380528" y="3046787"/>
            <a:ext cx="637328" cy="849771"/>
          </a:xfrm>
          <a:custGeom>
            <a:avLst/>
            <a:gdLst/>
            <a:ahLst/>
            <a:cxnLst/>
            <a:rect l="l" t="t" r="r" b="b"/>
            <a:pathLst>
              <a:path w="1390729" h="1390729">
                <a:moveTo>
                  <a:pt x="695364" y="0"/>
                </a:moveTo>
                <a:lnTo>
                  <a:pt x="642019" y="2036"/>
                </a:lnTo>
                <a:lnTo>
                  <a:pt x="588926" y="8146"/>
                </a:lnTo>
                <a:lnTo>
                  <a:pt x="536340" y="18330"/>
                </a:lnTo>
                <a:lnTo>
                  <a:pt x="484512" y="32586"/>
                </a:lnTo>
                <a:lnTo>
                  <a:pt x="433697" y="50916"/>
                </a:lnTo>
                <a:lnTo>
                  <a:pt x="384147" y="73320"/>
                </a:lnTo>
                <a:lnTo>
                  <a:pt x="336116" y="99796"/>
                </a:lnTo>
                <a:lnTo>
                  <a:pt x="289856" y="130346"/>
                </a:lnTo>
                <a:lnTo>
                  <a:pt x="245621" y="164970"/>
                </a:lnTo>
                <a:lnTo>
                  <a:pt x="203663" y="203667"/>
                </a:lnTo>
                <a:lnTo>
                  <a:pt x="164967" y="245623"/>
                </a:lnTo>
                <a:lnTo>
                  <a:pt x="130344" y="289858"/>
                </a:lnTo>
                <a:lnTo>
                  <a:pt x="99795" y="336117"/>
                </a:lnTo>
                <a:lnTo>
                  <a:pt x="73319" y="384148"/>
                </a:lnTo>
                <a:lnTo>
                  <a:pt x="50915" y="433698"/>
                </a:lnTo>
                <a:lnTo>
                  <a:pt x="32586" y="484512"/>
                </a:lnTo>
                <a:lnTo>
                  <a:pt x="18329" y="536339"/>
                </a:lnTo>
                <a:lnTo>
                  <a:pt x="8146" y="588926"/>
                </a:lnTo>
                <a:lnTo>
                  <a:pt x="2036" y="642018"/>
                </a:lnTo>
                <a:lnTo>
                  <a:pt x="0" y="695364"/>
                </a:lnTo>
                <a:lnTo>
                  <a:pt x="2036" y="748710"/>
                </a:lnTo>
                <a:lnTo>
                  <a:pt x="8146" y="801802"/>
                </a:lnTo>
                <a:lnTo>
                  <a:pt x="18329" y="854389"/>
                </a:lnTo>
                <a:lnTo>
                  <a:pt x="32586" y="906216"/>
                </a:lnTo>
                <a:lnTo>
                  <a:pt x="50915" y="957030"/>
                </a:lnTo>
                <a:lnTo>
                  <a:pt x="73319" y="1006580"/>
                </a:lnTo>
                <a:lnTo>
                  <a:pt x="99795" y="1054610"/>
                </a:lnTo>
                <a:lnTo>
                  <a:pt x="130344" y="1100870"/>
                </a:lnTo>
                <a:lnTo>
                  <a:pt x="164967" y="1145104"/>
                </a:lnTo>
                <a:lnTo>
                  <a:pt x="203663" y="1187061"/>
                </a:lnTo>
                <a:lnTo>
                  <a:pt x="245621" y="1225758"/>
                </a:lnTo>
                <a:lnTo>
                  <a:pt x="289856" y="1260381"/>
                </a:lnTo>
                <a:lnTo>
                  <a:pt x="336116" y="1290931"/>
                </a:lnTo>
                <a:lnTo>
                  <a:pt x="384147" y="1317408"/>
                </a:lnTo>
                <a:lnTo>
                  <a:pt x="433697" y="1339812"/>
                </a:lnTo>
                <a:lnTo>
                  <a:pt x="484512" y="1358142"/>
                </a:lnTo>
                <a:lnTo>
                  <a:pt x="536340" y="1372399"/>
                </a:lnTo>
                <a:lnTo>
                  <a:pt x="588926" y="1382582"/>
                </a:lnTo>
                <a:lnTo>
                  <a:pt x="642019" y="1388692"/>
                </a:lnTo>
                <a:lnTo>
                  <a:pt x="695364" y="1390729"/>
                </a:lnTo>
                <a:lnTo>
                  <a:pt x="748710" y="1388692"/>
                </a:lnTo>
                <a:lnTo>
                  <a:pt x="801802" y="1382582"/>
                </a:lnTo>
                <a:lnTo>
                  <a:pt x="854389" y="1372399"/>
                </a:lnTo>
                <a:lnTo>
                  <a:pt x="906215" y="1358142"/>
                </a:lnTo>
                <a:lnTo>
                  <a:pt x="957030" y="1339812"/>
                </a:lnTo>
                <a:lnTo>
                  <a:pt x="1006579" y="1317408"/>
                </a:lnTo>
                <a:lnTo>
                  <a:pt x="1054609" y="1290931"/>
                </a:lnTo>
                <a:lnTo>
                  <a:pt x="1100868" y="1260381"/>
                </a:lnTo>
                <a:lnTo>
                  <a:pt x="1145102" y="1225758"/>
                </a:lnTo>
                <a:lnTo>
                  <a:pt x="1187058" y="1187061"/>
                </a:lnTo>
                <a:lnTo>
                  <a:pt x="1225755" y="1145104"/>
                </a:lnTo>
                <a:lnTo>
                  <a:pt x="1260379" y="1100870"/>
                </a:lnTo>
                <a:lnTo>
                  <a:pt x="1290930" y="1054610"/>
                </a:lnTo>
                <a:lnTo>
                  <a:pt x="1317408" y="1006580"/>
                </a:lnTo>
                <a:lnTo>
                  <a:pt x="1339811" y="957030"/>
                </a:lnTo>
                <a:lnTo>
                  <a:pt x="1358142" y="906216"/>
                </a:lnTo>
                <a:lnTo>
                  <a:pt x="1372399" y="854389"/>
                </a:lnTo>
                <a:lnTo>
                  <a:pt x="1382583" y="801802"/>
                </a:lnTo>
                <a:lnTo>
                  <a:pt x="1388693" y="748710"/>
                </a:lnTo>
                <a:lnTo>
                  <a:pt x="1390729" y="695364"/>
                </a:lnTo>
                <a:lnTo>
                  <a:pt x="1388693" y="642018"/>
                </a:lnTo>
                <a:lnTo>
                  <a:pt x="1382583" y="588926"/>
                </a:lnTo>
                <a:lnTo>
                  <a:pt x="1372399" y="536339"/>
                </a:lnTo>
                <a:lnTo>
                  <a:pt x="1358142" y="484512"/>
                </a:lnTo>
                <a:lnTo>
                  <a:pt x="1339811" y="433698"/>
                </a:lnTo>
                <a:lnTo>
                  <a:pt x="1317408" y="384148"/>
                </a:lnTo>
                <a:lnTo>
                  <a:pt x="1290930" y="336117"/>
                </a:lnTo>
                <a:lnTo>
                  <a:pt x="1260379" y="289858"/>
                </a:lnTo>
                <a:lnTo>
                  <a:pt x="1225755" y="245623"/>
                </a:lnTo>
                <a:lnTo>
                  <a:pt x="1187058" y="203667"/>
                </a:lnTo>
                <a:lnTo>
                  <a:pt x="1145102" y="164970"/>
                </a:lnTo>
                <a:lnTo>
                  <a:pt x="1100868" y="130346"/>
                </a:lnTo>
                <a:lnTo>
                  <a:pt x="1054609" y="99796"/>
                </a:lnTo>
                <a:lnTo>
                  <a:pt x="1006579" y="73320"/>
                </a:lnTo>
                <a:lnTo>
                  <a:pt x="957030" y="50916"/>
                </a:lnTo>
                <a:lnTo>
                  <a:pt x="906215" y="32586"/>
                </a:lnTo>
                <a:lnTo>
                  <a:pt x="854389" y="18330"/>
                </a:lnTo>
                <a:lnTo>
                  <a:pt x="801802" y="8146"/>
                </a:lnTo>
                <a:lnTo>
                  <a:pt x="748710" y="2036"/>
                </a:lnTo>
                <a:lnTo>
                  <a:pt x="695364" y="0"/>
                </a:lnTo>
                <a:close/>
              </a:path>
            </a:pathLst>
          </a:custGeom>
          <a:solidFill>
            <a:srgbClr val="6DC24A"/>
          </a:solidFill>
        </p:spPr>
        <p:txBody>
          <a:bodyPr wrap="square" lIns="0" tIns="0" rIns="0" bIns="0" rtlCol="0">
            <a:noAutofit/>
          </a:bodyPr>
          <a:lstStyle/>
          <a:p>
            <a:pPr defTabSz="457200"/>
            <a:endParaRPr>
              <a:solidFill>
                <a:srgbClr val="000000"/>
              </a:solidFill>
            </a:endParaRPr>
          </a:p>
        </p:txBody>
      </p:sp>
      <p:sp>
        <p:nvSpPr>
          <p:cNvPr id="24" name="object 11"/>
          <p:cNvSpPr/>
          <p:nvPr userDrawn="1"/>
        </p:nvSpPr>
        <p:spPr>
          <a:xfrm>
            <a:off x="5949924" y="481976"/>
            <a:ext cx="579139" cy="772185"/>
          </a:xfrm>
          <a:custGeom>
            <a:avLst/>
            <a:gdLst/>
            <a:ahLst/>
            <a:cxnLst/>
            <a:rect l="l" t="t" r="r" b="b"/>
            <a:pathLst>
              <a:path w="1263752" h="1263753">
                <a:moveTo>
                  <a:pt x="631876" y="0"/>
                </a:moveTo>
                <a:lnTo>
                  <a:pt x="583400" y="1850"/>
                </a:lnTo>
                <a:lnTo>
                  <a:pt x="535155" y="7402"/>
                </a:lnTo>
                <a:lnTo>
                  <a:pt x="487369" y="16656"/>
                </a:lnTo>
                <a:lnTo>
                  <a:pt x="440274" y="29611"/>
                </a:lnTo>
                <a:lnTo>
                  <a:pt x="394098" y="46268"/>
                </a:lnTo>
                <a:lnTo>
                  <a:pt x="349072" y="66626"/>
                </a:lnTo>
                <a:lnTo>
                  <a:pt x="305426" y="90685"/>
                </a:lnTo>
                <a:lnTo>
                  <a:pt x="263390" y="118446"/>
                </a:lnTo>
                <a:lnTo>
                  <a:pt x="223194" y="149908"/>
                </a:lnTo>
                <a:lnTo>
                  <a:pt x="185067" y="185072"/>
                </a:lnTo>
                <a:lnTo>
                  <a:pt x="149904" y="223198"/>
                </a:lnTo>
                <a:lnTo>
                  <a:pt x="118443" y="263394"/>
                </a:lnTo>
                <a:lnTo>
                  <a:pt x="90683" y="305429"/>
                </a:lnTo>
                <a:lnTo>
                  <a:pt x="66624" y="349075"/>
                </a:lnTo>
                <a:lnTo>
                  <a:pt x="46266" y="394100"/>
                </a:lnTo>
                <a:lnTo>
                  <a:pt x="29610" y="440276"/>
                </a:lnTo>
                <a:lnTo>
                  <a:pt x="16656" y="487371"/>
                </a:lnTo>
                <a:lnTo>
                  <a:pt x="7402" y="535156"/>
                </a:lnTo>
                <a:lnTo>
                  <a:pt x="1850" y="583401"/>
                </a:lnTo>
                <a:lnTo>
                  <a:pt x="0" y="631876"/>
                </a:lnTo>
                <a:lnTo>
                  <a:pt x="1850" y="680351"/>
                </a:lnTo>
                <a:lnTo>
                  <a:pt x="7402" y="728596"/>
                </a:lnTo>
                <a:lnTo>
                  <a:pt x="16656" y="776381"/>
                </a:lnTo>
                <a:lnTo>
                  <a:pt x="29610" y="823477"/>
                </a:lnTo>
                <a:lnTo>
                  <a:pt x="46266" y="869652"/>
                </a:lnTo>
                <a:lnTo>
                  <a:pt x="66624" y="914677"/>
                </a:lnTo>
                <a:lnTo>
                  <a:pt x="90683" y="958323"/>
                </a:lnTo>
                <a:lnTo>
                  <a:pt x="118443" y="1000358"/>
                </a:lnTo>
                <a:lnTo>
                  <a:pt x="149904" y="1040554"/>
                </a:lnTo>
                <a:lnTo>
                  <a:pt x="185067" y="1078680"/>
                </a:lnTo>
                <a:lnTo>
                  <a:pt x="223194" y="1113844"/>
                </a:lnTo>
                <a:lnTo>
                  <a:pt x="263390" y="1145306"/>
                </a:lnTo>
                <a:lnTo>
                  <a:pt x="305426" y="1173067"/>
                </a:lnTo>
                <a:lnTo>
                  <a:pt x="349072" y="1197127"/>
                </a:lnTo>
                <a:lnTo>
                  <a:pt x="394098" y="1217485"/>
                </a:lnTo>
                <a:lnTo>
                  <a:pt x="440274" y="1234141"/>
                </a:lnTo>
                <a:lnTo>
                  <a:pt x="487369" y="1247096"/>
                </a:lnTo>
                <a:lnTo>
                  <a:pt x="535155" y="1256350"/>
                </a:lnTo>
                <a:lnTo>
                  <a:pt x="583400" y="1261902"/>
                </a:lnTo>
                <a:lnTo>
                  <a:pt x="631876" y="1263753"/>
                </a:lnTo>
                <a:lnTo>
                  <a:pt x="680351" y="1261902"/>
                </a:lnTo>
                <a:lnTo>
                  <a:pt x="728596" y="1256350"/>
                </a:lnTo>
                <a:lnTo>
                  <a:pt x="776382" y="1247096"/>
                </a:lnTo>
                <a:lnTo>
                  <a:pt x="823477" y="1234141"/>
                </a:lnTo>
                <a:lnTo>
                  <a:pt x="869653" y="1217485"/>
                </a:lnTo>
                <a:lnTo>
                  <a:pt x="914679" y="1197127"/>
                </a:lnTo>
                <a:lnTo>
                  <a:pt x="958325" y="1173067"/>
                </a:lnTo>
                <a:lnTo>
                  <a:pt x="1000361" y="1145306"/>
                </a:lnTo>
                <a:lnTo>
                  <a:pt x="1040557" y="1113844"/>
                </a:lnTo>
                <a:lnTo>
                  <a:pt x="1078684" y="1078680"/>
                </a:lnTo>
                <a:lnTo>
                  <a:pt x="1113847" y="1040554"/>
                </a:lnTo>
                <a:lnTo>
                  <a:pt x="1145308" y="1000358"/>
                </a:lnTo>
                <a:lnTo>
                  <a:pt x="1173068" y="958323"/>
                </a:lnTo>
                <a:lnTo>
                  <a:pt x="1197127" y="914677"/>
                </a:lnTo>
                <a:lnTo>
                  <a:pt x="1217485" y="869652"/>
                </a:lnTo>
                <a:lnTo>
                  <a:pt x="1234141" y="823477"/>
                </a:lnTo>
                <a:lnTo>
                  <a:pt x="1247096" y="776381"/>
                </a:lnTo>
                <a:lnTo>
                  <a:pt x="1256349" y="728596"/>
                </a:lnTo>
                <a:lnTo>
                  <a:pt x="1261901" y="680351"/>
                </a:lnTo>
                <a:lnTo>
                  <a:pt x="1263752" y="631876"/>
                </a:lnTo>
                <a:lnTo>
                  <a:pt x="1261901" y="583401"/>
                </a:lnTo>
                <a:lnTo>
                  <a:pt x="1256349" y="535156"/>
                </a:lnTo>
                <a:lnTo>
                  <a:pt x="1247096" y="487371"/>
                </a:lnTo>
                <a:lnTo>
                  <a:pt x="1234141" y="440276"/>
                </a:lnTo>
                <a:lnTo>
                  <a:pt x="1217485" y="394100"/>
                </a:lnTo>
                <a:lnTo>
                  <a:pt x="1197127" y="349075"/>
                </a:lnTo>
                <a:lnTo>
                  <a:pt x="1173068" y="305429"/>
                </a:lnTo>
                <a:lnTo>
                  <a:pt x="1145308" y="263394"/>
                </a:lnTo>
                <a:lnTo>
                  <a:pt x="1113847" y="223198"/>
                </a:lnTo>
                <a:lnTo>
                  <a:pt x="1078684" y="185072"/>
                </a:lnTo>
                <a:lnTo>
                  <a:pt x="1040557" y="149908"/>
                </a:lnTo>
                <a:lnTo>
                  <a:pt x="1000361" y="118446"/>
                </a:lnTo>
                <a:lnTo>
                  <a:pt x="958325" y="90685"/>
                </a:lnTo>
                <a:lnTo>
                  <a:pt x="914679" y="66626"/>
                </a:lnTo>
                <a:lnTo>
                  <a:pt x="869653" y="46268"/>
                </a:lnTo>
                <a:lnTo>
                  <a:pt x="823477" y="29611"/>
                </a:lnTo>
                <a:lnTo>
                  <a:pt x="776382" y="16656"/>
                </a:lnTo>
                <a:lnTo>
                  <a:pt x="728596" y="7402"/>
                </a:lnTo>
                <a:lnTo>
                  <a:pt x="680351" y="1850"/>
                </a:lnTo>
                <a:lnTo>
                  <a:pt x="631876" y="0"/>
                </a:lnTo>
                <a:close/>
              </a:path>
            </a:pathLst>
          </a:custGeom>
          <a:solidFill>
            <a:srgbClr val="EE3340"/>
          </a:solidFill>
        </p:spPr>
        <p:txBody>
          <a:bodyPr wrap="square" lIns="0" tIns="0" rIns="0" bIns="0" rtlCol="0">
            <a:noAutofit/>
          </a:bodyPr>
          <a:lstStyle/>
          <a:p>
            <a:pPr defTabSz="457200"/>
            <a:endParaRPr>
              <a:solidFill>
                <a:srgbClr val="000000"/>
              </a:solidFill>
            </a:endParaRPr>
          </a:p>
        </p:txBody>
      </p:sp>
      <p:cxnSp>
        <p:nvCxnSpPr>
          <p:cNvPr id="26"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28" name="Picture 2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704547" y="5125860"/>
            <a:ext cx="1306800" cy="1463147"/>
          </a:xfrm>
          <a:prstGeom prst="rect">
            <a:avLst/>
          </a:prstGeom>
        </p:spPr>
      </p:pic>
      <p:sp>
        <p:nvSpPr>
          <p:cNvPr id="16" name="Title 1"/>
          <p:cNvSpPr>
            <a:spLocks noGrp="1"/>
          </p:cNvSpPr>
          <p:nvPr>
            <p:ph type="ctrTitle" hasCustomPrompt="1"/>
          </p:nvPr>
        </p:nvSpPr>
        <p:spPr>
          <a:xfrm>
            <a:off x="713836" y="1219200"/>
            <a:ext cx="6946900" cy="1625600"/>
          </a:xfrm>
          <a:prstGeom prst="rect">
            <a:avLst/>
          </a:prstGeom>
        </p:spPr>
        <p:txBody>
          <a:bodyPr vert="horz" wrap="square" lIns="0" tIns="0" rIns="0" bIns="0" rtlCol="0">
            <a:noAutofit/>
          </a:bodyPr>
          <a:lstStyle>
            <a:lvl1pPr>
              <a:defRPr lang="en-US" sz="3600" spc="-55" dirty="0">
                <a:solidFill>
                  <a:srgbClr val="0D356E"/>
                </a:solidFill>
                <a:latin typeface="+mn-lt"/>
              </a:defRPr>
            </a:lvl1pPr>
          </a:lstStyle>
          <a:p>
            <a:pPr marL="15394"/>
            <a:r>
              <a:rPr lang="en-US" sz="3600" b="1" u="sng" spc="-55">
                <a:solidFill>
                  <a:srgbClr val="0D356E"/>
                </a:solidFill>
                <a:latin typeface="+mn-lt"/>
                <a:cs typeface="Arial"/>
              </a:rPr>
              <a:t>Headline placeholder</a:t>
            </a:r>
            <a:br>
              <a:rPr lang="en-US" sz="3600" b="1" u="sng" spc="-55">
                <a:solidFill>
                  <a:srgbClr val="0D356E"/>
                </a:solidFill>
                <a:latin typeface="+mn-lt"/>
                <a:cs typeface="Arial"/>
              </a:rPr>
            </a:br>
            <a:r>
              <a:rPr lang="en-US" sz="3600" b="1" u="sng" spc="-36">
                <a:solidFill>
                  <a:srgbClr val="0D356E"/>
                </a:solidFill>
                <a:latin typeface="+mn-lt"/>
                <a:cs typeface="Arial"/>
              </a:rPr>
              <a:t>i</a:t>
            </a:r>
            <a:r>
              <a:rPr lang="en-US" sz="3600" b="1" u="sng" spc="-67">
                <a:solidFill>
                  <a:srgbClr val="0D356E"/>
                </a:solidFill>
                <a:latin typeface="+mn-lt"/>
                <a:cs typeface="Arial"/>
              </a:rPr>
              <a:t>n</a:t>
            </a:r>
            <a:r>
              <a:rPr lang="en-US" sz="3600" b="1" u="sng" spc="-6">
                <a:solidFill>
                  <a:srgbClr val="0D356E"/>
                </a:solidFill>
                <a:latin typeface="+mn-lt"/>
                <a:cs typeface="Arial"/>
              </a:rPr>
              <a:t> t</a:t>
            </a:r>
            <a:r>
              <a:rPr lang="en-US" sz="3600" b="1" u="sng" spc="-85">
                <a:solidFill>
                  <a:srgbClr val="0D356E"/>
                </a:solidFill>
                <a:latin typeface="+mn-lt"/>
                <a:cs typeface="Arial"/>
              </a:rPr>
              <a:t>w</a:t>
            </a:r>
            <a:r>
              <a:rPr lang="en-US" sz="3600" b="1" u="sng" spc="-67">
                <a:solidFill>
                  <a:srgbClr val="0D356E"/>
                </a:solidFill>
                <a:latin typeface="+mn-lt"/>
                <a:cs typeface="Arial"/>
              </a:rPr>
              <a:t>o</a:t>
            </a:r>
            <a:r>
              <a:rPr lang="en-US" sz="3600" b="1" u="sng" spc="-6">
                <a:solidFill>
                  <a:srgbClr val="0D356E"/>
                </a:solidFill>
                <a:latin typeface="+mn-lt"/>
                <a:cs typeface="Arial"/>
              </a:rPr>
              <a:t> </a:t>
            </a:r>
            <a:r>
              <a:rPr lang="en-US" sz="3600" b="1" u="sng" spc="-36">
                <a:solidFill>
                  <a:srgbClr val="0D356E"/>
                </a:solidFill>
                <a:latin typeface="+mn-lt"/>
                <a:cs typeface="Arial"/>
              </a:rPr>
              <a:t>li</a:t>
            </a:r>
            <a:r>
              <a:rPr lang="en-US" sz="3600" b="1" u="sng" spc="-73">
                <a:solidFill>
                  <a:srgbClr val="0D356E"/>
                </a:solidFill>
                <a:latin typeface="+mn-lt"/>
                <a:cs typeface="Arial"/>
              </a:rPr>
              <a:t>n</a:t>
            </a:r>
            <a:r>
              <a:rPr lang="en-US" sz="3600" b="1" u="sng" spc="-61">
                <a:solidFill>
                  <a:srgbClr val="0D356E"/>
                </a:solidFill>
                <a:latin typeface="+mn-lt"/>
                <a:cs typeface="Arial"/>
              </a:rPr>
              <a:t>es</a:t>
            </a:r>
            <a:endParaRPr lang="en-US" sz="3600" u="sng">
              <a:latin typeface="+mn-lt"/>
              <a:cs typeface="Arial"/>
            </a:endParaRPr>
          </a:p>
        </p:txBody>
      </p:sp>
      <p:sp>
        <p:nvSpPr>
          <p:cNvPr id="27" name="Text Placeholder 2"/>
          <p:cNvSpPr>
            <a:spLocks noGrp="1"/>
          </p:cNvSpPr>
          <p:nvPr>
            <p:ph type="body" sz="quarter" idx="10" hasCustomPrompt="1"/>
          </p:nvPr>
        </p:nvSpPr>
        <p:spPr>
          <a:xfrm>
            <a:off x="70935" y="3088351"/>
            <a:ext cx="4314029" cy="278304"/>
          </a:xfrm>
        </p:spPr>
        <p:txBody>
          <a:bodyPr/>
          <a:lstStyle>
            <a:lvl1pPr marL="15394" indent="0" algn="ctr" defTabSz="457200" rtl="0" eaLnBrk="1" latinLnBrk="0" hangingPunct="1">
              <a:lnSpc>
                <a:spcPct val="90000"/>
              </a:lnSpc>
              <a:spcBef>
                <a:spcPts val="2000"/>
              </a:spcBef>
              <a:buFont typeface="Arial" panose="020B0604020202020204" pitchFamily="34" charset="0"/>
              <a:buNone/>
              <a:defRPr lang="en-US" sz="1050" b="1" kern="1200" dirty="0">
                <a:solidFill>
                  <a:srgbClr val="0D356E"/>
                </a:solidFill>
                <a:latin typeface="+mn-lt"/>
                <a:ea typeface="+mn-ea"/>
                <a:cs typeface="Arial"/>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marL="15394" algn="ctr"/>
            <a:r>
              <a:rPr lang="en-US" sz="1050" b="1" err="1">
                <a:solidFill>
                  <a:srgbClr val="0D356E"/>
                </a:solidFill>
                <a:latin typeface="+mn-lt"/>
                <a:cs typeface="Arial"/>
              </a:rPr>
              <a:t>Subheadline</a:t>
            </a:r>
            <a:r>
              <a:rPr lang="en-US" sz="1050" b="1" spc="6">
                <a:solidFill>
                  <a:srgbClr val="0D356E"/>
                </a:solidFill>
                <a:latin typeface="+mn-lt"/>
                <a:cs typeface="Arial"/>
              </a:rPr>
              <a:t> </a:t>
            </a:r>
            <a:r>
              <a:rPr lang="en-US" sz="1050" b="1">
                <a:solidFill>
                  <a:srgbClr val="0D356E"/>
                </a:solidFill>
                <a:latin typeface="+mn-lt"/>
                <a:cs typeface="Arial"/>
              </a:rPr>
              <a:t>or</a:t>
            </a:r>
            <a:r>
              <a:rPr lang="en-US" sz="1050" b="1" spc="6">
                <a:solidFill>
                  <a:srgbClr val="0D356E"/>
                </a:solidFill>
                <a:latin typeface="+mn-lt"/>
                <a:cs typeface="Arial"/>
              </a:rPr>
              <a:t> </a:t>
            </a:r>
            <a:r>
              <a:rPr lang="en-US" sz="1050" b="1">
                <a:solidFill>
                  <a:srgbClr val="0D356E"/>
                </a:solidFill>
                <a:latin typeface="+mn-lt"/>
                <a:cs typeface="Arial"/>
              </a:rPr>
              <a:t>supportive</a:t>
            </a:r>
            <a:r>
              <a:rPr lang="en-US" sz="1050" b="1" spc="6">
                <a:solidFill>
                  <a:srgbClr val="0D356E"/>
                </a:solidFill>
                <a:latin typeface="+mn-lt"/>
                <a:cs typeface="Arial"/>
              </a:rPr>
              <a:t> </a:t>
            </a:r>
            <a:r>
              <a:rPr lang="en-US" sz="1050" b="1">
                <a:solidFill>
                  <a:srgbClr val="0D356E"/>
                </a:solidFill>
                <a:latin typeface="+mn-lt"/>
                <a:cs typeface="Arial"/>
              </a:rPr>
              <a:t>text</a:t>
            </a:r>
          </a:p>
        </p:txBody>
      </p:sp>
      <p:sp>
        <p:nvSpPr>
          <p:cNvPr id="29" name="Text Placeholder 2"/>
          <p:cNvSpPr>
            <a:spLocks noGrp="1"/>
          </p:cNvSpPr>
          <p:nvPr>
            <p:ph type="body" sz="quarter" idx="11" hasCustomPrompt="1"/>
          </p:nvPr>
        </p:nvSpPr>
        <p:spPr>
          <a:xfrm>
            <a:off x="190500" y="3409760"/>
            <a:ext cx="4051300" cy="677333"/>
          </a:xfrm>
        </p:spPr>
        <p:txBody>
          <a:bodyPr/>
          <a:lstStyle>
            <a:lvl1pPr marL="15394" indent="0" algn="ctr" defTabSz="1828800" rtl="0" eaLnBrk="1" latinLnBrk="0" hangingPunct="1">
              <a:lnSpc>
                <a:spcPct val="100000"/>
              </a:lnSpc>
              <a:spcBef>
                <a:spcPts val="0"/>
              </a:spcBef>
              <a:buFont typeface="Arial" panose="020B0604020202020204" pitchFamily="34" charset="0"/>
              <a:buNone/>
              <a:defRPr lang="en-US" sz="1050" kern="1200" spc="6" dirty="0">
                <a:solidFill>
                  <a:srgbClr val="0D356E"/>
                </a:solidFill>
                <a:latin typeface="+mn-lt"/>
                <a:ea typeface="+mn-ea"/>
                <a:cs typeface="Arial"/>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marL="15394" algn="ctr"/>
            <a:r>
              <a:rPr lang="en-US" sz="1050">
                <a:solidFill>
                  <a:srgbClr val="0D356E"/>
                </a:solidFill>
                <a:latin typeface="+mn-lt"/>
                <a:cs typeface="Arial"/>
              </a:rPr>
              <a:t>Lorem</a:t>
            </a:r>
            <a:r>
              <a:rPr lang="en-US" sz="1050" spc="6">
                <a:solidFill>
                  <a:srgbClr val="0D356E"/>
                </a:solidFill>
                <a:latin typeface="+mn-lt"/>
                <a:cs typeface="Arial"/>
              </a:rPr>
              <a:t> ipsum </a:t>
            </a:r>
            <a:r>
              <a:rPr lang="en-US" sz="1050">
                <a:solidFill>
                  <a:srgbClr val="0D356E"/>
                </a:solidFill>
                <a:latin typeface="+mn-lt"/>
                <a:cs typeface="Arial"/>
              </a:rPr>
              <a:t>do</a:t>
            </a:r>
            <a:r>
              <a:rPr lang="en-US" sz="1050" spc="6">
                <a:solidFill>
                  <a:srgbClr val="0D356E"/>
                </a:solidFill>
                <a:latin typeface="+mn-lt"/>
                <a:cs typeface="Arial"/>
              </a:rPr>
              <a:t>lor </a:t>
            </a:r>
            <a:r>
              <a:rPr lang="en-US" sz="1050">
                <a:solidFill>
                  <a:srgbClr val="0D356E"/>
                </a:solidFill>
                <a:latin typeface="+mn-lt"/>
                <a:cs typeface="Arial"/>
              </a:rPr>
              <a:t>sit</a:t>
            </a:r>
            <a:r>
              <a:rPr lang="en-US" sz="1050" spc="6">
                <a:solidFill>
                  <a:srgbClr val="0D356E"/>
                </a:solidFill>
                <a:latin typeface="+mn-lt"/>
                <a:cs typeface="Arial"/>
              </a:rPr>
              <a:t> </a:t>
            </a:r>
            <a:r>
              <a:rPr lang="en-US" sz="1050" err="1">
                <a:solidFill>
                  <a:srgbClr val="0D356E"/>
                </a:solidFill>
                <a:latin typeface="+mn-lt"/>
                <a:cs typeface="Arial"/>
              </a:rPr>
              <a:t>amet</a:t>
            </a:r>
            <a:r>
              <a:rPr lang="en-US" sz="1050">
                <a:solidFill>
                  <a:srgbClr val="0D356E"/>
                </a:solidFill>
                <a:latin typeface="+mn-lt"/>
                <a:cs typeface="Arial"/>
              </a:rPr>
              <a:t>,</a:t>
            </a:r>
            <a:r>
              <a:rPr lang="en-US" sz="1050" spc="6">
                <a:solidFill>
                  <a:srgbClr val="0D356E"/>
                </a:solidFill>
                <a:latin typeface="+mn-lt"/>
                <a:cs typeface="Arial"/>
              </a:rPr>
              <a:t> </a:t>
            </a:r>
            <a:r>
              <a:rPr lang="en-US" sz="1050" err="1">
                <a:solidFill>
                  <a:srgbClr val="0D356E"/>
                </a:solidFill>
                <a:latin typeface="+mn-lt"/>
                <a:cs typeface="Arial"/>
              </a:rPr>
              <a:t>consectetur</a:t>
            </a:r>
            <a:r>
              <a:rPr lang="en-US" sz="1050" spc="6">
                <a:solidFill>
                  <a:srgbClr val="0D356E"/>
                </a:solidFill>
                <a:latin typeface="+mn-lt"/>
                <a:cs typeface="Arial"/>
              </a:rPr>
              <a:t> </a:t>
            </a:r>
            <a:r>
              <a:rPr lang="en-US" sz="1050" err="1">
                <a:solidFill>
                  <a:srgbClr val="0D356E"/>
                </a:solidFill>
                <a:latin typeface="+mn-lt"/>
                <a:cs typeface="Arial"/>
              </a:rPr>
              <a:t>ad</a:t>
            </a:r>
            <a:r>
              <a:rPr lang="en-US" sz="1050" spc="6" err="1">
                <a:solidFill>
                  <a:srgbClr val="0D356E"/>
                </a:solidFill>
                <a:latin typeface="+mn-lt"/>
                <a:cs typeface="Arial"/>
              </a:rPr>
              <a:t>ipiscing</a:t>
            </a:r>
            <a:r>
              <a:rPr lang="en-US" sz="1050" spc="6">
                <a:solidFill>
                  <a:srgbClr val="0D356E"/>
                </a:solidFill>
                <a:latin typeface="+mn-lt"/>
                <a:cs typeface="Arial"/>
              </a:rPr>
              <a:t> </a:t>
            </a:r>
            <a:r>
              <a:rPr lang="en-US" sz="1050" err="1">
                <a:solidFill>
                  <a:srgbClr val="0D356E"/>
                </a:solidFill>
                <a:latin typeface="+mn-lt"/>
                <a:cs typeface="Arial"/>
              </a:rPr>
              <a:t>e</a:t>
            </a:r>
            <a:r>
              <a:rPr lang="en-US" sz="1050" spc="6" err="1">
                <a:solidFill>
                  <a:srgbClr val="0D356E"/>
                </a:solidFill>
                <a:latin typeface="+mn-lt"/>
                <a:cs typeface="Arial"/>
              </a:rPr>
              <a:t>lit</a:t>
            </a:r>
            <a:r>
              <a:rPr lang="en-US" sz="1050" spc="6">
                <a:solidFill>
                  <a:srgbClr val="0D356E"/>
                </a:solidFill>
                <a:latin typeface="+mn-lt"/>
                <a:cs typeface="Arial"/>
              </a:rPr>
              <a:t>. </a:t>
            </a:r>
            <a:br>
              <a:rPr lang="en-US" sz="1050" spc="6">
                <a:solidFill>
                  <a:srgbClr val="0D356E"/>
                </a:solidFill>
                <a:latin typeface="+mn-lt"/>
                <a:cs typeface="Arial"/>
              </a:rPr>
            </a:br>
            <a:r>
              <a:rPr lang="en-US" sz="1050" spc="6" err="1">
                <a:solidFill>
                  <a:srgbClr val="0D356E"/>
                </a:solidFill>
                <a:latin typeface="+mn-lt"/>
                <a:cs typeface="Arial"/>
              </a:rPr>
              <a:t>Morbi</a:t>
            </a:r>
            <a:r>
              <a:rPr lang="en-US" sz="1050" spc="6">
                <a:solidFill>
                  <a:srgbClr val="0D356E"/>
                </a:solidFill>
                <a:latin typeface="+mn-lt"/>
                <a:cs typeface="Arial"/>
              </a:rPr>
              <a:t> </a:t>
            </a:r>
            <a:r>
              <a:rPr lang="en-US" sz="1050">
                <a:solidFill>
                  <a:srgbClr val="0D356E"/>
                </a:solidFill>
                <a:latin typeface="+mn-lt"/>
                <a:cs typeface="Arial"/>
              </a:rPr>
              <a:t>at</a:t>
            </a:r>
            <a:r>
              <a:rPr lang="en-US" sz="1050" spc="6">
                <a:solidFill>
                  <a:srgbClr val="0D356E"/>
                </a:solidFill>
                <a:latin typeface="+mn-lt"/>
                <a:cs typeface="Arial"/>
              </a:rPr>
              <a:t> </a:t>
            </a:r>
            <a:r>
              <a:rPr lang="en-US" sz="1050">
                <a:solidFill>
                  <a:srgbClr val="0D356E"/>
                </a:solidFill>
                <a:latin typeface="+mn-lt"/>
                <a:cs typeface="Arial"/>
              </a:rPr>
              <a:t>mi</a:t>
            </a:r>
            <a:r>
              <a:rPr lang="en-US" sz="1050" spc="6">
                <a:solidFill>
                  <a:srgbClr val="0D356E"/>
                </a:solidFill>
                <a:latin typeface="+mn-lt"/>
                <a:cs typeface="Arial"/>
              </a:rPr>
              <a:t> </a:t>
            </a:r>
            <a:r>
              <a:rPr lang="en-US" sz="1050" err="1">
                <a:solidFill>
                  <a:srgbClr val="0D356E"/>
                </a:solidFill>
                <a:latin typeface="+mn-lt"/>
                <a:cs typeface="Arial"/>
              </a:rPr>
              <a:t>suscip</a:t>
            </a:r>
            <a:r>
              <a:rPr lang="en-US" sz="1050" spc="6" err="1">
                <a:solidFill>
                  <a:srgbClr val="0D356E"/>
                </a:solidFill>
                <a:latin typeface="+mn-lt"/>
                <a:cs typeface="Arial"/>
              </a:rPr>
              <a:t>it</a:t>
            </a:r>
            <a:r>
              <a:rPr lang="en-US" sz="1050" spc="6">
                <a:solidFill>
                  <a:srgbClr val="0D356E"/>
                </a:solidFill>
                <a:latin typeface="+mn-lt"/>
                <a:cs typeface="Arial"/>
              </a:rPr>
              <a:t>, </a:t>
            </a:r>
            <a:r>
              <a:rPr lang="en-US" sz="1050" err="1">
                <a:solidFill>
                  <a:srgbClr val="0D356E"/>
                </a:solidFill>
                <a:latin typeface="+mn-lt"/>
                <a:cs typeface="Arial"/>
              </a:rPr>
              <a:t>dap</a:t>
            </a:r>
            <a:r>
              <a:rPr lang="en-US" sz="1050" spc="6" err="1">
                <a:solidFill>
                  <a:srgbClr val="0D356E"/>
                </a:solidFill>
                <a:latin typeface="+mn-lt"/>
                <a:cs typeface="Arial"/>
              </a:rPr>
              <a:t>ibus</a:t>
            </a:r>
            <a:r>
              <a:rPr lang="en-US" sz="1050" spc="6">
                <a:solidFill>
                  <a:srgbClr val="0D356E"/>
                </a:solidFill>
                <a:latin typeface="+mn-lt"/>
                <a:cs typeface="Arial"/>
              </a:rPr>
              <a:t> </a:t>
            </a:r>
            <a:r>
              <a:rPr lang="en-US" sz="1050" err="1">
                <a:solidFill>
                  <a:srgbClr val="0D356E"/>
                </a:solidFill>
                <a:latin typeface="+mn-lt"/>
                <a:cs typeface="Arial"/>
              </a:rPr>
              <a:t>nu</a:t>
            </a:r>
            <a:r>
              <a:rPr lang="en-US" sz="1050" spc="6" err="1">
                <a:solidFill>
                  <a:srgbClr val="0D356E"/>
                </a:solidFill>
                <a:latin typeface="+mn-lt"/>
                <a:cs typeface="Arial"/>
              </a:rPr>
              <a:t>lla</a:t>
            </a:r>
            <a:r>
              <a:rPr lang="en-US" sz="1050" spc="6">
                <a:solidFill>
                  <a:srgbClr val="0D356E"/>
                </a:solidFill>
                <a:latin typeface="+mn-lt"/>
                <a:cs typeface="Arial"/>
              </a:rPr>
              <a:t> </a:t>
            </a:r>
            <a:r>
              <a:rPr lang="en-US" sz="1050" err="1">
                <a:solidFill>
                  <a:srgbClr val="0D356E"/>
                </a:solidFill>
                <a:latin typeface="+mn-lt"/>
                <a:cs typeface="Arial"/>
              </a:rPr>
              <a:t>eu</a:t>
            </a:r>
            <a:r>
              <a:rPr lang="en-US" sz="1050">
                <a:solidFill>
                  <a:srgbClr val="0D356E"/>
                </a:solidFill>
                <a:latin typeface="+mn-lt"/>
                <a:cs typeface="Arial"/>
              </a:rPr>
              <a:t>,</a:t>
            </a:r>
            <a:r>
              <a:rPr lang="en-US" sz="1050" spc="6">
                <a:solidFill>
                  <a:srgbClr val="0D356E"/>
                </a:solidFill>
                <a:latin typeface="+mn-lt"/>
                <a:cs typeface="Arial"/>
              </a:rPr>
              <a:t> </a:t>
            </a:r>
            <a:r>
              <a:rPr lang="en-US" sz="1050" err="1">
                <a:solidFill>
                  <a:srgbClr val="0D356E"/>
                </a:solidFill>
                <a:latin typeface="+mn-lt"/>
                <a:cs typeface="Arial"/>
              </a:rPr>
              <a:t>mo</a:t>
            </a:r>
            <a:r>
              <a:rPr lang="en-US" sz="1050" spc="6" err="1">
                <a:solidFill>
                  <a:srgbClr val="0D356E"/>
                </a:solidFill>
                <a:latin typeface="+mn-lt"/>
                <a:cs typeface="Arial"/>
              </a:rPr>
              <a:t>lestie</a:t>
            </a:r>
            <a:r>
              <a:rPr lang="en-US" sz="1050" spc="6">
                <a:solidFill>
                  <a:srgbClr val="0D356E"/>
                </a:solidFill>
                <a:latin typeface="+mn-lt"/>
                <a:cs typeface="Arial"/>
              </a:rPr>
              <a:t> </a:t>
            </a:r>
            <a:r>
              <a:rPr lang="en-US" sz="1050" err="1">
                <a:solidFill>
                  <a:srgbClr val="0D356E"/>
                </a:solidFill>
                <a:latin typeface="+mn-lt"/>
                <a:cs typeface="Arial"/>
              </a:rPr>
              <a:t>quam</a:t>
            </a:r>
            <a:r>
              <a:rPr lang="en-US" sz="1050">
                <a:solidFill>
                  <a:srgbClr val="0D356E"/>
                </a:solidFill>
                <a:latin typeface="+mn-lt"/>
                <a:cs typeface="Arial"/>
              </a:rPr>
              <a:t>.</a:t>
            </a:r>
            <a:endParaRPr lang="en-US" sz="1050">
              <a:latin typeface="+mn-lt"/>
              <a:cs typeface="Arial"/>
            </a:endParaRPr>
          </a:p>
        </p:txBody>
      </p:sp>
    </p:spTree>
    <p:extLst>
      <p:ext uri="{BB962C8B-B14F-4D97-AF65-F5344CB8AC3E}">
        <p14:creationId xmlns:p14="http://schemas.microsoft.com/office/powerpoint/2010/main" val="3802367032"/>
      </p:ext>
    </p:extLst>
  </p:cSld>
  <p:clrMapOvr>
    <a:masterClrMapping/>
  </p:clrMapOvr>
  <p:extLst mod="1">
    <p:ext uri="{DCECCB84-F9BA-43D5-87BE-67443E8EF086}">
      <p15:sldGuideLst xmlns:p15="http://schemas.microsoft.com/office/powerpoint/2012/main">
        <p15:guide id="1" pos="1656">
          <p15:clr>
            <a:srgbClr val="FBAE40"/>
          </p15:clr>
        </p15:guide>
        <p15:guide id="2" orient="horz" pos="1620">
          <p15:clr>
            <a:srgbClr val="FBAE40"/>
          </p15:clr>
        </p15:guide>
        <p15:guide id="3" orient="horz" pos="2969">
          <p15:clr>
            <a:srgbClr val="FBAE40"/>
          </p15:clr>
        </p15:guide>
      </p15:sldGuideLst>
    </p:ext>
  </p:extLst>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9_Content slide">
    <p:spTree>
      <p:nvGrpSpPr>
        <p:cNvPr id="1" name=""/>
        <p:cNvGrpSpPr/>
        <p:nvPr/>
      </p:nvGrpSpPr>
      <p:grpSpPr>
        <a:xfrm>
          <a:off x="0" y="0"/>
          <a:ext cx="0" cy="0"/>
          <a:chOff x="0" y="0"/>
          <a:chExt cx="0" cy="0"/>
        </a:xfrm>
      </p:grpSpPr>
      <p:sp>
        <p:nvSpPr>
          <p:cNvPr id="47" name="Title 1"/>
          <p:cNvSpPr>
            <a:spLocks noGrp="1"/>
          </p:cNvSpPr>
          <p:nvPr>
            <p:ph type="ctrTitle" hasCustomPrompt="1"/>
          </p:nvPr>
        </p:nvSpPr>
        <p:spPr>
          <a:xfrm>
            <a:off x="0" y="345077"/>
            <a:ext cx="3200400" cy="1212791"/>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Click to add title</a:t>
            </a:r>
            <a:br>
              <a:rPr lang="en-US"/>
            </a:br>
            <a:r>
              <a:rPr lang="en-US"/>
              <a:t>in two lines</a:t>
            </a:r>
          </a:p>
        </p:txBody>
      </p:sp>
      <p:sp>
        <p:nvSpPr>
          <p:cNvPr id="8"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49"/>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3" name="Text Placeholder 2"/>
          <p:cNvSpPr>
            <a:spLocks noGrp="1"/>
          </p:cNvSpPr>
          <p:nvPr>
            <p:ph type="body" sz="quarter" idx="10" hasCustomPrompt="1"/>
          </p:nvPr>
        </p:nvSpPr>
        <p:spPr>
          <a:xfrm>
            <a:off x="203200" y="1727199"/>
            <a:ext cx="8681088" cy="338668"/>
          </a:xfrm>
        </p:spPr>
        <p:txBody>
          <a:bodyPr/>
          <a:lstStyle>
            <a:lvl1pPr marL="0" indent="0" algn="l" defTabSz="1828800" rtl="0" eaLnBrk="1" latinLnBrk="0" hangingPunct="1">
              <a:lnSpc>
                <a:spcPct val="90000"/>
              </a:lnSpc>
              <a:spcBef>
                <a:spcPts val="2000"/>
              </a:spcBef>
              <a:buFont typeface="Arial" panose="020B0604020202020204" pitchFamily="34" charset="0"/>
              <a:buNone/>
              <a:defRPr lang="en-US" sz="14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Heading</a:t>
            </a:r>
          </a:p>
        </p:txBody>
      </p:sp>
      <p:sp>
        <p:nvSpPr>
          <p:cNvPr id="15" name="Text Placeholder 2"/>
          <p:cNvSpPr>
            <a:spLocks noGrp="1"/>
          </p:cNvSpPr>
          <p:nvPr>
            <p:ph type="body" sz="quarter" idx="11" hasCustomPrompt="1"/>
          </p:nvPr>
        </p:nvSpPr>
        <p:spPr>
          <a:xfrm>
            <a:off x="203200" y="2232779"/>
            <a:ext cx="8681088" cy="4113468"/>
          </a:xfrm>
        </p:spPr>
        <p:txBody>
          <a:bodyPr/>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err="1"/>
              <a:t>Aenean</a:t>
            </a:r>
            <a:r>
              <a:rPr lang="en-US"/>
              <a:t> </a:t>
            </a:r>
            <a:r>
              <a:rPr lang="en-US" err="1"/>
              <a:t>lacus</a:t>
            </a:r>
            <a:r>
              <a:rPr lang="en-US"/>
              <a:t> </a:t>
            </a:r>
            <a:r>
              <a:rPr lang="en-US" err="1"/>
              <a:t>arcu</a:t>
            </a:r>
            <a:r>
              <a:rPr lang="en-US"/>
              <a: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a:p>
            <a:pPr lvl="0"/>
            <a:r>
              <a:rPr lang="en-US" err="1"/>
              <a:t>Pellentesque</a:t>
            </a:r>
            <a:r>
              <a:rPr lang="en-US"/>
              <a:t> </a:t>
            </a:r>
            <a:r>
              <a:rPr lang="en-US" err="1"/>
              <a:t>sodales</a:t>
            </a:r>
            <a:r>
              <a:rPr lang="en-US"/>
              <a:t> </a:t>
            </a:r>
            <a:r>
              <a:rPr lang="en-US" err="1"/>
              <a:t>purus</a:t>
            </a:r>
            <a:r>
              <a:rPr lang="en-US"/>
              <a:t> et dui convallis, </a:t>
            </a:r>
            <a:r>
              <a:rPr lang="en-US" err="1"/>
              <a:t>sed</a:t>
            </a:r>
            <a:r>
              <a:rPr lang="en-US"/>
              <a:t> </a:t>
            </a:r>
            <a:r>
              <a:rPr lang="en-US" err="1"/>
              <a:t>facilisis</a:t>
            </a:r>
            <a:r>
              <a:rPr lang="en-US"/>
              <a:t> lorem </a:t>
            </a:r>
            <a:r>
              <a:rPr lang="en-US" err="1"/>
              <a:t>volutpat</a:t>
            </a:r>
            <a:r>
              <a:rPr lang="en-US"/>
              <a:t>. Integer non </a:t>
            </a:r>
            <a:r>
              <a:rPr lang="en-US" err="1"/>
              <a:t>elit</a:t>
            </a:r>
            <a:r>
              <a:rPr lang="en-US"/>
              <a:t> </a:t>
            </a:r>
            <a:r>
              <a:rPr lang="en-US" err="1"/>
              <a:t>lacinia</a:t>
            </a:r>
            <a:r>
              <a:rPr lang="en-US"/>
              <a:t> </a:t>
            </a:r>
            <a:r>
              <a:rPr lang="en-US" err="1"/>
              <a:t>diam</a:t>
            </a:r>
            <a:r>
              <a:rPr lang="en-US"/>
              <a:t> </a:t>
            </a:r>
            <a:r>
              <a:rPr lang="en-US" err="1"/>
              <a:t>venenatis</a:t>
            </a:r>
            <a:r>
              <a:rPr lang="en-US"/>
              <a:t> </a:t>
            </a:r>
            <a:r>
              <a:rPr lang="en-US" err="1"/>
              <a:t>consequat</a:t>
            </a:r>
            <a:r>
              <a:rPr lang="en-US"/>
              <a:t>. </a:t>
            </a:r>
          </a:p>
          <a:p>
            <a:pPr lvl="0"/>
            <a:r>
              <a:rPr lang="en-US" err="1"/>
              <a:t>Donec</a:t>
            </a:r>
            <a:r>
              <a:rPr lang="en-US"/>
              <a:t> maximus pharetra </a:t>
            </a:r>
            <a:r>
              <a:rPr lang="en-US" err="1"/>
              <a:t>sapien</a:t>
            </a:r>
            <a:r>
              <a:rPr lang="en-US"/>
              <a:t> sit </a:t>
            </a:r>
            <a:r>
              <a:rPr lang="en-US" err="1"/>
              <a:t>amet</a:t>
            </a:r>
            <a:r>
              <a:rPr lang="en-US"/>
              <a:t> </a:t>
            </a:r>
            <a:r>
              <a:rPr lang="en-US" err="1"/>
              <a:t>rhoncus</a:t>
            </a:r>
            <a:r>
              <a:rPr lang="en-US"/>
              <a:t>. </a:t>
            </a:r>
            <a:r>
              <a:rPr lang="en-US" err="1"/>
              <a:t>Vestibulum</a:t>
            </a:r>
            <a:r>
              <a:rPr lang="en-US"/>
              <a:t> </a:t>
            </a:r>
            <a:r>
              <a:rPr lang="en-US" err="1"/>
              <a:t>consequat</a:t>
            </a:r>
            <a:r>
              <a:rPr lang="en-US"/>
              <a:t> ligula </a:t>
            </a:r>
            <a:r>
              <a:rPr lang="en-US" err="1"/>
              <a:t>nunc</a:t>
            </a:r>
            <a:r>
              <a:rPr lang="en-US"/>
              <a:t>, ac </a:t>
            </a:r>
            <a:r>
              <a:rPr lang="en-US" err="1"/>
              <a:t>auctor</a:t>
            </a:r>
            <a:r>
              <a:rPr lang="en-US"/>
              <a:t> </a:t>
            </a:r>
            <a:r>
              <a:rPr lang="en-US" err="1"/>
              <a:t>massa</a:t>
            </a:r>
            <a:r>
              <a:rPr lang="en-US"/>
              <a:t> </a:t>
            </a:r>
            <a:r>
              <a:rPr lang="en-US" err="1"/>
              <a:t>luctus</a:t>
            </a:r>
            <a:r>
              <a:rPr lang="en-US"/>
              <a:t> a. </a:t>
            </a:r>
            <a:r>
              <a:rPr lang="en-US" err="1"/>
              <a:t>Suspendisse</a:t>
            </a:r>
            <a:r>
              <a:rPr lang="en-US"/>
              <a:t> ex mi, </a:t>
            </a:r>
            <a:r>
              <a:rPr lang="en-US" err="1"/>
              <a:t>imperdiet</a:t>
            </a:r>
            <a:r>
              <a:rPr lang="en-US"/>
              <a:t> et </a:t>
            </a:r>
            <a:r>
              <a:rPr lang="en-US" err="1"/>
              <a:t>risus</a:t>
            </a:r>
            <a:r>
              <a:rPr lang="en-US"/>
              <a:t> </a:t>
            </a:r>
            <a:r>
              <a:rPr lang="en-US" err="1"/>
              <a:t>tincidunt</a:t>
            </a:r>
            <a:r>
              <a:rPr lang="en-US"/>
              <a:t>, </a:t>
            </a:r>
            <a:r>
              <a:rPr lang="en-US" err="1"/>
              <a:t>varius</a:t>
            </a:r>
            <a:r>
              <a:rPr lang="en-US"/>
              <a:t> </a:t>
            </a:r>
            <a:r>
              <a:rPr lang="en-US" err="1"/>
              <a:t>viverra</a:t>
            </a:r>
            <a:r>
              <a:rPr lang="en-US"/>
              <a:t> lorem.</a:t>
            </a:r>
          </a:p>
          <a:p>
            <a:pPr lvl="0"/>
            <a:r>
              <a:rPr lang="en-US"/>
              <a:t>Description text in Dark Grey and 24pt size. </a:t>
            </a:r>
            <a:r>
              <a:rPr lang="en-US" err="1"/>
              <a:t>Aenean</a:t>
            </a:r>
            <a:r>
              <a:rPr lang="en-US"/>
              <a:t> </a:t>
            </a:r>
            <a:r>
              <a:rPr lang="en-US" err="1"/>
              <a:t>lacus</a:t>
            </a:r>
            <a:r>
              <a:rPr lang="en-US"/>
              <a:t> </a:t>
            </a:r>
            <a:r>
              <a:rPr lang="en-US" err="1"/>
              <a:t>arcu</a:t>
            </a:r>
            <a:r>
              <a:rPr lang="en-US"/>
              <a: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a:p>
            <a:pPr lvl="0"/>
            <a:r>
              <a:rPr lang="en-US" err="1"/>
              <a:t>Pellentesque</a:t>
            </a:r>
            <a:r>
              <a:rPr lang="en-US"/>
              <a:t> </a:t>
            </a:r>
            <a:r>
              <a:rPr lang="en-US" err="1"/>
              <a:t>sodales</a:t>
            </a:r>
            <a:r>
              <a:rPr lang="en-US"/>
              <a:t> </a:t>
            </a:r>
            <a:r>
              <a:rPr lang="en-US" err="1"/>
              <a:t>purus</a:t>
            </a:r>
            <a:r>
              <a:rPr lang="en-US"/>
              <a:t> et dui convallis, </a:t>
            </a:r>
            <a:r>
              <a:rPr lang="en-US" err="1"/>
              <a:t>sed</a:t>
            </a:r>
            <a:r>
              <a:rPr lang="en-US"/>
              <a:t> </a:t>
            </a:r>
            <a:r>
              <a:rPr lang="en-US" err="1"/>
              <a:t>facilisis</a:t>
            </a:r>
            <a:r>
              <a:rPr lang="en-US"/>
              <a:t> lorem </a:t>
            </a:r>
            <a:r>
              <a:rPr lang="en-US" err="1"/>
              <a:t>volutpat</a:t>
            </a:r>
            <a:r>
              <a:rPr lang="en-US"/>
              <a:t>. Integer non </a:t>
            </a:r>
            <a:r>
              <a:rPr lang="en-US" err="1"/>
              <a:t>elit</a:t>
            </a:r>
            <a:r>
              <a:rPr lang="en-US"/>
              <a:t> </a:t>
            </a:r>
            <a:r>
              <a:rPr lang="en-US" err="1"/>
              <a:t>lacinia</a:t>
            </a:r>
            <a:r>
              <a:rPr lang="en-US"/>
              <a:t> </a:t>
            </a:r>
            <a:r>
              <a:rPr lang="en-US" err="1"/>
              <a:t>diam</a:t>
            </a:r>
            <a:r>
              <a:rPr lang="en-US"/>
              <a:t> </a:t>
            </a:r>
            <a:r>
              <a:rPr lang="en-US" err="1"/>
              <a:t>venenatis</a:t>
            </a:r>
            <a:r>
              <a:rPr lang="en-US"/>
              <a:t> </a:t>
            </a:r>
            <a:r>
              <a:rPr lang="en-US" err="1"/>
              <a:t>consequat</a:t>
            </a:r>
            <a:r>
              <a:rPr lang="en-US"/>
              <a:t>. </a:t>
            </a:r>
          </a:p>
          <a:p>
            <a:pPr lvl="0"/>
            <a:r>
              <a:rPr lang="en-US" err="1"/>
              <a:t>Donec</a:t>
            </a:r>
            <a:r>
              <a:rPr lang="en-US"/>
              <a:t> maximus pharetra </a:t>
            </a:r>
            <a:r>
              <a:rPr lang="en-US" err="1"/>
              <a:t>sapien</a:t>
            </a:r>
            <a:r>
              <a:rPr lang="en-US"/>
              <a:t> sit </a:t>
            </a:r>
            <a:r>
              <a:rPr lang="en-US" err="1"/>
              <a:t>amet</a:t>
            </a:r>
            <a:r>
              <a:rPr lang="en-US"/>
              <a:t> </a:t>
            </a:r>
            <a:r>
              <a:rPr lang="en-US" err="1"/>
              <a:t>rhoncus</a:t>
            </a:r>
            <a:r>
              <a:rPr lang="en-US"/>
              <a:t>. </a:t>
            </a:r>
            <a:r>
              <a:rPr lang="en-US" err="1"/>
              <a:t>Vestibulum</a:t>
            </a:r>
            <a:r>
              <a:rPr lang="en-US"/>
              <a:t> </a:t>
            </a:r>
            <a:r>
              <a:rPr lang="en-US" err="1"/>
              <a:t>consequat</a:t>
            </a:r>
            <a:r>
              <a:rPr lang="en-US"/>
              <a:t> ligula </a:t>
            </a:r>
            <a:r>
              <a:rPr lang="en-US" err="1"/>
              <a:t>nunc</a:t>
            </a:r>
            <a:r>
              <a:rPr lang="en-US"/>
              <a:t>, ac </a:t>
            </a:r>
            <a:r>
              <a:rPr lang="en-US" err="1"/>
              <a:t>auctor</a:t>
            </a:r>
            <a:r>
              <a:rPr lang="en-US"/>
              <a:t> </a:t>
            </a:r>
            <a:r>
              <a:rPr lang="en-US" err="1"/>
              <a:t>massa</a:t>
            </a:r>
            <a:r>
              <a:rPr lang="en-US"/>
              <a:t> </a:t>
            </a:r>
            <a:r>
              <a:rPr lang="en-US" err="1"/>
              <a:t>luctus</a:t>
            </a:r>
            <a:r>
              <a:rPr lang="en-US"/>
              <a:t> a. </a:t>
            </a:r>
            <a:r>
              <a:rPr lang="en-US" err="1"/>
              <a:t>Suspendisse</a:t>
            </a:r>
            <a:r>
              <a:rPr lang="en-US"/>
              <a:t> ex mi, </a:t>
            </a:r>
            <a:r>
              <a:rPr lang="en-US" err="1"/>
              <a:t>imperdiet</a:t>
            </a:r>
            <a:r>
              <a:rPr lang="en-US"/>
              <a:t> et </a:t>
            </a:r>
            <a:r>
              <a:rPr lang="en-US" err="1"/>
              <a:t>risus</a:t>
            </a:r>
            <a:r>
              <a:rPr lang="en-US"/>
              <a:t> </a:t>
            </a:r>
            <a:r>
              <a:rPr lang="en-US" err="1"/>
              <a:t>tincidunt</a:t>
            </a:r>
            <a:r>
              <a:rPr lang="en-US"/>
              <a:t>, </a:t>
            </a:r>
            <a:r>
              <a:rPr lang="en-US" err="1"/>
              <a:t>varius</a:t>
            </a:r>
            <a:r>
              <a:rPr lang="en-US"/>
              <a:t> </a:t>
            </a:r>
            <a:r>
              <a:rPr lang="en-US" err="1"/>
              <a:t>viverra</a:t>
            </a:r>
            <a:r>
              <a:rPr lang="en-US"/>
              <a:t> lorem.</a:t>
            </a:r>
          </a:p>
          <a:p>
            <a:pPr lvl="0"/>
            <a:r>
              <a:rPr lang="en-US" err="1"/>
              <a:t>Aenean</a:t>
            </a:r>
            <a:r>
              <a:rPr lang="en-US"/>
              <a:t> </a:t>
            </a:r>
            <a:r>
              <a:rPr lang="en-US" err="1"/>
              <a:t>lacus</a:t>
            </a:r>
            <a:r>
              <a:rPr lang="en-US"/>
              <a:t> </a:t>
            </a:r>
            <a:r>
              <a:rPr lang="en-US" err="1"/>
              <a:t>arcu</a:t>
            </a:r>
            <a:r>
              <a:rPr lang="en-US"/>
              <a: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a:p>
            <a:pPr lvl="0"/>
            <a:r>
              <a:rPr lang="en-US" err="1"/>
              <a:t>Pellentesque</a:t>
            </a:r>
            <a:r>
              <a:rPr lang="en-US"/>
              <a:t> </a:t>
            </a:r>
            <a:r>
              <a:rPr lang="en-US" err="1"/>
              <a:t>sodales</a:t>
            </a:r>
            <a:r>
              <a:rPr lang="en-US"/>
              <a:t> </a:t>
            </a:r>
            <a:r>
              <a:rPr lang="en-US" err="1"/>
              <a:t>purus</a:t>
            </a:r>
            <a:r>
              <a:rPr lang="en-US"/>
              <a:t> et dui convallis, </a:t>
            </a:r>
            <a:r>
              <a:rPr lang="en-US" err="1"/>
              <a:t>sed</a:t>
            </a:r>
            <a:r>
              <a:rPr lang="en-US"/>
              <a:t> </a:t>
            </a:r>
            <a:r>
              <a:rPr lang="en-US" err="1"/>
              <a:t>facilisis</a:t>
            </a:r>
            <a:r>
              <a:rPr lang="en-US"/>
              <a:t> lorem </a:t>
            </a:r>
            <a:r>
              <a:rPr lang="en-US" err="1"/>
              <a:t>volutpat</a:t>
            </a:r>
            <a:r>
              <a:rPr lang="en-US"/>
              <a:t>. Integer non </a:t>
            </a:r>
            <a:r>
              <a:rPr lang="en-US" err="1"/>
              <a:t>elit</a:t>
            </a:r>
            <a:r>
              <a:rPr lang="en-US"/>
              <a:t> </a:t>
            </a:r>
            <a:r>
              <a:rPr lang="en-US" err="1"/>
              <a:t>lacinia</a:t>
            </a:r>
            <a:r>
              <a:rPr lang="en-US"/>
              <a:t> </a:t>
            </a:r>
            <a:r>
              <a:rPr lang="en-US" err="1"/>
              <a:t>diam</a:t>
            </a:r>
            <a:r>
              <a:rPr lang="en-US"/>
              <a:t> </a:t>
            </a:r>
            <a:r>
              <a:rPr lang="en-US" err="1"/>
              <a:t>venenatis</a:t>
            </a:r>
            <a:r>
              <a:rPr lang="en-US"/>
              <a:t> </a:t>
            </a:r>
            <a:r>
              <a:rPr lang="en-US" err="1"/>
              <a:t>consequat</a:t>
            </a:r>
            <a:r>
              <a:rPr lang="en-US"/>
              <a:t>. </a:t>
            </a:r>
          </a:p>
          <a:p>
            <a:pPr lvl="0"/>
            <a:r>
              <a:rPr lang="en-US" err="1"/>
              <a:t>Donec</a:t>
            </a:r>
            <a:r>
              <a:rPr lang="en-US"/>
              <a:t> maximus pharetra </a:t>
            </a:r>
            <a:r>
              <a:rPr lang="en-US" err="1"/>
              <a:t>sapien</a:t>
            </a:r>
            <a:r>
              <a:rPr lang="en-US"/>
              <a:t> sit </a:t>
            </a:r>
            <a:r>
              <a:rPr lang="en-US" err="1"/>
              <a:t>amet</a:t>
            </a:r>
            <a:r>
              <a:rPr lang="en-US"/>
              <a:t> </a:t>
            </a:r>
            <a:r>
              <a:rPr lang="en-US" err="1"/>
              <a:t>rhoncus</a:t>
            </a:r>
            <a:r>
              <a:rPr lang="en-US"/>
              <a:t>. </a:t>
            </a:r>
            <a:r>
              <a:rPr lang="en-US" err="1"/>
              <a:t>Vestibulum</a:t>
            </a:r>
            <a:r>
              <a:rPr lang="en-US"/>
              <a:t> </a:t>
            </a:r>
            <a:r>
              <a:rPr lang="en-US" err="1"/>
              <a:t>consequat</a:t>
            </a:r>
            <a:r>
              <a:rPr lang="en-US"/>
              <a:t> ligula </a:t>
            </a:r>
            <a:r>
              <a:rPr lang="en-US" err="1"/>
              <a:t>nunc</a:t>
            </a:r>
            <a:r>
              <a:rPr lang="en-US"/>
              <a:t>, ac </a:t>
            </a:r>
            <a:r>
              <a:rPr lang="en-US" err="1"/>
              <a:t>auctor</a:t>
            </a:r>
            <a:r>
              <a:rPr lang="en-US"/>
              <a:t> </a:t>
            </a:r>
            <a:r>
              <a:rPr lang="en-US" err="1"/>
              <a:t>massa</a:t>
            </a:r>
            <a:r>
              <a:rPr lang="en-US"/>
              <a:t> </a:t>
            </a:r>
            <a:r>
              <a:rPr lang="en-US" err="1"/>
              <a:t>luctus</a:t>
            </a:r>
            <a:r>
              <a:rPr lang="en-US"/>
              <a:t> a. </a:t>
            </a:r>
            <a:r>
              <a:rPr lang="en-US" err="1"/>
              <a:t>Suspendisse</a:t>
            </a:r>
            <a:r>
              <a:rPr lang="en-US"/>
              <a:t> ex mi, </a:t>
            </a:r>
            <a:r>
              <a:rPr lang="en-US" err="1"/>
              <a:t>imperdiet</a:t>
            </a:r>
            <a:r>
              <a:rPr lang="en-US"/>
              <a:t> et </a:t>
            </a:r>
            <a:r>
              <a:rPr lang="en-US" err="1"/>
              <a:t>risus</a:t>
            </a:r>
            <a:r>
              <a:rPr lang="en-US"/>
              <a:t> </a:t>
            </a:r>
            <a:r>
              <a:rPr lang="en-US" err="1"/>
              <a:t>tincidunt</a:t>
            </a:r>
            <a:r>
              <a:rPr lang="en-US"/>
              <a:t>, </a:t>
            </a:r>
            <a:r>
              <a:rPr lang="en-US" err="1"/>
              <a:t>varius</a:t>
            </a:r>
            <a:r>
              <a:rPr lang="en-US"/>
              <a:t> </a:t>
            </a:r>
            <a:r>
              <a:rPr lang="en-US" err="1"/>
              <a:t>viverra</a:t>
            </a:r>
            <a:r>
              <a:rPr lang="en-US"/>
              <a:t> lorem.</a:t>
            </a:r>
          </a:p>
          <a:p>
            <a:pPr lvl="0"/>
            <a:endParaRPr lang="en-US"/>
          </a:p>
        </p:txBody>
      </p:sp>
      <p:sp>
        <p:nvSpPr>
          <p:cNvPr id="16" name="Text Placeholder 2"/>
          <p:cNvSpPr>
            <a:spLocks noGrp="1"/>
          </p:cNvSpPr>
          <p:nvPr>
            <p:ph type="body" sz="quarter" idx="12" hasCustomPrompt="1"/>
          </p:nvPr>
        </p:nvSpPr>
        <p:spPr>
          <a:xfrm>
            <a:off x="203201"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cxnSp>
        <p:nvCxnSpPr>
          <p:cNvPr id="18"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9"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Tree>
    <p:extLst>
      <p:ext uri="{BB962C8B-B14F-4D97-AF65-F5344CB8AC3E}">
        <p14:creationId xmlns:p14="http://schemas.microsoft.com/office/powerpoint/2010/main" val="3721227315"/>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10_Content slide ">
    <p:bg>
      <p:bgPr>
        <a:solidFill>
          <a:schemeClr val="bg1"/>
        </a:solidFill>
        <a:effectLst/>
      </p:bgPr>
    </p:bg>
    <p:spTree>
      <p:nvGrpSpPr>
        <p:cNvPr id="1" name=""/>
        <p:cNvGrpSpPr/>
        <p:nvPr/>
      </p:nvGrpSpPr>
      <p:grpSpPr>
        <a:xfrm>
          <a:off x="0" y="0"/>
          <a:ext cx="0" cy="0"/>
          <a:chOff x="0" y="0"/>
          <a:chExt cx="0" cy="0"/>
        </a:xfrm>
      </p:grpSpPr>
      <p:sp>
        <p:nvSpPr>
          <p:cNvPr id="47" name="Title 1"/>
          <p:cNvSpPr>
            <a:spLocks noGrp="1"/>
          </p:cNvSpPr>
          <p:nvPr>
            <p:ph type="ctrTitle" hasCustomPrompt="1"/>
          </p:nvPr>
        </p:nvSpPr>
        <p:spPr>
          <a:xfrm>
            <a:off x="0" y="345077"/>
            <a:ext cx="3200400" cy="1212791"/>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Click to add title</a:t>
            </a:r>
            <a:br>
              <a:rPr lang="en-US"/>
            </a:br>
            <a:r>
              <a:rPr lang="en-US"/>
              <a:t>in two lines</a:t>
            </a:r>
          </a:p>
        </p:txBody>
      </p:sp>
      <p:sp>
        <p:nvSpPr>
          <p:cNvPr id="8"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49"/>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16" name="Text Placeholder 2"/>
          <p:cNvSpPr>
            <a:spLocks noGrp="1"/>
          </p:cNvSpPr>
          <p:nvPr>
            <p:ph type="body" sz="quarter" idx="12" hasCustomPrompt="1"/>
          </p:nvPr>
        </p:nvSpPr>
        <p:spPr>
          <a:xfrm>
            <a:off x="203201"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cxnSp>
        <p:nvCxnSpPr>
          <p:cNvPr id="17"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8"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Tree>
    <p:extLst>
      <p:ext uri="{BB962C8B-B14F-4D97-AF65-F5344CB8AC3E}">
        <p14:creationId xmlns:p14="http://schemas.microsoft.com/office/powerpoint/2010/main" val="2040972924"/>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8_Content with Circular colored image">
    <p:spTree>
      <p:nvGrpSpPr>
        <p:cNvPr id="1" name=""/>
        <p:cNvGrpSpPr/>
        <p:nvPr/>
      </p:nvGrpSpPr>
      <p:grpSpPr>
        <a:xfrm>
          <a:off x="0" y="0"/>
          <a:ext cx="0" cy="0"/>
          <a:chOff x="0" y="0"/>
          <a:chExt cx="0" cy="0"/>
        </a:xfrm>
      </p:grpSpPr>
      <p:sp>
        <p:nvSpPr>
          <p:cNvPr id="27" name="Oval 26"/>
          <p:cNvSpPr/>
          <p:nvPr userDrawn="1"/>
        </p:nvSpPr>
        <p:spPr>
          <a:xfrm>
            <a:off x="3886688" y="3497599"/>
            <a:ext cx="2231136" cy="2974848"/>
          </a:xfrm>
          <a:prstGeom prst="ellipse">
            <a:avLst/>
          </a:prstGeom>
          <a:solidFill>
            <a:schemeClr val="accent4">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a:solidFill>
                <a:srgbClr val="FFFFFF"/>
              </a:solidFill>
            </a:endParaRPr>
          </a:p>
        </p:txBody>
      </p:sp>
      <p:sp>
        <p:nvSpPr>
          <p:cNvPr id="47" name="Title 1"/>
          <p:cNvSpPr>
            <a:spLocks noGrp="1"/>
          </p:cNvSpPr>
          <p:nvPr userDrawn="1">
            <p:ph type="ctrTitle" hasCustomPrompt="1"/>
          </p:nvPr>
        </p:nvSpPr>
        <p:spPr>
          <a:xfrm>
            <a:off x="0" y="345077"/>
            <a:ext cx="3200400" cy="1212791"/>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Click to add title</a:t>
            </a:r>
            <a:br>
              <a:rPr lang="en-US"/>
            </a:br>
            <a:r>
              <a:rPr lang="en-US"/>
              <a:t>in two lines</a:t>
            </a:r>
          </a:p>
        </p:txBody>
      </p:sp>
      <p:sp>
        <p:nvSpPr>
          <p:cNvPr id="8"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49"/>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3" name="Text Placeholder 2"/>
          <p:cNvSpPr>
            <a:spLocks noGrp="1"/>
          </p:cNvSpPr>
          <p:nvPr userDrawn="1">
            <p:ph type="body" sz="quarter" idx="10" hasCustomPrompt="1"/>
          </p:nvPr>
        </p:nvSpPr>
        <p:spPr>
          <a:xfrm>
            <a:off x="203200" y="1727199"/>
            <a:ext cx="2260600" cy="338668"/>
          </a:xfrm>
        </p:spPr>
        <p:txBody>
          <a:bodyPr/>
          <a:lstStyle>
            <a:lvl1pPr marL="0" indent="0" algn="l" defTabSz="1828800" rtl="0" eaLnBrk="1" latinLnBrk="0" hangingPunct="1">
              <a:lnSpc>
                <a:spcPct val="90000"/>
              </a:lnSpc>
              <a:spcBef>
                <a:spcPts val="2000"/>
              </a:spcBef>
              <a:buFont typeface="Arial" panose="020B0604020202020204" pitchFamily="34" charset="0"/>
              <a:buNone/>
              <a:defRPr lang="en-US" sz="14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Heading</a:t>
            </a:r>
          </a:p>
        </p:txBody>
      </p:sp>
      <p:sp>
        <p:nvSpPr>
          <p:cNvPr id="15" name="Text Placeholder 2"/>
          <p:cNvSpPr>
            <a:spLocks noGrp="1"/>
          </p:cNvSpPr>
          <p:nvPr userDrawn="1">
            <p:ph type="body" sz="quarter" idx="11" hasCustomPrompt="1"/>
          </p:nvPr>
        </p:nvSpPr>
        <p:spPr>
          <a:xfrm>
            <a:off x="203200" y="2232779"/>
            <a:ext cx="2260600" cy="4113468"/>
          </a:xfrm>
        </p:spPr>
        <p:txBody>
          <a:bodyPr/>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Body copy in 30pt.Tempus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a:p>
            <a:pPr lvl="0"/>
            <a:r>
              <a:rPr lang="en-US" err="1"/>
              <a:t>Pellentesque</a:t>
            </a:r>
            <a:r>
              <a:rPr lang="en-US"/>
              <a:t> </a:t>
            </a:r>
            <a:r>
              <a:rPr lang="en-US" err="1"/>
              <a:t>sodales</a:t>
            </a:r>
            <a:r>
              <a:rPr lang="en-US"/>
              <a:t> </a:t>
            </a:r>
            <a:r>
              <a:rPr lang="en-US" err="1"/>
              <a:t>purus</a:t>
            </a:r>
            <a:r>
              <a:rPr lang="en-US"/>
              <a:t> et dui convallis, </a:t>
            </a:r>
            <a:r>
              <a:rPr lang="en-US" err="1"/>
              <a:t>sed</a:t>
            </a:r>
            <a:r>
              <a:rPr lang="en-US"/>
              <a:t> </a:t>
            </a:r>
            <a:r>
              <a:rPr lang="en-US" err="1"/>
              <a:t>facilisis</a:t>
            </a:r>
            <a:r>
              <a:rPr lang="en-US"/>
              <a:t> lorem </a:t>
            </a:r>
            <a:r>
              <a:rPr lang="en-US" err="1"/>
              <a:t>volutpat</a:t>
            </a:r>
            <a:r>
              <a:rPr lang="en-US"/>
              <a:t>. Integer non </a:t>
            </a:r>
            <a:r>
              <a:rPr lang="en-US" err="1"/>
              <a:t>elit</a:t>
            </a:r>
            <a:r>
              <a:rPr lang="en-US"/>
              <a:t> </a:t>
            </a:r>
            <a:r>
              <a:rPr lang="en-US" err="1"/>
              <a:t>lacinia</a:t>
            </a:r>
            <a:r>
              <a:rPr lang="en-US"/>
              <a:t> </a:t>
            </a:r>
            <a:r>
              <a:rPr lang="en-US" err="1"/>
              <a:t>diam</a:t>
            </a:r>
            <a:r>
              <a:rPr lang="en-US"/>
              <a:t> </a:t>
            </a:r>
            <a:r>
              <a:rPr lang="en-US" err="1"/>
              <a:t>venenatis</a:t>
            </a:r>
            <a:r>
              <a:rPr lang="en-US"/>
              <a:t> </a:t>
            </a:r>
            <a:r>
              <a:rPr lang="en-US" err="1"/>
              <a:t>consequat</a:t>
            </a:r>
            <a:r>
              <a:rPr lang="en-US"/>
              <a:t>.</a:t>
            </a:r>
          </a:p>
          <a:p>
            <a:pPr lvl="0"/>
            <a:endParaRPr lang="en-US"/>
          </a:p>
        </p:txBody>
      </p:sp>
      <p:sp>
        <p:nvSpPr>
          <p:cNvPr id="16" name="Text Placeholder 2"/>
          <p:cNvSpPr>
            <a:spLocks noGrp="1"/>
          </p:cNvSpPr>
          <p:nvPr userDrawn="1">
            <p:ph type="body" sz="quarter" idx="12" hasCustomPrompt="1"/>
          </p:nvPr>
        </p:nvSpPr>
        <p:spPr>
          <a:xfrm>
            <a:off x="203201"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cxnSp>
        <p:nvCxnSpPr>
          <p:cNvPr id="17"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8"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
        <p:nvSpPr>
          <p:cNvPr id="14" name="Picture Placeholder 9"/>
          <p:cNvSpPr>
            <a:spLocks noGrp="1"/>
          </p:cNvSpPr>
          <p:nvPr>
            <p:ph type="pic" sz="quarter" idx="14" hasCustomPrompt="1"/>
          </p:nvPr>
        </p:nvSpPr>
        <p:spPr>
          <a:xfrm>
            <a:off x="4928633" y="778933"/>
            <a:ext cx="4064000" cy="5418667"/>
          </a:xfrm>
          <a:prstGeom prst="ellipse">
            <a:avLst/>
          </a:prstGeom>
        </p:spPr>
        <p:txBody>
          <a:bodyPr>
            <a:noAutofit/>
          </a:bodyPr>
          <a:lstStyle>
            <a:lvl1pPr marL="0" indent="0" algn="ctr">
              <a:buNone/>
              <a:defRPr sz="1600" baseline="0">
                <a:solidFill>
                  <a:schemeClr val="accent2"/>
                </a:solidFill>
                <a:latin typeface="+mn-lt"/>
              </a:defRPr>
            </a:lvl1pPr>
          </a:lstStyle>
          <a:p>
            <a:r>
              <a:rPr lang="en-US"/>
              <a:t>Click icon to add color picture</a:t>
            </a:r>
          </a:p>
        </p:txBody>
      </p:sp>
    </p:spTree>
    <p:extLst>
      <p:ext uri="{BB962C8B-B14F-4D97-AF65-F5344CB8AC3E}">
        <p14:creationId xmlns:p14="http://schemas.microsoft.com/office/powerpoint/2010/main" val="643631444"/>
      </p:ext>
    </p:extLst>
  </p:cSld>
  <p:clrMapOvr>
    <a:masterClrMapping/>
  </p:clrMapOvr>
  <p:extLst mod="1">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8_Content with Square B/W image">
    <p:spTree>
      <p:nvGrpSpPr>
        <p:cNvPr id="1" name=""/>
        <p:cNvGrpSpPr/>
        <p:nvPr/>
      </p:nvGrpSpPr>
      <p:grpSpPr>
        <a:xfrm>
          <a:off x="0" y="0"/>
          <a:ext cx="0" cy="0"/>
          <a:chOff x="0" y="0"/>
          <a:chExt cx="0" cy="0"/>
        </a:xfrm>
      </p:grpSpPr>
      <p:sp>
        <p:nvSpPr>
          <p:cNvPr id="14" name="Picture Placeholder 9"/>
          <p:cNvSpPr>
            <a:spLocks noGrp="1"/>
          </p:cNvSpPr>
          <p:nvPr>
            <p:ph type="pic" sz="quarter" idx="14" hasCustomPrompt="1"/>
          </p:nvPr>
        </p:nvSpPr>
        <p:spPr>
          <a:xfrm>
            <a:off x="3492565" y="0"/>
            <a:ext cx="5638800" cy="5875867"/>
          </a:xfrm>
          <a:prstGeom prst="rect">
            <a:avLst/>
          </a:prstGeom>
        </p:spPr>
        <p:txBody>
          <a:bodyPr>
            <a:noAutofit/>
          </a:bodyPr>
          <a:lstStyle>
            <a:lvl1pPr marL="0" indent="0" algn="ctr">
              <a:buNone/>
              <a:defRPr sz="1600" baseline="0">
                <a:solidFill>
                  <a:schemeClr val="accent2"/>
                </a:solidFill>
                <a:latin typeface="+mn-lt"/>
              </a:defRPr>
            </a:lvl1pPr>
          </a:lstStyle>
          <a:p>
            <a:r>
              <a:rPr lang="en-US"/>
              <a:t>Click icon to add black &amp; white image</a:t>
            </a:r>
          </a:p>
        </p:txBody>
      </p:sp>
      <p:sp>
        <p:nvSpPr>
          <p:cNvPr id="47" name="Title 1"/>
          <p:cNvSpPr>
            <a:spLocks noGrp="1"/>
          </p:cNvSpPr>
          <p:nvPr userDrawn="1">
            <p:ph type="ctrTitle" hasCustomPrompt="1"/>
          </p:nvPr>
        </p:nvSpPr>
        <p:spPr>
          <a:xfrm>
            <a:off x="0" y="345077"/>
            <a:ext cx="3200400" cy="1212791"/>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Click to add title</a:t>
            </a:r>
            <a:br>
              <a:rPr lang="en-US"/>
            </a:br>
            <a:r>
              <a:rPr lang="en-US"/>
              <a:t>in two lines</a:t>
            </a:r>
          </a:p>
        </p:txBody>
      </p:sp>
      <p:sp>
        <p:nvSpPr>
          <p:cNvPr id="8"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49"/>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3" name="Text Placeholder 2"/>
          <p:cNvSpPr>
            <a:spLocks noGrp="1"/>
          </p:cNvSpPr>
          <p:nvPr userDrawn="1">
            <p:ph type="body" sz="quarter" idx="10" hasCustomPrompt="1"/>
          </p:nvPr>
        </p:nvSpPr>
        <p:spPr>
          <a:xfrm>
            <a:off x="203200" y="1727199"/>
            <a:ext cx="2260600" cy="338668"/>
          </a:xfrm>
        </p:spPr>
        <p:txBody>
          <a:bodyPr/>
          <a:lstStyle>
            <a:lvl1pPr marL="0" indent="0" algn="l" defTabSz="1828800" rtl="0" eaLnBrk="1" latinLnBrk="0" hangingPunct="1">
              <a:lnSpc>
                <a:spcPct val="90000"/>
              </a:lnSpc>
              <a:spcBef>
                <a:spcPts val="2000"/>
              </a:spcBef>
              <a:buFont typeface="Arial" panose="020B0604020202020204" pitchFamily="34" charset="0"/>
              <a:buNone/>
              <a:defRPr lang="en-US" sz="14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Heading</a:t>
            </a:r>
          </a:p>
        </p:txBody>
      </p:sp>
      <p:sp>
        <p:nvSpPr>
          <p:cNvPr id="15" name="Text Placeholder 2"/>
          <p:cNvSpPr>
            <a:spLocks noGrp="1"/>
          </p:cNvSpPr>
          <p:nvPr userDrawn="1">
            <p:ph type="body" sz="quarter" idx="11" hasCustomPrompt="1"/>
          </p:nvPr>
        </p:nvSpPr>
        <p:spPr>
          <a:xfrm>
            <a:off x="203200" y="2232779"/>
            <a:ext cx="2260600" cy="4113468"/>
          </a:xfrm>
        </p:spPr>
        <p:txBody>
          <a:bodyPr/>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Body copy in 30pt.Tempus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a:p>
            <a:pPr lvl="0"/>
            <a:r>
              <a:rPr lang="en-US" err="1"/>
              <a:t>Pellentesque</a:t>
            </a:r>
            <a:r>
              <a:rPr lang="en-US"/>
              <a:t> </a:t>
            </a:r>
            <a:r>
              <a:rPr lang="en-US" err="1"/>
              <a:t>sodales</a:t>
            </a:r>
            <a:r>
              <a:rPr lang="en-US"/>
              <a:t> </a:t>
            </a:r>
            <a:r>
              <a:rPr lang="en-US" err="1"/>
              <a:t>purus</a:t>
            </a:r>
            <a:r>
              <a:rPr lang="en-US"/>
              <a:t> et dui convallis, </a:t>
            </a:r>
            <a:r>
              <a:rPr lang="en-US" err="1"/>
              <a:t>sed</a:t>
            </a:r>
            <a:r>
              <a:rPr lang="en-US"/>
              <a:t> </a:t>
            </a:r>
            <a:r>
              <a:rPr lang="en-US" err="1"/>
              <a:t>facilisis</a:t>
            </a:r>
            <a:r>
              <a:rPr lang="en-US"/>
              <a:t> lorem </a:t>
            </a:r>
            <a:r>
              <a:rPr lang="en-US" err="1"/>
              <a:t>volutpat</a:t>
            </a:r>
            <a:r>
              <a:rPr lang="en-US"/>
              <a:t>. Integer non </a:t>
            </a:r>
            <a:r>
              <a:rPr lang="en-US" err="1"/>
              <a:t>elit</a:t>
            </a:r>
            <a:r>
              <a:rPr lang="en-US"/>
              <a:t> </a:t>
            </a:r>
            <a:r>
              <a:rPr lang="en-US" err="1"/>
              <a:t>lacinia</a:t>
            </a:r>
            <a:r>
              <a:rPr lang="en-US"/>
              <a:t> </a:t>
            </a:r>
            <a:r>
              <a:rPr lang="en-US" err="1"/>
              <a:t>diam</a:t>
            </a:r>
            <a:r>
              <a:rPr lang="en-US"/>
              <a:t> </a:t>
            </a:r>
            <a:r>
              <a:rPr lang="en-US" err="1"/>
              <a:t>venenatis</a:t>
            </a:r>
            <a:r>
              <a:rPr lang="en-US"/>
              <a:t> </a:t>
            </a:r>
            <a:r>
              <a:rPr lang="en-US" err="1"/>
              <a:t>consequat</a:t>
            </a:r>
            <a:r>
              <a:rPr lang="en-US"/>
              <a:t>.</a:t>
            </a:r>
          </a:p>
          <a:p>
            <a:pPr lvl="0"/>
            <a:endParaRPr lang="en-US"/>
          </a:p>
        </p:txBody>
      </p:sp>
      <p:sp>
        <p:nvSpPr>
          <p:cNvPr id="16" name="Text Placeholder 2"/>
          <p:cNvSpPr>
            <a:spLocks noGrp="1"/>
          </p:cNvSpPr>
          <p:nvPr userDrawn="1">
            <p:ph type="body" sz="quarter" idx="12" hasCustomPrompt="1"/>
          </p:nvPr>
        </p:nvSpPr>
        <p:spPr>
          <a:xfrm>
            <a:off x="203201"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cxnSp>
        <p:nvCxnSpPr>
          <p:cNvPr id="17"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8"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Tree>
    <p:extLst>
      <p:ext uri="{BB962C8B-B14F-4D97-AF65-F5344CB8AC3E}">
        <p14:creationId xmlns:p14="http://schemas.microsoft.com/office/powerpoint/2010/main" val="4060744387"/>
      </p:ext>
    </p:extLst>
  </p:cSld>
  <p:clrMapOvr>
    <a:masterClrMapping/>
  </p:clrMapOvr>
  <p:extLst mod="1">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8_3 Column content with B/W background image ">
    <p:spTree>
      <p:nvGrpSpPr>
        <p:cNvPr id="1" name=""/>
        <p:cNvGrpSpPr/>
        <p:nvPr/>
      </p:nvGrpSpPr>
      <p:grpSpPr>
        <a:xfrm>
          <a:off x="0" y="0"/>
          <a:ext cx="0" cy="0"/>
          <a:chOff x="0" y="0"/>
          <a:chExt cx="0" cy="0"/>
        </a:xfrm>
      </p:grpSpPr>
      <p:sp>
        <p:nvSpPr>
          <p:cNvPr id="14" name="Picture Placeholder 9"/>
          <p:cNvSpPr>
            <a:spLocks noGrp="1"/>
          </p:cNvSpPr>
          <p:nvPr>
            <p:ph type="pic" sz="quarter" idx="16" hasCustomPrompt="1"/>
          </p:nvPr>
        </p:nvSpPr>
        <p:spPr>
          <a:xfrm>
            <a:off x="0" y="0"/>
            <a:ext cx="9131300" cy="6536267"/>
          </a:xfrm>
          <a:prstGeom prst="rect">
            <a:avLst/>
          </a:prstGeom>
        </p:spPr>
        <p:txBody>
          <a:bodyPr>
            <a:noAutofit/>
          </a:bodyPr>
          <a:lstStyle>
            <a:lvl1pPr marL="0" indent="0" algn="ctr">
              <a:buFontTx/>
              <a:buNone/>
              <a:defRPr sz="1600" baseline="0">
                <a:solidFill>
                  <a:schemeClr val="accent2"/>
                </a:solidFill>
                <a:latin typeface="+mn-lt"/>
              </a:defRPr>
            </a:lvl1pPr>
          </a:lstStyle>
          <a:p>
            <a:pPr marL="0" lvl="0" indent="0" algn="ctr">
              <a:buFontTx/>
              <a:buNone/>
            </a:pPr>
            <a:r>
              <a:rPr lang="en-US"/>
              <a:t>Click icon to add black &amp; white background image</a:t>
            </a:r>
          </a:p>
        </p:txBody>
      </p:sp>
      <p:sp>
        <p:nvSpPr>
          <p:cNvPr id="47" name="Title 1"/>
          <p:cNvSpPr>
            <a:spLocks noGrp="1"/>
          </p:cNvSpPr>
          <p:nvPr userDrawn="1">
            <p:ph type="ctrTitle" hasCustomPrompt="1"/>
          </p:nvPr>
        </p:nvSpPr>
        <p:spPr>
          <a:xfrm>
            <a:off x="0" y="345077"/>
            <a:ext cx="3200400" cy="1212791"/>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Click to add title</a:t>
            </a:r>
            <a:br>
              <a:rPr lang="en-US"/>
            </a:br>
            <a:r>
              <a:rPr lang="en-US"/>
              <a:t>in two lines</a:t>
            </a:r>
          </a:p>
        </p:txBody>
      </p:sp>
      <p:sp>
        <p:nvSpPr>
          <p:cNvPr id="8"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49"/>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15" name="Text Placeholder 2"/>
          <p:cNvSpPr>
            <a:spLocks noGrp="1"/>
          </p:cNvSpPr>
          <p:nvPr userDrawn="1">
            <p:ph type="body" sz="quarter" idx="11" hasCustomPrompt="1"/>
          </p:nvPr>
        </p:nvSpPr>
        <p:spPr>
          <a:xfrm>
            <a:off x="203198" y="1704110"/>
            <a:ext cx="2651760" cy="1330036"/>
          </a:xfrm>
        </p:spPr>
        <p:txBody>
          <a:bodyPr/>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Body copy in 10pt. </a:t>
            </a:r>
            <a:r>
              <a:rPr lang="en-US" err="1"/>
              <a:t>Aenean</a:t>
            </a:r>
            <a:r>
              <a:rPr lang="en-US"/>
              <a:t> </a:t>
            </a:r>
            <a:r>
              <a:rPr lang="en-US" err="1"/>
              <a:t>lacus</a:t>
            </a:r>
            <a:r>
              <a:rPr lang="en-US"/>
              <a:t> </a:t>
            </a:r>
            <a:r>
              <a:rPr lang="en-US" err="1"/>
              <a:t>arcu</a:t>
            </a:r>
            <a:r>
              <a:rPr lang="en-US"/>
              <a: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p:txBody>
      </p:sp>
      <p:sp>
        <p:nvSpPr>
          <p:cNvPr id="16" name="Text Placeholder 2"/>
          <p:cNvSpPr>
            <a:spLocks noGrp="1"/>
          </p:cNvSpPr>
          <p:nvPr userDrawn="1">
            <p:ph type="body" sz="quarter" idx="12" hasCustomPrompt="1"/>
          </p:nvPr>
        </p:nvSpPr>
        <p:spPr>
          <a:xfrm>
            <a:off x="203201"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sp>
        <p:nvSpPr>
          <p:cNvPr id="17" name="Text Placeholder 2"/>
          <p:cNvSpPr>
            <a:spLocks noGrp="1"/>
          </p:cNvSpPr>
          <p:nvPr>
            <p:ph type="body" sz="quarter" idx="13" hasCustomPrompt="1"/>
          </p:nvPr>
        </p:nvSpPr>
        <p:spPr>
          <a:xfrm>
            <a:off x="3188664" y="1704110"/>
            <a:ext cx="2651760" cy="1330036"/>
          </a:xfrm>
        </p:spPr>
        <p:txBody>
          <a:bodyPr/>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err="1"/>
              <a:t>Aenean</a:t>
            </a:r>
            <a:r>
              <a:rPr lang="en-US"/>
              <a:t> </a:t>
            </a:r>
            <a:r>
              <a:rPr lang="en-US" err="1"/>
              <a:t>lacus</a:t>
            </a:r>
            <a:r>
              <a:rPr lang="en-US"/>
              <a:t> </a:t>
            </a:r>
            <a:r>
              <a:rPr lang="en-US" err="1"/>
              <a:t>arcu</a:t>
            </a:r>
            <a:r>
              <a:rPr lang="en-US"/>
              <a: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p:txBody>
      </p:sp>
      <p:sp>
        <p:nvSpPr>
          <p:cNvPr id="18" name="Text Placeholder 2"/>
          <p:cNvSpPr>
            <a:spLocks noGrp="1"/>
          </p:cNvSpPr>
          <p:nvPr>
            <p:ph type="body" sz="quarter" idx="14" hasCustomPrompt="1"/>
          </p:nvPr>
        </p:nvSpPr>
        <p:spPr>
          <a:xfrm>
            <a:off x="6174130" y="1704110"/>
            <a:ext cx="2651760" cy="1330036"/>
          </a:xfrm>
        </p:spPr>
        <p:txBody>
          <a:bodyPr/>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err="1"/>
              <a:t>Aenean</a:t>
            </a:r>
            <a:r>
              <a:rPr lang="en-US"/>
              <a:t> </a:t>
            </a:r>
            <a:r>
              <a:rPr lang="en-US" err="1"/>
              <a:t>lacus</a:t>
            </a:r>
            <a:r>
              <a:rPr lang="en-US"/>
              <a:t> </a:t>
            </a:r>
            <a:r>
              <a:rPr lang="en-US" err="1"/>
              <a:t>arcu</a:t>
            </a:r>
            <a:r>
              <a:rPr lang="en-US"/>
              <a: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p:txBody>
      </p:sp>
      <p:cxnSp>
        <p:nvCxnSpPr>
          <p:cNvPr id="20"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21"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Tree>
    <p:extLst>
      <p:ext uri="{BB962C8B-B14F-4D97-AF65-F5344CB8AC3E}">
        <p14:creationId xmlns:p14="http://schemas.microsoft.com/office/powerpoint/2010/main" val="1222178526"/>
      </p:ext>
    </p:extLst>
  </p:cSld>
  <p:clrMapOvr>
    <a:masterClrMapping/>
  </p:clrMapOvr>
  <p:extLst mod="1">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8_Content with Multiple colored images">
    <p:spTree>
      <p:nvGrpSpPr>
        <p:cNvPr id="1" name=""/>
        <p:cNvGrpSpPr/>
        <p:nvPr/>
      </p:nvGrpSpPr>
      <p:grpSpPr>
        <a:xfrm>
          <a:off x="0" y="0"/>
          <a:ext cx="0" cy="0"/>
          <a:chOff x="0" y="0"/>
          <a:chExt cx="0" cy="0"/>
        </a:xfrm>
      </p:grpSpPr>
      <p:sp>
        <p:nvSpPr>
          <p:cNvPr id="47" name="Title 1"/>
          <p:cNvSpPr>
            <a:spLocks noGrp="1"/>
          </p:cNvSpPr>
          <p:nvPr userDrawn="1">
            <p:ph type="ctrTitle" hasCustomPrompt="1"/>
          </p:nvPr>
        </p:nvSpPr>
        <p:spPr>
          <a:xfrm>
            <a:off x="0" y="345077"/>
            <a:ext cx="3200400" cy="1212791"/>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Click to add title</a:t>
            </a:r>
            <a:br>
              <a:rPr lang="en-US"/>
            </a:br>
            <a:r>
              <a:rPr lang="en-US"/>
              <a:t>in two lines</a:t>
            </a:r>
          </a:p>
        </p:txBody>
      </p:sp>
      <p:sp>
        <p:nvSpPr>
          <p:cNvPr id="8"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49"/>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15" name="Text Placeholder 2"/>
          <p:cNvSpPr>
            <a:spLocks noGrp="1"/>
          </p:cNvSpPr>
          <p:nvPr userDrawn="1">
            <p:ph type="body" sz="quarter" idx="11" hasCustomPrompt="1"/>
          </p:nvPr>
        </p:nvSpPr>
        <p:spPr>
          <a:xfrm>
            <a:off x="227234" y="5195319"/>
            <a:ext cx="2061471" cy="245533"/>
          </a:xfrm>
        </p:spPr>
        <p:txBody>
          <a:bodyPr anchor="ctr" anchorCtr="0"/>
          <a:lstStyle>
            <a:lvl1pPr marL="0" indent="0" algn="l" defTabSz="1828800" rtl="0" eaLnBrk="1" latinLnBrk="0" hangingPunct="1">
              <a:lnSpc>
                <a:spcPct val="100000"/>
              </a:lnSpc>
              <a:spcBef>
                <a:spcPts val="600"/>
              </a:spcBef>
              <a:buFont typeface="Arial" panose="020B0604020202020204" pitchFamily="34" charset="0"/>
              <a:buNone/>
              <a:defRPr lang="en-US" sz="12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Image title</a:t>
            </a:r>
          </a:p>
        </p:txBody>
      </p:sp>
      <p:sp>
        <p:nvSpPr>
          <p:cNvPr id="16" name="Text Placeholder 2"/>
          <p:cNvSpPr>
            <a:spLocks noGrp="1"/>
          </p:cNvSpPr>
          <p:nvPr userDrawn="1">
            <p:ph type="body" sz="quarter" idx="12" hasCustomPrompt="1"/>
          </p:nvPr>
        </p:nvSpPr>
        <p:spPr>
          <a:xfrm>
            <a:off x="203201"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sp>
        <p:nvSpPr>
          <p:cNvPr id="26" name="Text Placeholder 2"/>
          <p:cNvSpPr>
            <a:spLocks noGrp="1"/>
          </p:cNvSpPr>
          <p:nvPr>
            <p:ph type="body" sz="quarter" idx="13" hasCustomPrompt="1"/>
          </p:nvPr>
        </p:nvSpPr>
        <p:spPr>
          <a:xfrm>
            <a:off x="227234" y="5558545"/>
            <a:ext cx="2061471" cy="895087"/>
          </a:xfrm>
        </p:spPr>
        <p:txBody>
          <a:bodyPr tIns="0" bIns="0"/>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err="1"/>
              <a:t>Aenean</a:t>
            </a:r>
            <a:r>
              <a:rPr lang="en-US"/>
              <a:t> </a:t>
            </a:r>
            <a:r>
              <a:rPr lang="en-US" err="1"/>
              <a:t>lacus</a:t>
            </a:r>
            <a:r>
              <a:rPr lang="en-US"/>
              <a:t> </a:t>
            </a:r>
            <a:r>
              <a:rPr lang="en-US" err="1"/>
              <a:t>arcu</a:t>
            </a:r>
            <a:r>
              <a:rPr lang="en-US"/>
              <a: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a:t>
            </a:r>
          </a:p>
        </p:txBody>
      </p:sp>
      <p:sp>
        <p:nvSpPr>
          <p:cNvPr id="33" name="Text Placeholder 2"/>
          <p:cNvSpPr>
            <a:spLocks noGrp="1"/>
          </p:cNvSpPr>
          <p:nvPr>
            <p:ph type="body" sz="quarter" idx="14" hasCustomPrompt="1"/>
          </p:nvPr>
        </p:nvSpPr>
        <p:spPr>
          <a:xfrm>
            <a:off x="2432165" y="5195319"/>
            <a:ext cx="2061471" cy="245533"/>
          </a:xfrm>
        </p:spPr>
        <p:txBody>
          <a:bodyPr anchor="ctr" anchorCtr="0"/>
          <a:lstStyle>
            <a:lvl1pPr marL="0" indent="0" algn="l" defTabSz="1828800" rtl="0" eaLnBrk="1" latinLnBrk="0" hangingPunct="1">
              <a:lnSpc>
                <a:spcPct val="100000"/>
              </a:lnSpc>
              <a:spcBef>
                <a:spcPts val="600"/>
              </a:spcBef>
              <a:buFont typeface="Arial" panose="020B0604020202020204" pitchFamily="34" charset="0"/>
              <a:buNone/>
              <a:defRPr lang="en-US" sz="12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Image title</a:t>
            </a:r>
          </a:p>
        </p:txBody>
      </p:sp>
      <p:sp>
        <p:nvSpPr>
          <p:cNvPr id="34" name="Text Placeholder 2"/>
          <p:cNvSpPr>
            <a:spLocks noGrp="1"/>
          </p:cNvSpPr>
          <p:nvPr>
            <p:ph type="body" sz="quarter" idx="15" hasCustomPrompt="1"/>
          </p:nvPr>
        </p:nvSpPr>
        <p:spPr>
          <a:xfrm>
            <a:off x="2432165" y="5558545"/>
            <a:ext cx="2061471" cy="895087"/>
          </a:xfrm>
        </p:spPr>
        <p:txBody>
          <a:bodyPr tIns="0" bIns="0"/>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err="1"/>
              <a:t>Aenean</a:t>
            </a:r>
            <a:r>
              <a:rPr lang="en-US"/>
              <a:t> </a:t>
            </a:r>
            <a:r>
              <a:rPr lang="en-US" err="1"/>
              <a:t>lacus</a:t>
            </a:r>
            <a:r>
              <a:rPr lang="en-US"/>
              <a:t> </a:t>
            </a:r>
            <a:r>
              <a:rPr lang="en-US" err="1"/>
              <a:t>arcu</a:t>
            </a:r>
            <a:r>
              <a:rPr lang="en-US"/>
              <a: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a:t>
            </a:r>
          </a:p>
        </p:txBody>
      </p:sp>
      <p:sp>
        <p:nvSpPr>
          <p:cNvPr id="35" name="Text Placeholder 2"/>
          <p:cNvSpPr>
            <a:spLocks noGrp="1"/>
          </p:cNvSpPr>
          <p:nvPr>
            <p:ph type="body" sz="quarter" idx="16" hasCustomPrompt="1"/>
          </p:nvPr>
        </p:nvSpPr>
        <p:spPr>
          <a:xfrm>
            <a:off x="4637096" y="5195319"/>
            <a:ext cx="2061471" cy="245533"/>
          </a:xfrm>
        </p:spPr>
        <p:txBody>
          <a:bodyPr anchor="ctr" anchorCtr="0"/>
          <a:lstStyle>
            <a:lvl1pPr marL="0" indent="0" algn="l" defTabSz="1828800" rtl="0" eaLnBrk="1" latinLnBrk="0" hangingPunct="1">
              <a:lnSpc>
                <a:spcPct val="100000"/>
              </a:lnSpc>
              <a:spcBef>
                <a:spcPts val="600"/>
              </a:spcBef>
              <a:buFont typeface="Arial" panose="020B0604020202020204" pitchFamily="34" charset="0"/>
              <a:buNone/>
              <a:defRPr lang="en-US" sz="12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Image title</a:t>
            </a:r>
          </a:p>
        </p:txBody>
      </p:sp>
      <p:sp>
        <p:nvSpPr>
          <p:cNvPr id="36" name="Text Placeholder 2"/>
          <p:cNvSpPr>
            <a:spLocks noGrp="1"/>
          </p:cNvSpPr>
          <p:nvPr>
            <p:ph type="body" sz="quarter" idx="17" hasCustomPrompt="1"/>
          </p:nvPr>
        </p:nvSpPr>
        <p:spPr>
          <a:xfrm>
            <a:off x="4637096" y="5558545"/>
            <a:ext cx="2061471" cy="895087"/>
          </a:xfrm>
        </p:spPr>
        <p:txBody>
          <a:bodyPr tIns="0" bIns="0"/>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err="1"/>
              <a:t>Aenean</a:t>
            </a:r>
            <a:r>
              <a:rPr lang="en-US"/>
              <a:t> </a:t>
            </a:r>
            <a:r>
              <a:rPr lang="en-US" err="1"/>
              <a:t>lacus</a:t>
            </a:r>
            <a:r>
              <a:rPr lang="en-US"/>
              <a:t> </a:t>
            </a:r>
            <a:r>
              <a:rPr lang="en-US" err="1"/>
              <a:t>arcu</a:t>
            </a:r>
            <a:r>
              <a:rPr lang="en-US"/>
              <a: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a:t>
            </a:r>
          </a:p>
        </p:txBody>
      </p:sp>
      <p:sp>
        <p:nvSpPr>
          <p:cNvPr id="37" name="Text Placeholder 2"/>
          <p:cNvSpPr>
            <a:spLocks noGrp="1"/>
          </p:cNvSpPr>
          <p:nvPr>
            <p:ph type="body" sz="quarter" idx="18" hasCustomPrompt="1"/>
          </p:nvPr>
        </p:nvSpPr>
        <p:spPr>
          <a:xfrm>
            <a:off x="6842026" y="5195319"/>
            <a:ext cx="2061471" cy="245533"/>
          </a:xfrm>
        </p:spPr>
        <p:txBody>
          <a:bodyPr anchor="ctr" anchorCtr="0"/>
          <a:lstStyle>
            <a:lvl1pPr marL="0" indent="0" algn="l" defTabSz="1828800" rtl="0" eaLnBrk="1" latinLnBrk="0" hangingPunct="1">
              <a:lnSpc>
                <a:spcPct val="100000"/>
              </a:lnSpc>
              <a:spcBef>
                <a:spcPts val="600"/>
              </a:spcBef>
              <a:buFont typeface="Arial" panose="020B0604020202020204" pitchFamily="34" charset="0"/>
              <a:buNone/>
              <a:defRPr lang="en-US" sz="12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Image title</a:t>
            </a:r>
          </a:p>
        </p:txBody>
      </p:sp>
      <p:sp>
        <p:nvSpPr>
          <p:cNvPr id="38" name="Text Placeholder 2"/>
          <p:cNvSpPr>
            <a:spLocks noGrp="1"/>
          </p:cNvSpPr>
          <p:nvPr>
            <p:ph type="body" sz="quarter" idx="19" hasCustomPrompt="1"/>
          </p:nvPr>
        </p:nvSpPr>
        <p:spPr>
          <a:xfrm>
            <a:off x="6842026" y="5558545"/>
            <a:ext cx="2061471" cy="895087"/>
          </a:xfrm>
        </p:spPr>
        <p:txBody>
          <a:bodyPr tIns="0" bIns="0"/>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err="1"/>
              <a:t>Aenean</a:t>
            </a:r>
            <a:r>
              <a:rPr lang="en-US"/>
              <a:t> </a:t>
            </a:r>
            <a:r>
              <a:rPr lang="en-US" err="1"/>
              <a:t>lacus</a:t>
            </a:r>
            <a:r>
              <a:rPr lang="en-US"/>
              <a:t> </a:t>
            </a:r>
            <a:r>
              <a:rPr lang="en-US" err="1"/>
              <a:t>arcu</a:t>
            </a:r>
            <a:r>
              <a:rPr lang="en-US"/>
              <a: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a:t>
            </a:r>
          </a:p>
        </p:txBody>
      </p:sp>
      <p:cxnSp>
        <p:nvCxnSpPr>
          <p:cNvPr id="23"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24"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
        <p:nvSpPr>
          <p:cNvPr id="25" name="Picture Placeholder 9"/>
          <p:cNvSpPr>
            <a:spLocks noGrp="1"/>
          </p:cNvSpPr>
          <p:nvPr>
            <p:ph type="pic" sz="quarter" idx="24" hasCustomPrompt="1"/>
          </p:nvPr>
        </p:nvSpPr>
        <p:spPr>
          <a:xfrm>
            <a:off x="237556" y="2269067"/>
            <a:ext cx="2057400" cy="2743200"/>
          </a:xfrm>
          <a:prstGeom prst="rect">
            <a:avLst/>
          </a:prstGeom>
        </p:spPr>
        <p:txBody>
          <a:bodyPr>
            <a:noAutofit/>
          </a:bodyPr>
          <a:lstStyle>
            <a:lvl1pPr marL="0" indent="0" algn="ctr">
              <a:buFontTx/>
              <a:buNone/>
              <a:defRPr sz="1600" baseline="0">
                <a:solidFill>
                  <a:schemeClr val="accent2"/>
                </a:solidFill>
                <a:latin typeface="+mn-lt"/>
              </a:defRPr>
            </a:lvl1pPr>
          </a:lstStyle>
          <a:p>
            <a:pPr marL="0" lvl="0" indent="0" algn="ctr">
              <a:buFontTx/>
              <a:buNone/>
            </a:pPr>
            <a:r>
              <a:rPr lang="en-US"/>
              <a:t>Click icon to add color image</a:t>
            </a:r>
          </a:p>
        </p:txBody>
      </p:sp>
      <p:sp>
        <p:nvSpPr>
          <p:cNvPr id="27" name="Picture Placeholder 9"/>
          <p:cNvSpPr>
            <a:spLocks noGrp="1"/>
          </p:cNvSpPr>
          <p:nvPr>
            <p:ph type="pic" sz="quarter" idx="25" hasCustomPrompt="1"/>
          </p:nvPr>
        </p:nvSpPr>
        <p:spPr>
          <a:xfrm>
            <a:off x="2442487" y="2269067"/>
            <a:ext cx="2057400" cy="2743200"/>
          </a:xfrm>
          <a:prstGeom prst="rect">
            <a:avLst/>
          </a:prstGeom>
        </p:spPr>
        <p:txBody>
          <a:bodyPr>
            <a:noAutofit/>
          </a:bodyPr>
          <a:lstStyle>
            <a:lvl1pPr marL="0" indent="0" algn="ctr">
              <a:buFontTx/>
              <a:buNone/>
              <a:defRPr sz="1600" baseline="0">
                <a:solidFill>
                  <a:schemeClr val="accent2"/>
                </a:solidFill>
                <a:latin typeface="+mn-lt"/>
              </a:defRPr>
            </a:lvl1pPr>
          </a:lstStyle>
          <a:p>
            <a:pPr marL="0" lvl="0" indent="0" algn="ctr">
              <a:buFontTx/>
              <a:buNone/>
            </a:pPr>
            <a:r>
              <a:rPr lang="en-US"/>
              <a:t>Click icon to add color image</a:t>
            </a:r>
          </a:p>
        </p:txBody>
      </p:sp>
      <p:sp>
        <p:nvSpPr>
          <p:cNvPr id="28" name="Picture Placeholder 9"/>
          <p:cNvSpPr>
            <a:spLocks noGrp="1"/>
          </p:cNvSpPr>
          <p:nvPr>
            <p:ph type="pic" sz="quarter" idx="26" hasCustomPrompt="1"/>
          </p:nvPr>
        </p:nvSpPr>
        <p:spPr>
          <a:xfrm>
            <a:off x="4647418" y="2269067"/>
            <a:ext cx="2057400" cy="2743200"/>
          </a:xfrm>
          <a:prstGeom prst="rect">
            <a:avLst/>
          </a:prstGeom>
        </p:spPr>
        <p:txBody>
          <a:bodyPr>
            <a:noAutofit/>
          </a:bodyPr>
          <a:lstStyle>
            <a:lvl1pPr marL="0" indent="0" algn="ctr">
              <a:buFontTx/>
              <a:buNone/>
              <a:defRPr sz="1600" baseline="0">
                <a:solidFill>
                  <a:schemeClr val="accent2"/>
                </a:solidFill>
                <a:latin typeface="+mn-lt"/>
              </a:defRPr>
            </a:lvl1pPr>
          </a:lstStyle>
          <a:p>
            <a:pPr marL="0" lvl="0" indent="0" algn="ctr">
              <a:buFontTx/>
              <a:buNone/>
            </a:pPr>
            <a:r>
              <a:rPr lang="en-US"/>
              <a:t>Click icon to add color image</a:t>
            </a:r>
          </a:p>
        </p:txBody>
      </p:sp>
      <p:sp>
        <p:nvSpPr>
          <p:cNvPr id="29" name="Picture Placeholder 9"/>
          <p:cNvSpPr>
            <a:spLocks noGrp="1"/>
          </p:cNvSpPr>
          <p:nvPr>
            <p:ph type="pic" sz="quarter" idx="27" hasCustomPrompt="1"/>
          </p:nvPr>
        </p:nvSpPr>
        <p:spPr>
          <a:xfrm>
            <a:off x="6852349" y="2269067"/>
            <a:ext cx="2057400" cy="2743200"/>
          </a:xfrm>
          <a:prstGeom prst="rect">
            <a:avLst/>
          </a:prstGeom>
        </p:spPr>
        <p:txBody>
          <a:bodyPr>
            <a:noAutofit/>
          </a:bodyPr>
          <a:lstStyle>
            <a:lvl1pPr marL="0" indent="0" algn="ctr">
              <a:buFontTx/>
              <a:buNone/>
              <a:defRPr sz="1600" baseline="0">
                <a:solidFill>
                  <a:schemeClr val="accent2"/>
                </a:solidFill>
                <a:latin typeface="+mn-lt"/>
              </a:defRPr>
            </a:lvl1pPr>
          </a:lstStyle>
          <a:p>
            <a:pPr marL="0" lvl="0" indent="0" algn="ctr">
              <a:buFontTx/>
              <a:buNone/>
            </a:pPr>
            <a:r>
              <a:rPr lang="en-US"/>
              <a:t>Click icon to add color image</a:t>
            </a:r>
          </a:p>
        </p:txBody>
      </p:sp>
    </p:spTree>
    <p:extLst>
      <p:ext uri="{BB962C8B-B14F-4D97-AF65-F5344CB8AC3E}">
        <p14:creationId xmlns:p14="http://schemas.microsoft.com/office/powerpoint/2010/main" val="1488295373"/>
      </p:ext>
    </p:extLst>
  </p:cSld>
  <p:clrMapOvr>
    <a:masterClrMapping/>
  </p:clrMapOvr>
  <p:extLst mod="1">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8_Content with Bullet points and colored image">
    <p:spTree>
      <p:nvGrpSpPr>
        <p:cNvPr id="1" name=""/>
        <p:cNvGrpSpPr/>
        <p:nvPr/>
      </p:nvGrpSpPr>
      <p:grpSpPr>
        <a:xfrm>
          <a:off x="0" y="0"/>
          <a:ext cx="0" cy="0"/>
          <a:chOff x="0" y="0"/>
          <a:chExt cx="0" cy="0"/>
        </a:xfrm>
      </p:grpSpPr>
      <p:sp>
        <p:nvSpPr>
          <p:cNvPr id="47" name="Title 1"/>
          <p:cNvSpPr>
            <a:spLocks noGrp="1"/>
          </p:cNvSpPr>
          <p:nvPr userDrawn="1">
            <p:ph type="ctrTitle" hasCustomPrompt="1"/>
          </p:nvPr>
        </p:nvSpPr>
        <p:spPr>
          <a:xfrm>
            <a:off x="0" y="345077"/>
            <a:ext cx="3200400" cy="1212791"/>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Click to add title</a:t>
            </a:r>
            <a:br>
              <a:rPr lang="en-US"/>
            </a:br>
            <a:r>
              <a:rPr lang="en-US"/>
              <a:t>in two lines</a:t>
            </a:r>
          </a:p>
        </p:txBody>
      </p:sp>
      <p:sp>
        <p:nvSpPr>
          <p:cNvPr id="8"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49"/>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16" name="Text Placeholder 2"/>
          <p:cNvSpPr>
            <a:spLocks noGrp="1"/>
          </p:cNvSpPr>
          <p:nvPr userDrawn="1">
            <p:ph type="body" sz="quarter" idx="12" hasCustomPrompt="1"/>
          </p:nvPr>
        </p:nvSpPr>
        <p:spPr>
          <a:xfrm>
            <a:off x="203201"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sp>
        <p:nvSpPr>
          <p:cNvPr id="24" name="Text Placeholder 38"/>
          <p:cNvSpPr>
            <a:spLocks noGrp="1"/>
          </p:cNvSpPr>
          <p:nvPr>
            <p:ph type="body" sz="quarter" idx="15" hasCustomPrompt="1"/>
          </p:nvPr>
        </p:nvSpPr>
        <p:spPr>
          <a:xfrm>
            <a:off x="203199" y="3741523"/>
            <a:ext cx="337820" cy="449240"/>
          </a:xfrm>
          <a:prstGeom prst="ellipse">
            <a:avLst/>
          </a:prstGeom>
          <a:solidFill>
            <a:schemeClr val="tx2"/>
          </a:solidFill>
        </p:spPr>
        <p:txBody>
          <a:bodyPr anchor="ctr">
            <a:noAutofit/>
          </a:bodyPr>
          <a:lstStyle>
            <a:lvl1pPr marL="0" indent="0" algn="ctr">
              <a:buFont typeface="Arial" pitchFamily="34" charset="0"/>
              <a:buNone/>
              <a:defRPr sz="1200" b="1">
                <a:solidFill>
                  <a:schemeClr val="bg1"/>
                </a:solidFill>
                <a:latin typeface="+mn-lt"/>
              </a:defRPr>
            </a:lvl1pPr>
            <a:lvl2pPr>
              <a:buNone/>
              <a:defRPr/>
            </a:lvl2pPr>
            <a:lvl3pPr>
              <a:buNone/>
              <a:defRPr/>
            </a:lvl3pPr>
            <a:lvl4pPr>
              <a:buNone/>
              <a:defRPr/>
            </a:lvl4pPr>
            <a:lvl5pPr>
              <a:buNone/>
              <a:defRPr/>
            </a:lvl5pPr>
          </a:lstStyle>
          <a:p>
            <a:pPr lvl="0"/>
            <a:r>
              <a:rPr lang="en-US"/>
              <a:t>1</a:t>
            </a:r>
          </a:p>
        </p:txBody>
      </p:sp>
      <p:sp>
        <p:nvSpPr>
          <p:cNvPr id="27" name="Text Placeholder 2"/>
          <p:cNvSpPr>
            <a:spLocks noGrp="1"/>
          </p:cNvSpPr>
          <p:nvPr>
            <p:ph type="body" sz="quarter" idx="11" hasCustomPrompt="1"/>
          </p:nvPr>
        </p:nvSpPr>
        <p:spPr>
          <a:xfrm>
            <a:off x="579282" y="3871086"/>
            <a:ext cx="2089075" cy="521191"/>
          </a:xfrm>
        </p:spPr>
        <p:txBody>
          <a:bodyPr tIns="0"/>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pt-BR"/>
              <a:t>Duis rutrum vestibulum ornare. Integer cursus eu elit mollis suscipit</a:t>
            </a:r>
          </a:p>
        </p:txBody>
      </p:sp>
      <p:sp>
        <p:nvSpPr>
          <p:cNvPr id="28" name="Text Placeholder 38"/>
          <p:cNvSpPr>
            <a:spLocks noGrp="1"/>
          </p:cNvSpPr>
          <p:nvPr>
            <p:ph type="body" sz="quarter" idx="16" hasCustomPrompt="1"/>
          </p:nvPr>
        </p:nvSpPr>
        <p:spPr>
          <a:xfrm>
            <a:off x="2794448" y="3741523"/>
            <a:ext cx="337820" cy="449240"/>
          </a:xfrm>
          <a:prstGeom prst="ellipse">
            <a:avLst/>
          </a:prstGeom>
          <a:solidFill>
            <a:schemeClr val="tx2"/>
          </a:solidFill>
        </p:spPr>
        <p:txBody>
          <a:bodyPr anchor="ctr">
            <a:noAutofit/>
          </a:bodyPr>
          <a:lstStyle>
            <a:lvl1pPr marL="0" indent="0" algn="ctr">
              <a:buFont typeface="Arial" pitchFamily="34" charset="0"/>
              <a:buNone/>
              <a:defRPr sz="1200" b="1">
                <a:solidFill>
                  <a:schemeClr val="bg1"/>
                </a:solidFill>
                <a:latin typeface="+mn-lt"/>
              </a:defRPr>
            </a:lvl1pPr>
            <a:lvl2pPr>
              <a:buNone/>
              <a:defRPr/>
            </a:lvl2pPr>
            <a:lvl3pPr>
              <a:buNone/>
              <a:defRPr/>
            </a:lvl3pPr>
            <a:lvl4pPr>
              <a:buNone/>
              <a:defRPr/>
            </a:lvl4pPr>
            <a:lvl5pPr>
              <a:buNone/>
              <a:defRPr/>
            </a:lvl5pPr>
          </a:lstStyle>
          <a:p>
            <a:pPr lvl="0"/>
            <a:r>
              <a:rPr lang="en-US"/>
              <a:t>3</a:t>
            </a:r>
          </a:p>
        </p:txBody>
      </p:sp>
      <p:sp>
        <p:nvSpPr>
          <p:cNvPr id="29" name="Text Placeholder 2"/>
          <p:cNvSpPr>
            <a:spLocks noGrp="1"/>
          </p:cNvSpPr>
          <p:nvPr>
            <p:ph type="body" sz="quarter" idx="17" hasCustomPrompt="1"/>
          </p:nvPr>
        </p:nvSpPr>
        <p:spPr>
          <a:xfrm>
            <a:off x="3170531" y="3583213"/>
            <a:ext cx="2089075" cy="243417"/>
          </a:xfrm>
        </p:spPr>
        <p:txBody>
          <a:bodyPr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12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Bullet point</a:t>
            </a:r>
          </a:p>
        </p:txBody>
      </p:sp>
      <p:sp>
        <p:nvSpPr>
          <p:cNvPr id="30" name="Text Placeholder 2"/>
          <p:cNvSpPr>
            <a:spLocks noGrp="1"/>
          </p:cNvSpPr>
          <p:nvPr>
            <p:ph type="body" sz="quarter" idx="18" hasCustomPrompt="1"/>
          </p:nvPr>
        </p:nvSpPr>
        <p:spPr>
          <a:xfrm>
            <a:off x="3170531" y="3871086"/>
            <a:ext cx="2089075" cy="521191"/>
          </a:xfrm>
        </p:spPr>
        <p:txBody>
          <a:bodyPr tIns="0"/>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pt-BR"/>
              <a:t>Duis rutrum vestibulum ornare. Integer cursus eu elit mollis suscipit</a:t>
            </a:r>
          </a:p>
        </p:txBody>
      </p:sp>
      <p:sp>
        <p:nvSpPr>
          <p:cNvPr id="31" name="Text Placeholder 38"/>
          <p:cNvSpPr>
            <a:spLocks noGrp="1"/>
          </p:cNvSpPr>
          <p:nvPr>
            <p:ph type="body" sz="quarter" idx="19" hasCustomPrompt="1"/>
          </p:nvPr>
        </p:nvSpPr>
        <p:spPr>
          <a:xfrm>
            <a:off x="203199" y="5186707"/>
            <a:ext cx="337820" cy="449240"/>
          </a:xfrm>
          <a:prstGeom prst="ellipse">
            <a:avLst/>
          </a:prstGeom>
          <a:solidFill>
            <a:schemeClr val="tx2"/>
          </a:solidFill>
        </p:spPr>
        <p:txBody>
          <a:bodyPr anchor="ctr">
            <a:noAutofit/>
          </a:bodyPr>
          <a:lstStyle>
            <a:lvl1pPr marL="0" indent="0" algn="ctr">
              <a:buFont typeface="Arial" pitchFamily="34" charset="0"/>
              <a:buNone/>
              <a:defRPr sz="1200" b="1">
                <a:solidFill>
                  <a:schemeClr val="bg1"/>
                </a:solidFill>
                <a:latin typeface="+mn-lt"/>
              </a:defRPr>
            </a:lvl1pPr>
            <a:lvl2pPr>
              <a:buNone/>
              <a:defRPr/>
            </a:lvl2pPr>
            <a:lvl3pPr>
              <a:buNone/>
              <a:defRPr/>
            </a:lvl3pPr>
            <a:lvl4pPr>
              <a:buNone/>
              <a:defRPr/>
            </a:lvl4pPr>
            <a:lvl5pPr>
              <a:buNone/>
              <a:defRPr/>
            </a:lvl5pPr>
          </a:lstStyle>
          <a:p>
            <a:pPr lvl="0"/>
            <a:r>
              <a:rPr lang="en-US"/>
              <a:t>2</a:t>
            </a:r>
          </a:p>
        </p:txBody>
      </p:sp>
      <p:sp>
        <p:nvSpPr>
          <p:cNvPr id="32" name="Text Placeholder 2"/>
          <p:cNvSpPr>
            <a:spLocks noGrp="1"/>
          </p:cNvSpPr>
          <p:nvPr>
            <p:ph type="body" sz="quarter" idx="20" hasCustomPrompt="1"/>
          </p:nvPr>
        </p:nvSpPr>
        <p:spPr>
          <a:xfrm>
            <a:off x="579282" y="5028397"/>
            <a:ext cx="2089075" cy="243417"/>
          </a:xfrm>
        </p:spPr>
        <p:txBody>
          <a:bodyPr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12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Bullet point</a:t>
            </a:r>
          </a:p>
        </p:txBody>
      </p:sp>
      <p:sp>
        <p:nvSpPr>
          <p:cNvPr id="43" name="Text Placeholder 2"/>
          <p:cNvSpPr>
            <a:spLocks noGrp="1"/>
          </p:cNvSpPr>
          <p:nvPr>
            <p:ph type="body" sz="quarter" idx="21" hasCustomPrompt="1"/>
          </p:nvPr>
        </p:nvSpPr>
        <p:spPr>
          <a:xfrm>
            <a:off x="579282" y="5316270"/>
            <a:ext cx="2089075" cy="521191"/>
          </a:xfrm>
        </p:spPr>
        <p:txBody>
          <a:bodyPr tIns="0"/>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pt-BR"/>
              <a:t>Duis rutrum vestibulum ornare. Integer cursus eu elit mollis suscipit</a:t>
            </a:r>
          </a:p>
        </p:txBody>
      </p:sp>
      <p:sp>
        <p:nvSpPr>
          <p:cNvPr id="44" name="Text Placeholder 38"/>
          <p:cNvSpPr>
            <a:spLocks noGrp="1"/>
          </p:cNvSpPr>
          <p:nvPr>
            <p:ph type="body" sz="quarter" idx="22" hasCustomPrompt="1"/>
          </p:nvPr>
        </p:nvSpPr>
        <p:spPr>
          <a:xfrm>
            <a:off x="2794448" y="5186707"/>
            <a:ext cx="337820" cy="449240"/>
          </a:xfrm>
          <a:prstGeom prst="ellipse">
            <a:avLst/>
          </a:prstGeom>
          <a:solidFill>
            <a:schemeClr val="tx2"/>
          </a:solidFill>
        </p:spPr>
        <p:txBody>
          <a:bodyPr anchor="ctr">
            <a:noAutofit/>
          </a:bodyPr>
          <a:lstStyle>
            <a:lvl1pPr marL="0" indent="0" algn="ctr">
              <a:buFont typeface="Arial" pitchFamily="34" charset="0"/>
              <a:buNone/>
              <a:defRPr sz="1200" b="1">
                <a:solidFill>
                  <a:schemeClr val="bg1"/>
                </a:solidFill>
                <a:latin typeface="+mn-lt"/>
              </a:defRPr>
            </a:lvl1pPr>
            <a:lvl2pPr>
              <a:buNone/>
              <a:defRPr/>
            </a:lvl2pPr>
            <a:lvl3pPr>
              <a:buNone/>
              <a:defRPr/>
            </a:lvl3pPr>
            <a:lvl4pPr>
              <a:buNone/>
              <a:defRPr/>
            </a:lvl4pPr>
            <a:lvl5pPr>
              <a:buNone/>
              <a:defRPr/>
            </a:lvl5pPr>
          </a:lstStyle>
          <a:p>
            <a:pPr lvl="0"/>
            <a:r>
              <a:rPr lang="en-US"/>
              <a:t>4</a:t>
            </a:r>
          </a:p>
        </p:txBody>
      </p:sp>
      <p:sp>
        <p:nvSpPr>
          <p:cNvPr id="45" name="Text Placeholder 2"/>
          <p:cNvSpPr>
            <a:spLocks noGrp="1"/>
          </p:cNvSpPr>
          <p:nvPr>
            <p:ph type="body" sz="quarter" idx="23" hasCustomPrompt="1"/>
          </p:nvPr>
        </p:nvSpPr>
        <p:spPr>
          <a:xfrm>
            <a:off x="3170531" y="5028397"/>
            <a:ext cx="2089075" cy="243417"/>
          </a:xfrm>
        </p:spPr>
        <p:txBody>
          <a:bodyPr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12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Bullet point</a:t>
            </a:r>
          </a:p>
        </p:txBody>
      </p:sp>
      <p:sp>
        <p:nvSpPr>
          <p:cNvPr id="46" name="Text Placeholder 2"/>
          <p:cNvSpPr>
            <a:spLocks noGrp="1"/>
          </p:cNvSpPr>
          <p:nvPr>
            <p:ph type="body" sz="quarter" idx="24" hasCustomPrompt="1"/>
          </p:nvPr>
        </p:nvSpPr>
        <p:spPr>
          <a:xfrm>
            <a:off x="3170531" y="5316270"/>
            <a:ext cx="2089075" cy="521191"/>
          </a:xfrm>
        </p:spPr>
        <p:txBody>
          <a:bodyPr tIns="0"/>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pt-BR"/>
              <a:t>Duis rutrum vestibulum ornare. Integer cursus eu elit mollis suscipit</a:t>
            </a:r>
          </a:p>
        </p:txBody>
      </p:sp>
      <p:sp>
        <p:nvSpPr>
          <p:cNvPr id="48" name="Text Placeholder 2"/>
          <p:cNvSpPr>
            <a:spLocks noGrp="1"/>
          </p:cNvSpPr>
          <p:nvPr>
            <p:ph type="body" sz="quarter" idx="10" hasCustomPrompt="1"/>
          </p:nvPr>
        </p:nvSpPr>
        <p:spPr>
          <a:xfrm>
            <a:off x="203199" y="1727200"/>
            <a:ext cx="5056406" cy="914401"/>
          </a:xfrm>
        </p:spPr>
        <p:txBody>
          <a:bodyPr/>
          <a:lstStyle>
            <a:lvl1pPr marL="0" indent="0" algn="l" defTabSz="1828800" rtl="0" eaLnBrk="1" latinLnBrk="0" hangingPunct="1">
              <a:lnSpc>
                <a:spcPct val="90000"/>
              </a:lnSpc>
              <a:spcBef>
                <a:spcPts val="2000"/>
              </a:spcBef>
              <a:buFont typeface="Arial" panose="020B0604020202020204" pitchFamily="34" charset="0"/>
              <a:buNone/>
              <a:defRPr lang="en-US" sz="12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a:t>
            </a:r>
          </a:p>
        </p:txBody>
      </p:sp>
      <p:sp>
        <p:nvSpPr>
          <p:cNvPr id="49" name="Text Placeholder 2"/>
          <p:cNvSpPr>
            <a:spLocks noGrp="1"/>
          </p:cNvSpPr>
          <p:nvPr>
            <p:ph type="body" sz="quarter" idx="25" hasCustomPrompt="1"/>
          </p:nvPr>
        </p:nvSpPr>
        <p:spPr>
          <a:xfrm>
            <a:off x="579282" y="3583213"/>
            <a:ext cx="2089075" cy="243417"/>
          </a:xfrm>
        </p:spPr>
        <p:txBody>
          <a:bodyPr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12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Bullet point</a:t>
            </a:r>
          </a:p>
        </p:txBody>
      </p:sp>
      <p:cxnSp>
        <p:nvCxnSpPr>
          <p:cNvPr id="25"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26"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
        <p:nvSpPr>
          <p:cNvPr id="33" name="Picture Placeholder 9"/>
          <p:cNvSpPr>
            <a:spLocks noGrp="1"/>
          </p:cNvSpPr>
          <p:nvPr>
            <p:ph type="pic" sz="quarter" idx="27" hasCustomPrompt="1"/>
          </p:nvPr>
        </p:nvSpPr>
        <p:spPr>
          <a:xfrm>
            <a:off x="5562600" y="338667"/>
            <a:ext cx="3568700" cy="6096000"/>
          </a:xfrm>
          <a:prstGeom prst="rect">
            <a:avLst/>
          </a:prstGeom>
        </p:spPr>
        <p:txBody>
          <a:bodyPr>
            <a:noAutofit/>
          </a:bodyPr>
          <a:lstStyle>
            <a:lvl1pPr marL="0" indent="0" algn="ctr">
              <a:buFontTx/>
              <a:buNone/>
              <a:defRPr sz="1600" baseline="0">
                <a:solidFill>
                  <a:schemeClr val="accent2"/>
                </a:solidFill>
                <a:latin typeface="+mn-lt"/>
              </a:defRPr>
            </a:lvl1pPr>
          </a:lstStyle>
          <a:p>
            <a:pPr marL="0" lvl="0" indent="0" algn="ctr">
              <a:buFontTx/>
              <a:buNone/>
            </a:pPr>
            <a:r>
              <a:rPr lang="en-US"/>
              <a:t>Click icon to add image</a:t>
            </a:r>
          </a:p>
        </p:txBody>
      </p:sp>
    </p:spTree>
    <p:extLst>
      <p:ext uri="{BB962C8B-B14F-4D97-AF65-F5344CB8AC3E}">
        <p14:creationId xmlns:p14="http://schemas.microsoft.com/office/powerpoint/2010/main" val="1428417037"/>
      </p:ext>
    </p:extLst>
  </p:cSld>
  <p:clrMapOvr>
    <a:masterClrMapping/>
  </p:clrMapOvr>
  <p:extLst mod="1">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8_Quote Slide">
    <p:spTree>
      <p:nvGrpSpPr>
        <p:cNvPr id="1" name=""/>
        <p:cNvGrpSpPr/>
        <p:nvPr/>
      </p:nvGrpSpPr>
      <p:grpSpPr>
        <a:xfrm>
          <a:off x="0" y="0"/>
          <a:ext cx="0" cy="0"/>
          <a:chOff x="0" y="0"/>
          <a:chExt cx="0" cy="0"/>
        </a:xfrm>
      </p:grpSpPr>
      <p:sp>
        <p:nvSpPr>
          <p:cNvPr id="33" name="Oval 32"/>
          <p:cNvSpPr/>
          <p:nvPr userDrawn="1"/>
        </p:nvSpPr>
        <p:spPr>
          <a:xfrm>
            <a:off x="-1305083" y="109145"/>
            <a:ext cx="4954598" cy="6606131"/>
          </a:xfrm>
          <a:prstGeom prst="ellipse">
            <a:avLst/>
          </a:prstGeom>
          <a:solidFill>
            <a:schemeClr val="accent4">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a:solidFill>
                <a:srgbClr val="FFFFFF"/>
              </a:solidFill>
            </a:endParaRPr>
          </a:p>
        </p:txBody>
      </p:sp>
      <p:sp>
        <p:nvSpPr>
          <p:cNvPr id="47" name="Title 1"/>
          <p:cNvSpPr>
            <a:spLocks noGrp="1"/>
          </p:cNvSpPr>
          <p:nvPr userDrawn="1">
            <p:ph type="ctrTitle" hasCustomPrompt="1"/>
          </p:nvPr>
        </p:nvSpPr>
        <p:spPr>
          <a:xfrm>
            <a:off x="0" y="345077"/>
            <a:ext cx="3200400" cy="1212791"/>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Click to add Quote</a:t>
            </a:r>
            <a:br>
              <a:rPr lang="en-US"/>
            </a:br>
            <a:r>
              <a:rPr lang="en-US"/>
              <a:t>in two lines</a:t>
            </a:r>
          </a:p>
        </p:txBody>
      </p:sp>
      <p:sp>
        <p:nvSpPr>
          <p:cNvPr id="8"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49"/>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48" name="Text Placeholder 2"/>
          <p:cNvSpPr>
            <a:spLocks noGrp="1"/>
          </p:cNvSpPr>
          <p:nvPr>
            <p:ph type="body" sz="quarter" idx="10" hasCustomPrompt="1"/>
          </p:nvPr>
        </p:nvSpPr>
        <p:spPr>
          <a:xfrm>
            <a:off x="203199" y="2912533"/>
            <a:ext cx="3794374" cy="1168401"/>
          </a:xfrm>
        </p:spPr>
        <p:txBody>
          <a:bodyPr/>
          <a:lstStyle>
            <a:lvl1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a:t>
            </a:r>
            <a:r>
              <a:rPr lang="en-US" err="1"/>
              <a:t>Pellentesque</a:t>
            </a:r>
            <a:r>
              <a:rPr lang="en-US"/>
              <a:t> </a:t>
            </a:r>
            <a:r>
              <a:rPr lang="en-US" err="1"/>
              <a:t>sodales</a:t>
            </a:r>
            <a:r>
              <a:rPr lang="en-US"/>
              <a:t> </a:t>
            </a:r>
            <a:r>
              <a:rPr lang="en-US" err="1"/>
              <a:t>purus</a:t>
            </a:r>
            <a:r>
              <a:rPr lang="en-US"/>
              <a:t> et dui convallis, </a:t>
            </a:r>
            <a:r>
              <a:rPr lang="en-US" err="1"/>
              <a:t>sed</a:t>
            </a:r>
            <a:r>
              <a:rPr lang="en-US"/>
              <a:t> </a:t>
            </a:r>
            <a:r>
              <a:rPr lang="en-US" err="1"/>
              <a:t>facilisis</a:t>
            </a:r>
            <a:r>
              <a:rPr lang="en-US"/>
              <a:t> lorem </a:t>
            </a:r>
            <a:r>
              <a:rPr lang="en-US" err="1"/>
              <a:t>volutpat</a:t>
            </a:r>
            <a:r>
              <a:rPr lang="en-US"/>
              <a:t>. Integer non </a:t>
            </a:r>
            <a:r>
              <a:rPr lang="en-US" err="1"/>
              <a:t>elit</a:t>
            </a:r>
            <a:r>
              <a:rPr lang="en-US"/>
              <a:t> </a:t>
            </a:r>
            <a:r>
              <a:rPr lang="en-US" err="1"/>
              <a:t>lacinia</a:t>
            </a:r>
            <a:r>
              <a:rPr lang="en-US"/>
              <a:t> </a:t>
            </a:r>
            <a:r>
              <a:rPr lang="en-US" err="1"/>
              <a:t>diam</a:t>
            </a:r>
            <a:r>
              <a:rPr lang="en-US"/>
              <a:t> </a:t>
            </a:r>
            <a:r>
              <a:rPr lang="en-US" err="1"/>
              <a:t>venenatis</a:t>
            </a:r>
            <a:r>
              <a:rPr lang="en-US"/>
              <a:t> </a:t>
            </a:r>
            <a:r>
              <a:rPr lang="en-US" err="1"/>
              <a:t>consequat</a:t>
            </a:r>
            <a:r>
              <a:rPr lang="en-US"/>
              <a:t>.”</a:t>
            </a:r>
          </a:p>
        </p:txBody>
      </p:sp>
      <p:sp>
        <p:nvSpPr>
          <p:cNvPr id="25" name="Text Placeholder 2"/>
          <p:cNvSpPr>
            <a:spLocks noGrp="1"/>
          </p:cNvSpPr>
          <p:nvPr>
            <p:ph type="body" sz="quarter" idx="11" hasCustomPrompt="1"/>
          </p:nvPr>
        </p:nvSpPr>
        <p:spPr>
          <a:xfrm>
            <a:off x="203199" y="4233332"/>
            <a:ext cx="3794374" cy="270936"/>
          </a:xfrm>
        </p:spPr>
        <p:txBody>
          <a:bodyPr/>
          <a:lstStyle>
            <a:lvl1pPr marL="0" indent="0" algn="l" defTabSz="1828800" rtl="0" eaLnBrk="1" latinLnBrk="0" hangingPunct="1">
              <a:lnSpc>
                <a:spcPct val="90000"/>
              </a:lnSpc>
              <a:spcBef>
                <a:spcPts val="2000"/>
              </a:spcBef>
              <a:buFont typeface="Arial" panose="020B0604020202020204" pitchFamily="34" charset="0"/>
              <a:buNone/>
              <a:defRPr lang="en-US" sz="9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Author name</a:t>
            </a:r>
          </a:p>
        </p:txBody>
      </p:sp>
      <p:sp>
        <p:nvSpPr>
          <p:cNvPr id="26" name="Text Placeholder 2"/>
          <p:cNvSpPr>
            <a:spLocks noGrp="1"/>
          </p:cNvSpPr>
          <p:nvPr>
            <p:ph type="body" sz="quarter" idx="12" hasCustomPrompt="1"/>
          </p:nvPr>
        </p:nvSpPr>
        <p:spPr>
          <a:xfrm>
            <a:off x="4455886" y="2912532"/>
            <a:ext cx="4428402" cy="2467429"/>
          </a:xfrm>
        </p:spPr>
        <p:txBody>
          <a:bodyPr/>
          <a:lstStyle>
            <a:lvl1pPr marL="0" indent="0" algn="l" defTabSz="1828800" rtl="0" eaLnBrk="1" latinLnBrk="0" hangingPunct="1">
              <a:lnSpc>
                <a:spcPct val="90000"/>
              </a:lnSpc>
              <a:spcBef>
                <a:spcPts val="2000"/>
              </a:spcBef>
              <a:buFont typeface="Arial" panose="020B0604020202020204" pitchFamily="34" charset="0"/>
              <a:buNone/>
              <a:defRPr lang="en-US" sz="11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err="1"/>
              <a:t>Aenean</a:t>
            </a:r>
            <a:r>
              <a:rPr lang="en-US"/>
              <a:t> </a:t>
            </a:r>
            <a:r>
              <a:rPr lang="en-US" err="1"/>
              <a:t>lacus</a:t>
            </a:r>
            <a:r>
              <a:rPr lang="en-US"/>
              <a:t> </a:t>
            </a:r>
            <a:r>
              <a:rPr lang="en-US" err="1"/>
              <a:t>arcu</a:t>
            </a:r>
            <a:r>
              <a:rPr lang="en-US"/>
              <a: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a:p>
            <a:pPr lvl="0"/>
            <a:r>
              <a:rPr lang="en-US" err="1"/>
              <a:t>Pellentesque</a:t>
            </a:r>
            <a:r>
              <a:rPr lang="en-US"/>
              <a:t> </a:t>
            </a:r>
            <a:r>
              <a:rPr lang="en-US" err="1"/>
              <a:t>sodales</a:t>
            </a:r>
            <a:r>
              <a:rPr lang="en-US"/>
              <a:t> </a:t>
            </a:r>
            <a:r>
              <a:rPr lang="en-US" err="1"/>
              <a:t>purus</a:t>
            </a:r>
            <a:r>
              <a:rPr lang="en-US"/>
              <a:t> et dui convallis, </a:t>
            </a:r>
            <a:r>
              <a:rPr lang="en-US" err="1"/>
              <a:t>sed</a:t>
            </a:r>
            <a:r>
              <a:rPr lang="en-US"/>
              <a:t> </a:t>
            </a:r>
            <a:r>
              <a:rPr lang="en-US" err="1"/>
              <a:t>facilisis</a:t>
            </a:r>
            <a:r>
              <a:rPr lang="en-US"/>
              <a:t> lorem </a:t>
            </a:r>
            <a:r>
              <a:rPr lang="en-US" err="1"/>
              <a:t>volutpat</a:t>
            </a:r>
            <a:r>
              <a:rPr lang="en-US"/>
              <a:t>. Integer non </a:t>
            </a:r>
            <a:r>
              <a:rPr lang="en-US" err="1"/>
              <a:t>elit</a:t>
            </a:r>
            <a:r>
              <a:rPr lang="en-US"/>
              <a:t> </a:t>
            </a:r>
            <a:r>
              <a:rPr lang="en-US" err="1"/>
              <a:t>lacinia</a:t>
            </a:r>
            <a:r>
              <a:rPr lang="en-US"/>
              <a:t> </a:t>
            </a:r>
            <a:r>
              <a:rPr lang="en-US" err="1"/>
              <a:t>diam</a:t>
            </a:r>
            <a:r>
              <a:rPr lang="en-US"/>
              <a:t> </a:t>
            </a:r>
            <a:r>
              <a:rPr lang="en-US" err="1"/>
              <a:t>venenatis</a:t>
            </a:r>
            <a:r>
              <a:rPr lang="en-US"/>
              <a:t> </a:t>
            </a:r>
            <a:r>
              <a:rPr lang="en-US" err="1"/>
              <a:t>consequat</a:t>
            </a:r>
            <a:r>
              <a:rPr lang="en-US"/>
              <a:t>. </a:t>
            </a:r>
          </a:p>
          <a:p>
            <a:pPr lvl="0"/>
            <a:r>
              <a:rPr lang="en-US" err="1"/>
              <a:t>Donec</a:t>
            </a:r>
            <a:r>
              <a:rPr lang="en-US"/>
              <a:t> maximus pharetra </a:t>
            </a:r>
            <a:r>
              <a:rPr lang="en-US" err="1"/>
              <a:t>sapien</a:t>
            </a:r>
            <a:r>
              <a:rPr lang="en-US"/>
              <a:t> sit </a:t>
            </a:r>
            <a:r>
              <a:rPr lang="en-US" err="1"/>
              <a:t>amet</a:t>
            </a:r>
            <a:r>
              <a:rPr lang="en-US"/>
              <a:t> </a:t>
            </a:r>
            <a:r>
              <a:rPr lang="en-US" err="1"/>
              <a:t>rhoncus</a:t>
            </a:r>
            <a:r>
              <a:rPr lang="en-US"/>
              <a:t>. </a:t>
            </a:r>
            <a:r>
              <a:rPr lang="en-US" err="1"/>
              <a:t>Vestibulum</a:t>
            </a:r>
            <a:r>
              <a:rPr lang="en-US"/>
              <a:t> </a:t>
            </a:r>
            <a:r>
              <a:rPr lang="en-US" err="1"/>
              <a:t>consequat</a:t>
            </a:r>
            <a:r>
              <a:rPr lang="en-US"/>
              <a:t> ligula </a:t>
            </a:r>
            <a:r>
              <a:rPr lang="en-US" err="1"/>
              <a:t>nunc</a:t>
            </a:r>
            <a:r>
              <a:rPr lang="en-US"/>
              <a:t>, ac </a:t>
            </a:r>
            <a:r>
              <a:rPr lang="en-US" err="1"/>
              <a:t>auctor</a:t>
            </a:r>
            <a:r>
              <a:rPr lang="en-US"/>
              <a:t> </a:t>
            </a:r>
            <a:r>
              <a:rPr lang="en-US" err="1"/>
              <a:t>massa</a:t>
            </a:r>
            <a:r>
              <a:rPr lang="en-US"/>
              <a:t> </a:t>
            </a:r>
            <a:r>
              <a:rPr lang="en-US" err="1"/>
              <a:t>luctus</a:t>
            </a:r>
            <a:r>
              <a:rPr lang="en-US"/>
              <a:t> a. </a:t>
            </a:r>
            <a:r>
              <a:rPr lang="en-US" err="1"/>
              <a:t>Suspendisse</a:t>
            </a:r>
            <a:r>
              <a:rPr lang="en-US"/>
              <a:t> ex mi, </a:t>
            </a:r>
            <a:r>
              <a:rPr lang="en-US" err="1"/>
              <a:t>imperdiet</a:t>
            </a:r>
            <a:r>
              <a:rPr lang="en-US"/>
              <a:t> et </a:t>
            </a:r>
            <a:r>
              <a:rPr lang="en-US" err="1"/>
              <a:t>risus</a:t>
            </a:r>
            <a:r>
              <a:rPr lang="en-US"/>
              <a:t> </a:t>
            </a:r>
            <a:r>
              <a:rPr lang="en-US" err="1"/>
              <a:t>tincidunt</a:t>
            </a:r>
            <a:r>
              <a:rPr lang="en-US"/>
              <a:t>, </a:t>
            </a:r>
            <a:r>
              <a:rPr lang="en-US" err="1"/>
              <a:t>varius</a:t>
            </a:r>
            <a:r>
              <a:rPr lang="en-US"/>
              <a:t> </a:t>
            </a:r>
            <a:r>
              <a:rPr lang="en-US" err="1"/>
              <a:t>viverra</a:t>
            </a:r>
            <a:r>
              <a:rPr lang="en-US"/>
              <a:t> lorem.</a:t>
            </a:r>
          </a:p>
        </p:txBody>
      </p:sp>
      <p:cxnSp>
        <p:nvCxnSpPr>
          <p:cNvPr id="15"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6"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Tree>
    <p:extLst>
      <p:ext uri="{BB962C8B-B14F-4D97-AF65-F5344CB8AC3E}">
        <p14:creationId xmlns:p14="http://schemas.microsoft.com/office/powerpoint/2010/main" val="1230332155"/>
      </p:ext>
    </p:extLst>
  </p:cSld>
  <p:clrMapOvr>
    <a:masterClrMapping/>
  </p:clrMapOvr>
  <p:extLst mod="1">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8_Content with Table">
    <p:spTree>
      <p:nvGrpSpPr>
        <p:cNvPr id="1" name=""/>
        <p:cNvGrpSpPr/>
        <p:nvPr/>
      </p:nvGrpSpPr>
      <p:grpSpPr>
        <a:xfrm>
          <a:off x="0" y="0"/>
          <a:ext cx="0" cy="0"/>
          <a:chOff x="0" y="0"/>
          <a:chExt cx="0" cy="0"/>
        </a:xfrm>
      </p:grpSpPr>
      <p:sp>
        <p:nvSpPr>
          <p:cNvPr id="47" name="Title 1"/>
          <p:cNvSpPr>
            <a:spLocks noGrp="1"/>
          </p:cNvSpPr>
          <p:nvPr>
            <p:ph type="ctrTitle" hasCustomPrompt="1"/>
          </p:nvPr>
        </p:nvSpPr>
        <p:spPr>
          <a:xfrm>
            <a:off x="-1" y="345077"/>
            <a:ext cx="3759201" cy="1212791"/>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Click to add quote title</a:t>
            </a:r>
            <a:br>
              <a:rPr lang="en-US"/>
            </a:br>
            <a:r>
              <a:rPr lang="en-US"/>
              <a:t>in two lines</a:t>
            </a:r>
          </a:p>
        </p:txBody>
      </p:sp>
      <p:sp>
        <p:nvSpPr>
          <p:cNvPr id="8"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49"/>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3" name="Text Placeholder 2"/>
          <p:cNvSpPr>
            <a:spLocks noGrp="1"/>
          </p:cNvSpPr>
          <p:nvPr>
            <p:ph type="body" sz="quarter" idx="10" hasCustomPrompt="1"/>
          </p:nvPr>
        </p:nvSpPr>
        <p:spPr>
          <a:xfrm>
            <a:off x="203201" y="1727199"/>
            <a:ext cx="3556000" cy="633792"/>
          </a:xfrm>
        </p:spPr>
        <p:txBody>
          <a:bodyPr/>
          <a:lstStyle>
            <a:lvl1pPr marL="0" indent="0" algn="l" defTabSz="1828800" rtl="0" eaLnBrk="1" latinLnBrk="0" hangingPunct="1">
              <a:lnSpc>
                <a:spcPct val="90000"/>
              </a:lnSpc>
              <a:spcBef>
                <a:spcPts val="2000"/>
              </a:spcBef>
              <a:buFont typeface="Arial" panose="020B0604020202020204" pitchFamily="34" charset="0"/>
              <a:buNone/>
              <a:defRPr lang="en-US" sz="14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Small table with optional highlight column</a:t>
            </a:r>
          </a:p>
        </p:txBody>
      </p:sp>
      <p:sp>
        <p:nvSpPr>
          <p:cNvPr id="15" name="Text Placeholder 2"/>
          <p:cNvSpPr>
            <a:spLocks noGrp="1"/>
          </p:cNvSpPr>
          <p:nvPr>
            <p:ph type="body" sz="quarter" idx="11" hasCustomPrompt="1"/>
          </p:nvPr>
        </p:nvSpPr>
        <p:spPr>
          <a:xfrm>
            <a:off x="203201" y="2481530"/>
            <a:ext cx="3556000" cy="3768989"/>
          </a:xfrm>
        </p:spPr>
        <p:txBody>
          <a:bodyPr/>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a:p>
            <a:pPr lvl="0"/>
            <a:r>
              <a:rPr lang="en-US" err="1"/>
              <a:t>Pellentesque</a:t>
            </a:r>
            <a:r>
              <a:rPr lang="en-US"/>
              <a:t> </a:t>
            </a:r>
            <a:r>
              <a:rPr lang="en-US" err="1"/>
              <a:t>sodales</a:t>
            </a:r>
            <a:r>
              <a:rPr lang="en-US"/>
              <a:t> </a:t>
            </a:r>
            <a:r>
              <a:rPr lang="en-US" err="1"/>
              <a:t>purus</a:t>
            </a:r>
            <a:r>
              <a:rPr lang="en-US"/>
              <a:t> et dui convallis, </a:t>
            </a:r>
            <a:r>
              <a:rPr lang="en-US" err="1"/>
              <a:t>sed</a:t>
            </a:r>
            <a:r>
              <a:rPr lang="en-US"/>
              <a:t> </a:t>
            </a:r>
            <a:r>
              <a:rPr lang="en-US" err="1"/>
              <a:t>facilisis</a:t>
            </a:r>
            <a:r>
              <a:rPr lang="en-US"/>
              <a:t> lorem </a:t>
            </a:r>
            <a:r>
              <a:rPr lang="en-US" err="1"/>
              <a:t>volutpat</a:t>
            </a:r>
            <a:r>
              <a:rPr lang="en-US"/>
              <a:t>. Integer non </a:t>
            </a:r>
            <a:r>
              <a:rPr lang="en-US" err="1"/>
              <a:t>elit</a:t>
            </a:r>
            <a:r>
              <a:rPr lang="en-US"/>
              <a:t> </a:t>
            </a:r>
            <a:r>
              <a:rPr lang="en-US" err="1"/>
              <a:t>lacinia</a:t>
            </a:r>
            <a:r>
              <a:rPr lang="en-US"/>
              <a:t> </a:t>
            </a:r>
            <a:r>
              <a:rPr lang="en-US" err="1"/>
              <a:t>diam</a:t>
            </a:r>
            <a:r>
              <a:rPr lang="en-US"/>
              <a:t> </a:t>
            </a:r>
            <a:r>
              <a:rPr lang="en-US" err="1"/>
              <a:t>venenatis</a:t>
            </a:r>
            <a:r>
              <a:rPr lang="en-US"/>
              <a:t> </a:t>
            </a:r>
            <a:r>
              <a:rPr lang="en-US" err="1"/>
              <a:t>consequat</a:t>
            </a:r>
            <a:r>
              <a:rPr lang="en-US"/>
              <a:t>. </a:t>
            </a:r>
          </a:p>
          <a:p>
            <a:pPr lvl="0"/>
            <a:r>
              <a:rPr lang="en-US" err="1"/>
              <a:t>Donec</a:t>
            </a:r>
            <a:r>
              <a:rPr lang="en-US"/>
              <a:t> maximus pharetra </a:t>
            </a:r>
            <a:r>
              <a:rPr lang="en-US" err="1"/>
              <a:t>sapien</a:t>
            </a:r>
            <a:r>
              <a:rPr lang="en-US"/>
              <a:t> sit </a:t>
            </a:r>
            <a:r>
              <a:rPr lang="en-US" err="1"/>
              <a:t>amet</a:t>
            </a:r>
            <a:r>
              <a:rPr lang="en-US"/>
              <a:t> </a:t>
            </a:r>
            <a:r>
              <a:rPr lang="en-US" err="1"/>
              <a:t>rhoncus</a:t>
            </a:r>
            <a:r>
              <a:rPr lang="en-US"/>
              <a:t>. </a:t>
            </a:r>
            <a:r>
              <a:rPr lang="en-US" err="1"/>
              <a:t>Vestibulum</a:t>
            </a:r>
            <a:r>
              <a:rPr lang="en-US"/>
              <a:t> </a:t>
            </a:r>
            <a:r>
              <a:rPr lang="en-US" err="1"/>
              <a:t>consequat</a:t>
            </a:r>
            <a:r>
              <a:rPr lang="en-US"/>
              <a:t> ligula </a:t>
            </a:r>
            <a:r>
              <a:rPr lang="en-US" err="1"/>
              <a:t>nunc</a:t>
            </a:r>
            <a:r>
              <a:rPr lang="en-US"/>
              <a:t>, ac </a:t>
            </a:r>
            <a:r>
              <a:rPr lang="en-US" err="1"/>
              <a:t>auctor</a:t>
            </a:r>
            <a:r>
              <a:rPr lang="en-US"/>
              <a:t> </a:t>
            </a:r>
            <a:r>
              <a:rPr lang="en-US" err="1"/>
              <a:t>massa</a:t>
            </a:r>
            <a:r>
              <a:rPr lang="en-US"/>
              <a:t> </a:t>
            </a:r>
            <a:r>
              <a:rPr lang="en-US" err="1"/>
              <a:t>luctus</a:t>
            </a:r>
            <a:r>
              <a:rPr lang="en-US"/>
              <a:t> a. </a:t>
            </a:r>
            <a:r>
              <a:rPr lang="en-US" err="1"/>
              <a:t>Suspendisse</a:t>
            </a:r>
            <a:r>
              <a:rPr lang="en-US"/>
              <a:t> ex mi, </a:t>
            </a:r>
            <a:r>
              <a:rPr lang="en-US" err="1"/>
              <a:t>imperdiet</a:t>
            </a:r>
            <a:r>
              <a:rPr lang="en-US"/>
              <a:t> et </a:t>
            </a:r>
            <a:r>
              <a:rPr lang="en-US" err="1"/>
              <a:t>risus</a:t>
            </a:r>
            <a:r>
              <a:rPr lang="en-US"/>
              <a:t> </a:t>
            </a:r>
            <a:r>
              <a:rPr lang="en-US" err="1"/>
              <a:t>tincidunt</a:t>
            </a:r>
            <a:r>
              <a:rPr lang="en-US"/>
              <a:t>, </a:t>
            </a:r>
            <a:r>
              <a:rPr lang="en-US" err="1"/>
              <a:t>varius</a:t>
            </a:r>
            <a:r>
              <a:rPr lang="en-US"/>
              <a:t> </a:t>
            </a:r>
            <a:r>
              <a:rPr lang="en-US" err="1"/>
              <a:t>viverra</a:t>
            </a:r>
            <a:r>
              <a:rPr lang="en-US"/>
              <a:t> lorem.</a:t>
            </a:r>
          </a:p>
          <a:p>
            <a:pPr lvl="0"/>
            <a:endParaRPr lang="en-US"/>
          </a:p>
        </p:txBody>
      </p:sp>
      <p:sp>
        <p:nvSpPr>
          <p:cNvPr id="16" name="Text Placeholder 2"/>
          <p:cNvSpPr>
            <a:spLocks noGrp="1"/>
          </p:cNvSpPr>
          <p:nvPr>
            <p:ph type="body" sz="quarter" idx="12" hasCustomPrompt="1"/>
          </p:nvPr>
        </p:nvSpPr>
        <p:spPr>
          <a:xfrm>
            <a:off x="203201"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sp>
        <p:nvSpPr>
          <p:cNvPr id="4" name="Table Placeholder 3"/>
          <p:cNvSpPr>
            <a:spLocks noGrp="1"/>
          </p:cNvSpPr>
          <p:nvPr>
            <p:ph type="tbl" sz="quarter" idx="13" hasCustomPrompt="1"/>
          </p:nvPr>
        </p:nvSpPr>
        <p:spPr>
          <a:xfrm>
            <a:off x="4035425" y="1727200"/>
            <a:ext cx="4889500" cy="4523317"/>
          </a:xfrm>
        </p:spPr>
        <p:txBody>
          <a:bodyPr/>
          <a:lstStyle>
            <a:lvl1pPr marL="0" indent="0" algn="ctr">
              <a:buNone/>
              <a:defRPr sz="1400"/>
            </a:lvl1pPr>
          </a:lstStyle>
          <a:p>
            <a:r>
              <a:rPr lang="en-US"/>
              <a:t>Click to add table</a:t>
            </a:r>
          </a:p>
        </p:txBody>
      </p:sp>
      <p:cxnSp>
        <p:nvCxnSpPr>
          <p:cNvPr id="17"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8"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Tree>
    <p:extLst>
      <p:ext uri="{BB962C8B-B14F-4D97-AF65-F5344CB8AC3E}">
        <p14:creationId xmlns:p14="http://schemas.microsoft.com/office/powerpoint/2010/main" val="420284695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ntent with Bullet points and colored image">
    <p:spTree>
      <p:nvGrpSpPr>
        <p:cNvPr id="1" name=""/>
        <p:cNvGrpSpPr/>
        <p:nvPr/>
      </p:nvGrpSpPr>
      <p:grpSpPr>
        <a:xfrm>
          <a:off x="0" y="0"/>
          <a:ext cx="0" cy="0"/>
          <a:chOff x="0" y="0"/>
          <a:chExt cx="0" cy="0"/>
        </a:xfrm>
      </p:grpSpPr>
      <p:sp>
        <p:nvSpPr>
          <p:cNvPr id="47" name="Title 1"/>
          <p:cNvSpPr>
            <a:spLocks noGrp="1"/>
          </p:cNvSpPr>
          <p:nvPr userDrawn="1">
            <p:ph type="ctrTitle" hasCustomPrompt="1"/>
          </p:nvPr>
        </p:nvSpPr>
        <p:spPr>
          <a:xfrm>
            <a:off x="0" y="345079"/>
            <a:ext cx="3200400" cy="1212791"/>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Click to add title</a:t>
            </a:r>
            <a:br>
              <a:rPr lang="en-US"/>
            </a:br>
            <a:r>
              <a:rPr lang="en-US"/>
              <a:t>in two lines</a:t>
            </a:r>
          </a:p>
        </p:txBody>
      </p:sp>
      <p:sp>
        <p:nvSpPr>
          <p:cNvPr id="8" name="Footer Placeholder 4"/>
          <p:cNvSpPr txBox="1">
            <a:spLocks/>
          </p:cNvSpPr>
          <p:nvPr userDrawn="1"/>
        </p:nvSpPr>
        <p:spPr>
          <a:xfrm>
            <a:off x="7137104" y="6639317"/>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7"/>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7"/>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51"/>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16" name="Text Placeholder 2"/>
          <p:cNvSpPr>
            <a:spLocks noGrp="1"/>
          </p:cNvSpPr>
          <p:nvPr userDrawn="1">
            <p:ph type="body" sz="quarter" idx="12" hasCustomPrompt="1"/>
          </p:nvPr>
        </p:nvSpPr>
        <p:spPr>
          <a:xfrm>
            <a:off x="203205"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sp>
        <p:nvSpPr>
          <p:cNvPr id="24" name="Text Placeholder 38"/>
          <p:cNvSpPr>
            <a:spLocks noGrp="1"/>
          </p:cNvSpPr>
          <p:nvPr>
            <p:ph type="body" sz="quarter" idx="15" hasCustomPrompt="1"/>
          </p:nvPr>
        </p:nvSpPr>
        <p:spPr>
          <a:xfrm>
            <a:off x="203199" y="3741523"/>
            <a:ext cx="337820" cy="449240"/>
          </a:xfrm>
          <a:prstGeom prst="ellipse">
            <a:avLst/>
          </a:prstGeom>
          <a:solidFill>
            <a:schemeClr val="tx2"/>
          </a:solidFill>
        </p:spPr>
        <p:txBody>
          <a:bodyPr anchor="ctr">
            <a:noAutofit/>
          </a:bodyPr>
          <a:lstStyle>
            <a:lvl1pPr marL="0" indent="0" algn="ctr">
              <a:buFont typeface="Arial" pitchFamily="34" charset="0"/>
              <a:buNone/>
              <a:defRPr sz="1200" b="1">
                <a:solidFill>
                  <a:schemeClr val="bg1"/>
                </a:solidFill>
                <a:latin typeface="+mn-lt"/>
              </a:defRPr>
            </a:lvl1pPr>
            <a:lvl2pPr>
              <a:buNone/>
              <a:defRPr/>
            </a:lvl2pPr>
            <a:lvl3pPr>
              <a:buNone/>
              <a:defRPr/>
            </a:lvl3pPr>
            <a:lvl4pPr>
              <a:buNone/>
              <a:defRPr/>
            </a:lvl4pPr>
            <a:lvl5pPr>
              <a:buNone/>
              <a:defRPr/>
            </a:lvl5pPr>
          </a:lstStyle>
          <a:p>
            <a:pPr lvl="0"/>
            <a:r>
              <a:rPr lang="en-US"/>
              <a:t>1</a:t>
            </a:r>
          </a:p>
        </p:txBody>
      </p:sp>
      <p:sp>
        <p:nvSpPr>
          <p:cNvPr id="27" name="Text Placeholder 2"/>
          <p:cNvSpPr>
            <a:spLocks noGrp="1"/>
          </p:cNvSpPr>
          <p:nvPr>
            <p:ph type="body" sz="quarter" idx="11" hasCustomPrompt="1"/>
          </p:nvPr>
        </p:nvSpPr>
        <p:spPr>
          <a:xfrm>
            <a:off x="579286" y="3871089"/>
            <a:ext cx="2089075" cy="521191"/>
          </a:xfrm>
        </p:spPr>
        <p:txBody>
          <a:bodyPr tIns="0"/>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pt-BR"/>
              <a:t>Duis rutrum vestibulum ornare. Integer cursus eu elit mollis suscipit</a:t>
            </a:r>
          </a:p>
        </p:txBody>
      </p:sp>
      <p:sp>
        <p:nvSpPr>
          <p:cNvPr id="28" name="Text Placeholder 38"/>
          <p:cNvSpPr>
            <a:spLocks noGrp="1"/>
          </p:cNvSpPr>
          <p:nvPr>
            <p:ph type="body" sz="quarter" idx="16" hasCustomPrompt="1"/>
          </p:nvPr>
        </p:nvSpPr>
        <p:spPr>
          <a:xfrm>
            <a:off x="2794448" y="3741523"/>
            <a:ext cx="337820" cy="449240"/>
          </a:xfrm>
          <a:prstGeom prst="ellipse">
            <a:avLst/>
          </a:prstGeom>
          <a:solidFill>
            <a:schemeClr val="tx2"/>
          </a:solidFill>
        </p:spPr>
        <p:txBody>
          <a:bodyPr anchor="ctr">
            <a:noAutofit/>
          </a:bodyPr>
          <a:lstStyle>
            <a:lvl1pPr marL="0" indent="0" algn="ctr">
              <a:buFont typeface="Arial" pitchFamily="34" charset="0"/>
              <a:buNone/>
              <a:defRPr sz="1200" b="1">
                <a:solidFill>
                  <a:schemeClr val="bg1"/>
                </a:solidFill>
                <a:latin typeface="+mn-lt"/>
              </a:defRPr>
            </a:lvl1pPr>
            <a:lvl2pPr>
              <a:buNone/>
              <a:defRPr/>
            </a:lvl2pPr>
            <a:lvl3pPr>
              <a:buNone/>
              <a:defRPr/>
            </a:lvl3pPr>
            <a:lvl4pPr>
              <a:buNone/>
              <a:defRPr/>
            </a:lvl4pPr>
            <a:lvl5pPr>
              <a:buNone/>
              <a:defRPr/>
            </a:lvl5pPr>
          </a:lstStyle>
          <a:p>
            <a:pPr lvl="0"/>
            <a:r>
              <a:rPr lang="en-US"/>
              <a:t>3</a:t>
            </a:r>
          </a:p>
        </p:txBody>
      </p:sp>
      <p:sp>
        <p:nvSpPr>
          <p:cNvPr id="29" name="Text Placeholder 2"/>
          <p:cNvSpPr>
            <a:spLocks noGrp="1"/>
          </p:cNvSpPr>
          <p:nvPr>
            <p:ph type="body" sz="quarter" idx="17" hasCustomPrompt="1"/>
          </p:nvPr>
        </p:nvSpPr>
        <p:spPr>
          <a:xfrm>
            <a:off x="3170535" y="3583216"/>
            <a:ext cx="2089075" cy="243417"/>
          </a:xfrm>
        </p:spPr>
        <p:txBody>
          <a:bodyPr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12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Bullet point</a:t>
            </a:r>
          </a:p>
        </p:txBody>
      </p:sp>
      <p:sp>
        <p:nvSpPr>
          <p:cNvPr id="30" name="Text Placeholder 2"/>
          <p:cNvSpPr>
            <a:spLocks noGrp="1"/>
          </p:cNvSpPr>
          <p:nvPr>
            <p:ph type="body" sz="quarter" idx="18" hasCustomPrompt="1"/>
          </p:nvPr>
        </p:nvSpPr>
        <p:spPr>
          <a:xfrm>
            <a:off x="3170535" y="3871089"/>
            <a:ext cx="2089075" cy="521191"/>
          </a:xfrm>
        </p:spPr>
        <p:txBody>
          <a:bodyPr tIns="0"/>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pt-BR"/>
              <a:t>Duis rutrum vestibulum ornare. Integer cursus eu elit mollis suscipit</a:t>
            </a:r>
          </a:p>
        </p:txBody>
      </p:sp>
      <p:sp>
        <p:nvSpPr>
          <p:cNvPr id="31" name="Text Placeholder 38"/>
          <p:cNvSpPr>
            <a:spLocks noGrp="1"/>
          </p:cNvSpPr>
          <p:nvPr>
            <p:ph type="body" sz="quarter" idx="19" hasCustomPrompt="1"/>
          </p:nvPr>
        </p:nvSpPr>
        <p:spPr>
          <a:xfrm>
            <a:off x="203199" y="5186707"/>
            <a:ext cx="337820" cy="449240"/>
          </a:xfrm>
          <a:prstGeom prst="ellipse">
            <a:avLst/>
          </a:prstGeom>
          <a:solidFill>
            <a:schemeClr val="tx2"/>
          </a:solidFill>
        </p:spPr>
        <p:txBody>
          <a:bodyPr anchor="ctr">
            <a:noAutofit/>
          </a:bodyPr>
          <a:lstStyle>
            <a:lvl1pPr marL="0" indent="0" algn="ctr">
              <a:buFont typeface="Arial" pitchFamily="34" charset="0"/>
              <a:buNone/>
              <a:defRPr sz="1200" b="1">
                <a:solidFill>
                  <a:schemeClr val="bg1"/>
                </a:solidFill>
                <a:latin typeface="+mn-lt"/>
              </a:defRPr>
            </a:lvl1pPr>
            <a:lvl2pPr>
              <a:buNone/>
              <a:defRPr/>
            </a:lvl2pPr>
            <a:lvl3pPr>
              <a:buNone/>
              <a:defRPr/>
            </a:lvl3pPr>
            <a:lvl4pPr>
              <a:buNone/>
              <a:defRPr/>
            </a:lvl4pPr>
            <a:lvl5pPr>
              <a:buNone/>
              <a:defRPr/>
            </a:lvl5pPr>
          </a:lstStyle>
          <a:p>
            <a:pPr lvl="0"/>
            <a:r>
              <a:rPr lang="en-US"/>
              <a:t>2</a:t>
            </a:r>
          </a:p>
        </p:txBody>
      </p:sp>
      <p:sp>
        <p:nvSpPr>
          <p:cNvPr id="32" name="Text Placeholder 2"/>
          <p:cNvSpPr>
            <a:spLocks noGrp="1"/>
          </p:cNvSpPr>
          <p:nvPr>
            <p:ph type="body" sz="quarter" idx="20" hasCustomPrompt="1"/>
          </p:nvPr>
        </p:nvSpPr>
        <p:spPr>
          <a:xfrm>
            <a:off x="579286" y="5028400"/>
            <a:ext cx="2089075" cy="243417"/>
          </a:xfrm>
        </p:spPr>
        <p:txBody>
          <a:bodyPr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12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Bullet point</a:t>
            </a:r>
          </a:p>
        </p:txBody>
      </p:sp>
      <p:sp>
        <p:nvSpPr>
          <p:cNvPr id="43" name="Text Placeholder 2"/>
          <p:cNvSpPr>
            <a:spLocks noGrp="1"/>
          </p:cNvSpPr>
          <p:nvPr>
            <p:ph type="body" sz="quarter" idx="21" hasCustomPrompt="1"/>
          </p:nvPr>
        </p:nvSpPr>
        <p:spPr>
          <a:xfrm>
            <a:off x="579286" y="5316273"/>
            <a:ext cx="2089075" cy="521191"/>
          </a:xfrm>
        </p:spPr>
        <p:txBody>
          <a:bodyPr tIns="0"/>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pt-BR"/>
              <a:t>Duis rutrum vestibulum ornare. Integer cursus eu elit mollis suscipit</a:t>
            </a:r>
          </a:p>
        </p:txBody>
      </p:sp>
      <p:sp>
        <p:nvSpPr>
          <p:cNvPr id="44" name="Text Placeholder 38"/>
          <p:cNvSpPr>
            <a:spLocks noGrp="1"/>
          </p:cNvSpPr>
          <p:nvPr>
            <p:ph type="body" sz="quarter" idx="22" hasCustomPrompt="1"/>
          </p:nvPr>
        </p:nvSpPr>
        <p:spPr>
          <a:xfrm>
            <a:off x="2794448" y="5186707"/>
            <a:ext cx="337820" cy="449240"/>
          </a:xfrm>
          <a:prstGeom prst="ellipse">
            <a:avLst/>
          </a:prstGeom>
          <a:solidFill>
            <a:schemeClr val="tx2"/>
          </a:solidFill>
        </p:spPr>
        <p:txBody>
          <a:bodyPr anchor="ctr">
            <a:noAutofit/>
          </a:bodyPr>
          <a:lstStyle>
            <a:lvl1pPr marL="0" indent="0" algn="ctr">
              <a:buFont typeface="Arial" pitchFamily="34" charset="0"/>
              <a:buNone/>
              <a:defRPr sz="1200" b="1">
                <a:solidFill>
                  <a:schemeClr val="bg1"/>
                </a:solidFill>
                <a:latin typeface="+mn-lt"/>
              </a:defRPr>
            </a:lvl1pPr>
            <a:lvl2pPr>
              <a:buNone/>
              <a:defRPr/>
            </a:lvl2pPr>
            <a:lvl3pPr>
              <a:buNone/>
              <a:defRPr/>
            </a:lvl3pPr>
            <a:lvl4pPr>
              <a:buNone/>
              <a:defRPr/>
            </a:lvl4pPr>
            <a:lvl5pPr>
              <a:buNone/>
              <a:defRPr/>
            </a:lvl5pPr>
          </a:lstStyle>
          <a:p>
            <a:pPr lvl="0"/>
            <a:r>
              <a:rPr lang="en-US"/>
              <a:t>4</a:t>
            </a:r>
          </a:p>
        </p:txBody>
      </p:sp>
      <p:sp>
        <p:nvSpPr>
          <p:cNvPr id="45" name="Text Placeholder 2"/>
          <p:cNvSpPr>
            <a:spLocks noGrp="1"/>
          </p:cNvSpPr>
          <p:nvPr>
            <p:ph type="body" sz="quarter" idx="23" hasCustomPrompt="1"/>
          </p:nvPr>
        </p:nvSpPr>
        <p:spPr>
          <a:xfrm>
            <a:off x="3170535" y="5028400"/>
            <a:ext cx="2089075" cy="243417"/>
          </a:xfrm>
        </p:spPr>
        <p:txBody>
          <a:bodyPr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12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Bullet point</a:t>
            </a:r>
          </a:p>
        </p:txBody>
      </p:sp>
      <p:sp>
        <p:nvSpPr>
          <p:cNvPr id="46" name="Text Placeholder 2"/>
          <p:cNvSpPr>
            <a:spLocks noGrp="1"/>
          </p:cNvSpPr>
          <p:nvPr>
            <p:ph type="body" sz="quarter" idx="24" hasCustomPrompt="1"/>
          </p:nvPr>
        </p:nvSpPr>
        <p:spPr>
          <a:xfrm>
            <a:off x="3170535" y="5316273"/>
            <a:ext cx="2089075" cy="521191"/>
          </a:xfrm>
        </p:spPr>
        <p:txBody>
          <a:bodyPr tIns="0"/>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pt-BR"/>
              <a:t>Duis rutrum vestibulum ornare. Integer cursus eu elit mollis suscipit</a:t>
            </a:r>
          </a:p>
        </p:txBody>
      </p:sp>
      <p:sp>
        <p:nvSpPr>
          <p:cNvPr id="48" name="Text Placeholder 2"/>
          <p:cNvSpPr>
            <a:spLocks noGrp="1"/>
          </p:cNvSpPr>
          <p:nvPr>
            <p:ph type="body" sz="quarter" idx="10" hasCustomPrompt="1"/>
          </p:nvPr>
        </p:nvSpPr>
        <p:spPr>
          <a:xfrm>
            <a:off x="203199" y="1727202"/>
            <a:ext cx="5056406" cy="914401"/>
          </a:xfrm>
        </p:spPr>
        <p:txBody>
          <a:bodyPr/>
          <a:lstStyle>
            <a:lvl1pPr marL="0" indent="0" algn="l" defTabSz="1828800" rtl="0" eaLnBrk="1" latinLnBrk="0" hangingPunct="1">
              <a:lnSpc>
                <a:spcPct val="90000"/>
              </a:lnSpc>
              <a:spcBef>
                <a:spcPts val="2000"/>
              </a:spcBef>
              <a:buFont typeface="Arial" panose="020B0604020202020204" pitchFamily="34" charset="0"/>
              <a:buNone/>
              <a:defRPr lang="en-US" sz="12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a:t>
            </a:r>
          </a:p>
        </p:txBody>
      </p:sp>
      <p:sp>
        <p:nvSpPr>
          <p:cNvPr id="49" name="Text Placeholder 2"/>
          <p:cNvSpPr>
            <a:spLocks noGrp="1"/>
          </p:cNvSpPr>
          <p:nvPr>
            <p:ph type="body" sz="quarter" idx="25" hasCustomPrompt="1"/>
          </p:nvPr>
        </p:nvSpPr>
        <p:spPr>
          <a:xfrm>
            <a:off x="579286" y="3583216"/>
            <a:ext cx="2089075" cy="243417"/>
          </a:xfrm>
        </p:spPr>
        <p:txBody>
          <a:bodyPr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12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Bullet point</a:t>
            </a:r>
          </a:p>
        </p:txBody>
      </p:sp>
      <p:cxnSp>
        <p:nvCxnSpPr>
          <p:cNvPr id="25"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26" name="Shape 257"/>
          <p:cNvSpPr txBox="1">
            <a:spLocks/>
          </p:cNvSpPr>
          <p:nvPr userDrawn="1"/>
        </p:nvSpPr>
        <p:spPr>
          <a:xfrm>
            <a:off x="8884293" y="6583847"/>
            <a:ext cx="197169" cy="259900"/>
          </a:xfrm>
          <a:prstGeom prst="rect">
            <a:avLst/>
          </a:prstGeom>
          <a:noFill/>
          <a:extLst>
            <a:ext uri="{C572A759-6A51-4108-AA02-DFA0A04FC94B}">
              <ma14:wrappingTextBoxFlag xmlns:ma14="http://schemas.microsoft.com/office/mac/drawingml/2011/main" xmlns=""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
        <p:nvSpPr>
          <p:cNvPr id="33" name="Picture Placeholder 9"/>
          <p:cNvSpPr>
            <a:spLocks noGrp="1"/>
          </p:cNvSpPr>
          <p:nvPr>
            <p:ph type="pic" sz="quarter" idx="27" hasCustomPrompt="1"/>
          </p:nvPr>
        </p:nvSpPr>
        <p:spPr>
          <a:xfrm>
            <a:off x="5562600" y="338667"/>
            <a:ext cx="3568700" cy="6096000"/>
          </a:xfrm>
          <a:prstGeom prst="rect">
            <a:avLst/>
          </a:prstGeom>
        </p:spPr>
        <p:txBody>
          <a:bodyPr>
            <a:noAutofit/>
          </a:bodyPr>
          <a:lstStyle>
            <a:lvl1pPr marL="0" indent="0" algn="ctr">
              <a:buFontTx/>
              <a:buNone/>
              <a:defRPr sz="1600" baseline="0">
                <a:solidFill>
                  <a:schemeClr val="accent2"/>
                </a:solidFill>
                <a:latin typeface="+mn-lt"/>
              </a:defRPr>
            </a:lvl1pPr>
          </a:lstStyle>
          <a:p>
            <a:pPr marL="0" lvl="0" indent="0" algn="ctr">
              <a:buFontTx/>
              <a:buNone/>
            </a:pPr>
            <a:r>
              <a:rPr lang="en-US"/>
              <a:t>Click icon to add image</a:t>
            </a:r>
          </a:p>
        </p:txBody>
      </p:sp>
    </p:spTree>
    <p:extLst>
      <p:ext uri="{BB962C8B-B14F-4D97-AF65-F5344CB8AC3E}">
        <p14:creationId xmlns:p14="http://schemas.microsoft.com/office/powerpoint/2010/main" val="3623501584"/>
      </p:ext>
    </p:extLst>
  </p:cSld>
  <p:clrMapOvr>
    <a:masterClrMapping/>
  </p:clrMapOvr>
  <p:extLst mod="1">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8_Content with Graph ">
    <p:bg>
      <p:bgPr>
        <a:solidFill>
          <a:schemeClr val="bg1"/>
        </a:solidFill>
        <a:effectLst/>
      </p:bgPr>
    </p:bg>
    <p:spTree>
      <p:nvGrpSpPr>
        <p:cNvPr id="1" name=""/>
        <p:cNvGrpSpPr/>
        <p:nvPr/>
      </p:nvGrpSpPr>
      <p:grpSpPr>
        <a:xfrm>
          <a:off x="0" y="0"/>
          <a:ext cx="0" cy="0"/>
          <a:chOff x="0" y="0"/>
          <a:chExt cx="0" cy="0"/>
        </a:xfrm>
      </p:grpSpPr>
      <p:sp>
        <p:nvSpPr>
          <p:cNvPr id="47" name="Title 1"/>
          <p:cNvSpPr>
            <a:spLocks noGrp="1"/>
          </p:cNvSpPr>
          <p:nvPr>
            <p:ph type="ctrTitle" hasCustomPrompt="1"/>
          </p:nvPr>
        </p:nvSpPr>
        <p:spPr>
          <a:xfrm>
            <a:off x="0" y="345077"/>
            <a:ext cx="3200400" cy="1212791"/>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Click to add title</a:t>
            </a:r>
            <a:br>
              <a:rPr lang="en-US"/>
            </a:br>
            <a:r>
              <a:rPr lang="en-US"/>
              <a:t>in two lines</a:t>
            </a:r>
          </a:p>
        </p:txBody>
      </p:sp>
      <p:sp>
        <p:nvSpPr>
          <p:cNvPr id="8"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49"/>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15" name="Text Placeholder 2"/>
          <p:cNvSpPr>
            <a:spLocks noGrp="1"/>
          </p:cNvSpPr>
          <p:nvPr>
            <p:ph type="body" sz="quarter" idx="11" hasCustomPrompt="1"/>
          </p:nvPr>
        </p:nvSpPr>
        <p:spPr>
          <a:xfrm>
            <a:off x="203201" y="1727201"/>
            <a:ext cx="3556000" cy="4523319"/>
          </a:xfrm>
        </p:spPr>
        <p:txBody>
          <a:bodyPr/>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Body copy in 24pt.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a:p>
            <a:pPr lvl="0"/>
            <a:r>
              <a:rPr lang="en-US" err="1"/>
              <a:t>Pellentesque</a:t>
            </a:r>
            <a:r>
              <a:rPr lang="en-US"/>
              <a:t> </a:t>
            </a:r>
            <a:r>
              <a:rPr lang="en-US" err="1"/>
              <a:t>sodales</a:t>
            </a:r>
            <a:r>
              <a:rPr lang="en-US"/>
              <a:t> </a:t>
            </a:r>
            <a:r>
              <a:rPr lang="en-US" err="1"/>
              <a:t>purus</a:t>
            </a:r>
            <a:r>
              <a:rPr lang="en-US"/>
              <a:t> et dui convallis, </a:t>
            </a:r>
            <a:r>
              <a:rPr lang="en-US" err="1"/>
              <a:t>sed</a:t>
            </a:r>
            <a:r>
              <a:rPr lang="en-US"/>
              <a:t> </a:t>
            </a:r>
            <a:r>
              <a:rPr lang="en-US" err="1"/>
              <a:t>facilisis</a:t>
            </a:r>
            <a:r>
              <a:rPr lang="en-US"/>
              <a:t> lorem </a:t>
            </a:r>
            <a:r>
              <a:rPr lang="en-US" err="1"/>
              <a:t>volutpat</a:t>
            </a:r>
            <a:r>
              <a:rPr lang="en-US"/>
              <a:t>. Integer non </a:t>
            </a:r>
            <a:r>
              <a:rPr lang="en-US" err="1"/>
              <a:t>elit</a:t>
            </a:r>
            <a:r>
              <a:rPr lang="en-US"/>
              <a:t> </a:t>
            </a:r>
            <a:r>
              <a:rPr lang="en-US" err="1"/>
              <a:t>lacinia</a:t>
            </a:r>
            <a:r>
              <a:rPr lang="en-US"/>
              <a:t> </a:t>
            </a:r>
            <a:r>
              <a:rPr lang="en-US" err="1"/>
              <a:t>diam</a:t>
            </a:r>
            <a:r>
              <a:rPr lang="en-US"/>
              <a:t> </a:t>
            </a:r>
            <a:r>
              <a:rPr lang="en-US" err="1"/>
              <a:t>venenatis</a:t>
            </a:r>
            <a:r>
              <a:rPr lang="en-US"/>
              <a:t> </a:t>
            </a:r>
            <a:r>
              <a:rPr lang="en-US" err="1"/>
              <a:t>consequat</a:t>
            </a:r>
            <a:endParaRPr lang="en-US"/>
          </a:p>
        </p:txBody>
      </p:sp>
      <p:sp>
        <p:nvSpPr>
          <p:cNvPr id="16" name="Text Placeholder 2"/>
          <p:cNvSpPr>
            <a:spLocks noGrp="1"/>
          </p:cNvSpPr>
          <p:nvPr>
            <p:ph type="body" sz="quarter" idx="12" hasCustomPrompt="1"/>
          </p:nvPr>
        </p:nvSpPr>
        <p:spPr>
          <a:xfrm>
            <a:off x="203201"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sp>
        <p:nvSpPr>
          <p:cNvPr id="17" name="Chart Placeholder 2"/>
          <p:cNvSpPr>
            <a:spLocks noGrp="1"/>
          </p:cNvSpPr>
          <p:nvPr>
            <p:ph type="chart" sz="quarter" idx="14" hasCustomPrompt="1"/>
          </p:nvPr>
        </p:nvSpPr>
        <p:spPr>
          <a:xfrm>
            <a:off x="4035425" y="1727200"/>
            <a:ext cx="4889500" cy="4523317"/>
          </a:xfrm>
        </p:spPr>
        <p:txBody>
          <a:bodyPr/>
          <a:lstStyle>
            <a:lvl1pPr marL="1714500" marR="0" indent="0" algn="ctr" defTabSz="457200" rtl="0" eaLnBrk="1" fontAlgn="auto" latinLnBrk="0" hangingPunct="1">
              <a:lnSpc>
                <a:spcPct val="100000"/>
              </a:lnSpc>
              <a:spcBef>
                <a:spcPts val="600"/>
              </a:spcBef>
              <a:spcAft>
                <a:spcPts val="0"/>
              </a:spcAft>
              <a:buClr>
                <a:srgbClr val="00B0F0"/>
              </a:buClr>
              <a:buSzTx/>
              <a:buFont typeface="Wingdings" pitchFamily="2" charset="2"/>
              <a:buNone/>
              <a:tabLst/>
              <a:defRPr sz="1400">
                <a:solidFill>
                  <a:schemeClr val="accent2"/>
                </a:solidFill>
              </a:defRPr>
            </a:lvl1pPr>
          </a:lstStyle>
          <a:p>
            <a:pPr marL="0" marR="0" lvl="0" indent="0" algn="l" defTabSz="457200" rtl="0" eaLnBrk="1" fontAlgn="auto" latinLnBrk="0" hangingPunct="1">
              <a:lnSpc>
                <a:spcPct val="100000"/>
              </a:lnSpc>
              <a:spcBef>
                <a:spcPts val="600"/>
              </a:spcBef>
              <a:spcAft>
                <a:spcPts val="0"/>
              </a:spcAft>
              <a:buClr>
                <a:srgbClr val="00B0F0"/>
              </a:buClr>
              <a:buSzTx/>
              <a:buFont typeface="Wingdings" pitchFamily="2" charset="2"/>
              <a:buNone/>
              <a:tabLst/>
              <a:defRPr/>
            </a:pPr>
            <a:r>
              <a:rPr lang="en-US"/>
              <a:t>Click to add chart/graph</a:t>
            </a:r>
          </a:p>
        </p:txBody>
      </p:sp>
      <p:cxnSp>
        <p:nvCxnSpPr>
          <p:cNvPr id="18"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9"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Tree>
    <p:extLst>
      <p:ext uri="{BB962C8B-B14F-4D97-AF65-F5344CB8AC3E}">
        <p14:creationId xmlns:p14="http://schemas.microsoft.com/office/powerpoint/2010/main" val="1079311574"/>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8_Content with SmartArt">
    <p:bg>
      <p:bgPr>
        <a:solidFill>
          <a:schemeClr val="bg1"/>
        </a:solidFill>
        <a:effectLst/>
      </p:bgPr>
    </p:bg>
    <p:spTree>
      <p:nvGrpSpPr>
        <p:cNvPr id="1" name=""/>
        <p:cNvGrpSpPr/>
        <p:nvPr/>
      </p:nvGrpSpPr>
      <p:grpSpPr>
        <a:xfrm>
          <a:off x="0" y="0"/>
          <a:ext cx="0" cy="0"/>
          <a:chOff x="0" y="0"/>
          <a:chExt cx="0" cy="0"/>
        </a:xfrm>
      </p:grpSpPr>
      <p:sp>
        <p:nvSpPr>
          <p:cNvPr id="47" name="Title 1"/>
          <p:cNvSpPr>
            <a:spLocks noGrp="1"/>
          </p:cNvSpPr>
          <p:nvPr>
            <p:ph type="ctrTitle" hasCustomPrompt="1"/>
          </p:nvPr>
        </p:nvSpPr>
        <p:spPr>
          <a:xfrm>
            <a:off x="0" y="345077"/>
            <a:ext cx="3200400" cy="1212791"/>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Click to add title</a:t>
            </a:r>
            <a:br>
              <a:rPr lang="en-US"/>
            </a:br>
            <a:r>
              <a:rPr lang="en-US"/>
              <a:t>in two lines</a:t>
            </a:r>
          </a:p>
        </p:txBody>
      </p:sp>
      <p:sp>
        <p:nvSpPr>
          <p:cNvPr id="8"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49"/>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15" name="Text Placeholder 2"/>
          <p:cNvSpPr>
            <a:spLocks noGrp="1"/>
          </p:cNvSpPr>
          <p:nvPr>
            <p:ph type="body" sz="quarter" idx="11" hasCustomPrompt="1"/>
          </p:nvPr>
        </p:nvSpPr>
        <p:spPr>
          <a:xfrm>
            <a:off x="203200" y="1727201"/>
            <a:ext cx="4673600" cy="4081928"/>
          </a:xfrm>
        </p:spPr>
        <p:txBody>
          <a:bodyPr numCol="2" spcCol="274320"/>
          <a:lstStyle>
            <a:lvl1pPr marL="0" indent="0" algn="l" defTabSz="1828800" rtl="0" eaLnBrk="1" latinLnBrk="0" hangingPunct="1">
              <a:lnSpc>
                <a:spcPct val="100000"/>
              </a:lnSpc>
              <a:spcBef>
                <a:spcPts val="600"/>
              </a:spcBef>
              <a:spcAft>
                <a:spcPts val="600"/>
              </a:spcAft>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Two column body copy in size 12pt or 10pt as minimum.</a:t>
            </a:r>
          </a:p>
          <a:p>
            <a:pPr lvl="0"/>
            <a:r>
              <a:rPr lang="en-US" err="1"/>
              <a:t>Aenean</a:t>
            </a:r>
            <a:r>
              <a:rPr lang="en-US"/>
              <a:t> </a:t>
            </a:r>
            <a:r>
              <a:rPr lang="en-US" err="1"/>
              <a:t>lacus</a:t>
            </a:r>
            <a:r>
              <a:rPr lang="en-US"/>
              <a:t> </a:t>
            </a:r>
            <a:r>
              <a:rPr lang="en-US" err="1"/>
              <a:t>arcu</a:t>
            </a:r>
            <a:r>
              <a:rPr lang="en-US"/>
              <a: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a:p>
            <a:pPr lvl="0"/>
            <a:r>
              <a:rPr lang="en-US" err="1"/>
              <a:t>Pellentesque</a:t>
            </a:r>
            <a:r>
              <a:rPr lang="en-US"/>
              <a:t> </a:t>
            </a:r>
            <a:r>
              <a:rPr lang="en-US" err="1"/>
              <a:t>sodales</a:t>
            </a:r>
            <a:r>
              <a:rPr lang="en-US"/>
              <a:t> </a:t>
            </a:r>
            <a:r>
              <a:rPr lang="en-US" err="1"/>
              <a:t>purus</a:t>
            </a:r>
            <a:r>
              <a:rPr lang="en-US"/>
              <a:t> et dui convallis, </a:t>
            </a:r>
            <a:r>
              <a:rPr lang="en-US" err="1"/>
              <a:t>sed</a:t>
            </a:r>
            <a:r>
              <a:rPr lang="en-US"/>
              <a:t> </a:t>
            </a:r>
            <a:r>
              <a:rPr lang="en-US" err="1"/>
              <a:t>facilisis</a:t>
            </a:r>
            <a:r>
              <a:rPr lang="en-US"/>
              <a:t> lorem </a:t>
            </a:r>
            <a:r>
              <a:rPr lang="en-US" err="1"/>
              <a:t>volutpat</a:t>
            </a:r>
            <a:r>
              <a:rPr lang="en-US"/>
              <a:t>. Integer non </a:t>
            </a:r>
            <a:r>
              <a:rPr lang="en-US" err="1"/>
              <a:t>elit</a:t>
            </a:r>
            <a:r>
              <a:rPr lang="en-US"/>
              <a:t> </a:t>
            </a:r>
            <a:r>
              <a:rPr lang="en-US" err="1"/>
              <a:t>lacinia</a:t>
            </a:r>
            <a:r>
              <a:rPr lang="en-US"/>
              <a:t> </a:t>
            </a:r>
            <a:r>
              <a:rPr lang="en-US" err="1"/>
              <a:t>diam</a:t>
            </a:r>
            <a:r>
              <a:rPr lang="en-US"/>
              <a:t> </a:t>
            </a:r>
            <a:r>
              <a:rPr lang="en-US" err="1"/>
              <a:t>venenatis</a:t>
            </a:r>
            <a:r>
              <a:rPr lang="en-US"/>
              <a:t> </a:t>
            </a:r>
            <a:r>
              <a:rPr lang="en-US" err="1"/>
              <a:t>consequat</a:t>
            </a:r>
            <a:r>
              <a:rPr lang="en-US"/>
              <a:t>. </a:t>
            </a:r>
          </a:p>
          <a:p>
            <a:pPr lvl="0"/>
            <a:r>
              <a:rPr lang="en-US" err="1"/>
              <a:t>Dnec</a:t>
            </a:r>
            <a:r>
              <a:rPr lang="en-US"/>
              <a:t> maximus pharetra </a:t>
            </a:r>
            <a:r>
              <a:rPr lang="en-US" err="1"/>
              <a:t>sapien</a:t>
            </a:r>
            <a:r>
              <a:rPr lang="en-US"/>
              <a:t> sit </a:t>
            </a:r>
            <a:r>
              <a:rPr lang="en-US" err="1"/>
              <a:t>amet</a:t>
            </a:r>
            <a:r>
              <a:rPr lang="en-US"/>
              <a:t> </a:t>
            </a:r>
            <a:r>
              <a:rPr lang="en-US" err="1"/>
              <a:t>rhoncus</a:t>
            </a:r>
            <a:r>
              <a:rPr lang="en-US"/>
              <a:t>. </a:t>
            </a:r>
            <a:r>
              <a:rPr lang="en-US" err="1"/>
              <a:t>Vestibulum</a:t>
            </a:r>
            <a:r>
              <a:rPr lang="en-US"/>
              <a:t> </a:t>
            </a:r>
            <a:r>
              <a:rPr lang="en-US" err="1"/>
              <a:t>consequat</a:t>
            </a:r>
            <a:r>
              <a:rPr lang="en-US"/>
              <a:t> ligula </a:t>
            </a:r>
            <a:r>
              <a:rPr lang="en-US" err="1"/>
              <a:t>nunc</a:t>
            </a:r>
            <a:r>
              <a:rPr lang="en-US"/>
              <a:t>, ac </a:t>
            </a:r>
            <a:r>
              <a:rPr lang="en-US" err="1"/>
              <a:t>auctor</a:t>
            </a:r>
            <a:r>
              <a:rPr lang="en-US"/>
              <a:t> </a:t>
            </a:r>
            <a:r>
              <a:rPr lang="en-US" err="1"/>
              <a:t>massa</a:t>
            </a:r>
            <a:r>
              <a:rPr lang="en-US"/>
              <a:t> </a:t>
            </a:r>
            <a:r>
              <a:rPr lang="en-US" err="1"/>
              <a:t>luctus</a:t>
            </a:r>
            <a:r>
              <a:rPr lang="en-US"/>
              <a:t> a. </a:t>
            </a:r>
            <a:r>
              <a:rPr lang="en-US" err="1"/>
              <a:t>Suspendisse</a:t>
            </a:r>
            <a:r>
              <a:rPr lang="en-US"/>
              <a:t> ex mi, </a:t>
            </a:r>
            <a:r>
              <a:rPr lang="en-US" err="1"/>
              <a:t>imperdiet</a:t>
            </a:r>
            <a:r>
              <a:rPr lang="en-US"/>
              <a:t> et </a:t>
            </a:r>
            <a:r>
              <a:rPr lang="en-US" err="1"/>
              <a:t>risus</a:t>
            </a:r>
            <a:r>
              <a:rPr lang="en-US"/>
              <a:t> </a:t>
            </a:r>
            <a:r>
              <a:rPr lang="en-US" err="1"/>
              <a:t>tincidunt</a:t>
            </a:r>
            <a:r>
              <a:rPr lang="en-US"/>
              <a:t>, </a:t>
            </a:r>
            <a:r>
              <a:rPr lang="en-US" err="1"/>
              <a:t>varius</a:t>
            </a:r>
            <a:r>
              <a:rPr lang="en-US"/>
              <a:t> </a:t>
            </a:r>
            <a:r>
              <a:rPr lang="en-US" err="1"/>
              <a:t>viverra</a:t>
            </a:r>
            <a:r>
              <a:rPr lang="en-US"/>
              <a:t> lorem.</a:t>
            </a:r>
          </a:p>
          <a:p>
            <a:pPr lvl="0"/>
            <a:r>
              <a:rPr lang="en-US" err="1"/>
              <a:t>Aenean</a:t>
            </a:r>
            <a:r>
              <a:rPr lang="en-US"/>
              <a:t> </a:t>
            </a:r>
            <a:r>
              <a:rPr lang="en-US" err="1"/>
              <a:t>lacus</a:t>
            </a:r>
            <a:r>
              <a:rPr lang="en-US"/>
              <a:t> </a:t>
            </a:r>
            <a:r>
              <a:rPr lang="en-US" err="1"/>
              <a:t>arcu</a:t>
            </a:r>
            <a:r>
              <a:rPr lang="en-US"/>
              <a: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a:p>
            <a:pPr lvl="0"/>
            <a:r>
              <a:rPr lang="en-US" err="1"/>
              <a:t>Pellentesque</a:t>
            </a:r>
            <a:r>
              <a:rPr lang="en-US"/>
              <a:t> </a:t>
            </a:r>
            <a:r>
              <a:rPr lang="en-US" err="1"/>
              <a:t>sodales</a:t>
            </a:r>
            <a:r>
              <a:rPr lang="en-US"/>
              <a:t> </a:t>
            </a:r>
            <a:r>
              <a:rPr lang="en-US" err="1"/>
              <a:t>purus</a:t>
            </a:r>
            <a:r>
              <a:rPr lang="en-US"/>
              <a:t> et dui convallis, </a:t>
            </a:r>
            <a:r>
              <a:rPr lang="en-US" err="1"/>
              <a:t>sed</a:t>
            </a:r>
            <a:r>
              <a:rPr lang="en-US"/>
              <a:t> </a:t>
            </a:r>
            <a:r>
              <a:rPr lang="en-US" err="1"/>
              <a:t>facilisis</a:t>
            </a:r>
            <a:r>
              <a:rPr lang="en-US"/>
              <a:t> lorem </a:t>
            </a:r>
            <a:r>
              <a:rPr lang="en-US" err="1"/>
              <a:t>volutpat</a:t>
            </a:r>
            <a:r>
              <a:rPr lang="en-US"/>
              <a:t>. Integer non </a:t>
            </a:r>
            <a:r>
              <a:rPr lang="en-US" err="1"/>
              <a:t>elit</a:t>
            </a:r>
            <a:r>
              <a:rPr lang="en-US"/>
              <a:t> </a:t>
            </a:r>
            <a:r>
              <a:rPr lang="en-US" err="1"/>
              <a:t>lacinia</a:t>
            </a:r>
            <a:r>
              <a:rPr lang="en-US"/>
              <a:t> </a:t>
            </a:r>
            <a:r>
              <a:rPr lang="en-US" err="1"/>
              <a:t>diam</a:t>
            </a:r>
            <a:r>
              <a:rPr lang="en-US"/>
              <a:t> </a:t>
            </a:r>
            <a:r>
              <a:rPr lang="en-US" err="1"/>
              <a:t>venenatis</a:t>
            </a:r>
            <a:r>
              <a:rPr lang="en-US"/>
              <a:t> </a:t>
            </a:r>
            <a:r>
              <a:rPr lang="en-US" err="1"/>
              <a:t>consequat</a:t>
            </a:r>
            <a:r>
              <a:rPr lang="en-US"/>
              <a:t>. </a:t>
            </a:r>
          </a:p>
          <a:p>
            <a:pPr lvl="0"/>
            <a:r>
              <a:rPr lang="en-US" err="1"/>
              <a:t>Donec</a:t>
            </a:r>
            <a:r>
              <a:rPr lang="en-US"/>
              <a:t> maximus pharetra </a:t>
            </a:r>
            <a:r>
              <a:rPr lang="en-US" err="1"/>
              <a:t>sapien</a:t>
            </a:r>
            <a:r>
              <a:rPr lang="en-US"/>
              <a:t> sit </a:t>
            </a:r>
            <a:r>
              <a:rPr lang="en-US" err="1"/>
              <a:t>amet</a:t>
            </a:r>
            <a:r>
              <a:rPr lang="en-US"/>
              <a:t> </a:t>
            </a:r>
            <a:r>
              <a:rPr lang="en-US" err="1"/>
              <a:t>rhoncus</a:t>
            </a:r>
            <a:r>
              <a:rPr lang="en-US"/>
              <a:t>. </a:t>
            </a:r>
            <a:r>
              <a:rPr lang="en-US" err="1"/>
              <a:t>Vestibulum</a:t>
            </a:r>
            <a:r>
              <a:rPr lang="en-US"/>
              <a:t> </a:t>
            </a:r>
            <a:r>
              <a:rPr lang="en-US" err="1"/>
              <a:t>consequat</a:t>
            </a:r>
            <a:r>
              <a:rPr lang="en-US"/>
              <a:t> ligula </a:t>
            </a:r>
            <a:r>
              <a:rPr lang="en-US" err="1"/>
              <a:t>nunc</a:t>
            </a:r>
            <a:r>
              <a:rPr lang="en-US"/>
              <a:t>, ac </a:t>
            </a:r>
            <a:r>
              <a:rPr lang="en-US" err="1"/>
              <a:t>auctor</a:t>
            </a:r>
            <a:r>
              <a:rPr lang="en-US"/>
              <a:t> </a:t>
            </a:r>
            <a:r>
              <a:rPr lang="en-US" err="1"/>
              <a:t>massa</a:t>
            </a:r>
            <a:r>
              <a:rPr lang="en-US"/>
              <a:t> </a:t>
            </a:r>
            <a:r>
              <a:rPr lang="en-US" err="1"/>
              <a:t>luctus</a:t>
            </a:r>
            <a:r>
              <a:rPr lang="en-US"/>
              <a:t> a. </a:t>
            </a:r>
            <a:r>
              <a:rPr lang="en-US" err="1"/>
              <a:t>Suspendisse</a:t>
            </a:r>
            <a:r>
              <a:rPr lang="en-US"/>
              <a:t> ex mi, </a:t>
            </a:r>
            <a:r>
              <a:rPr lang="en-US" err="1"/>
              <a:t>imperdiet</a:t>
            </a:r>
            <a:r>
              <a:rPr lang="en-US"/>
              <a:t> et </a:t>
            </a:r>
            <a:r>
              <a:rPr lang="en-US" err="1"/>
              <a:t>risus</a:t>
            </a:r>
            <a:r>
              <a:rPr lang="en-US"/>
              <a:t> </a:t>
            </a:r>
            <a:r>
              <a:rPr lang="en-US" err="1"/>
              <a:t>tincidunt</a:t>
            </a:r>
            <a:r>
              <a:rPr lang="en-US"/>
              <a:t>, </a:t>
            </a:r>
            <a:r>
              <a:rPr lang="en-US" err="1"/>
              <a:t>varius</a:t>
            </a:r>
            <a:r>
              <a:rPr lang="en-US"/>
              <a:t> </a:t>
            </a:r>
            <a:r>
              <a:rPr lang="en-US" err="1"/>
              <a:t>viverra</a:t>
            </a:r>
            <a:r>
              <a:rPr lang="en-US"/>
              <a:t> lorem.</a:t>
            </a:r>
          </a:p>
        </p:txBody>
      </p:sp>
      <p:sp>
        <p:nvSpPr>
          <p:cNvPr id="16" name="Text Placeholder 2"/>
          <p:cNvSpPr>
            <a:spLocks noGrp="1"/>
          </p:cNvSpPr>
          <p:nvPr>
            <p:ph type="body" sz="quarter" idx="12" hasCustomPrompt="1"/>
          </p:nvPr>
        </p:nvSpPr>
        <p:spPr>
          <a:xfrm>
            <a:off x="203201"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sp>
        <p:nvSpPr>
          <p:cNvPr id="3" name="SmartArt Placeholder 2"/>
          <p:cNvSpPr>
            <a:spLocks noGrp="1"/>
          </p:cNvSpPr>
          <p:nvPr>
            <p:ph type="dgm" sz="quarter" idx="13" hasCustomPrompt="1"/>
          </p:nvPr>
        </p:nvSpPr>
        <p:spPr>
          <a:xfrm>
            <a:off x="5225143" y="929218"/>
            <a:ext cx="3699782" cy="5245100"/>
          </a:xfrm>
        </p:spPr>
        <p:txBody>
          <a:bodyPr/>
          <a:lstStyle>
            <a:lvl1pPr marL="0" indent="0" algn="ctr">
              <a:buNone/>
              <a:defRPr sz="1400"/>
            </a:lvl1pPr>
          </a:lstStyle>
          <a:p>
            <a:r>
              <a:rPr lang="en-US"/>
              <a:t>Click to add Infographics/SmartArt</a:t>
            </a:r>
          </a:p>
        </p:txBody>
      </p:sp>
      <p:cxnSp>
        <p:nvCxnSpPr>
          <p:cNvPr id="17"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8"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Tree>
    <p:extLst>
      <p:ext uri="{BB962C8B-B14F-4D97-AF65-F5344CB8AC3E}">
        <p14:creationId xmlns:p14="http://schemas.microsoft.com/office/powerpoint/2010/main" val="3236438560"/>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8_Content with Map">
    <p:spTree>
      <p:nvGrpSpPr>
        <p:cNvPr id="1" name=""/>
        <p:cNvGrpSpPr/>
        <p:nvPr/>
      </p:nvGrpSpPr>
      <p:grpSpPr>
        <a:xfrm>
          <a:off x="0" y="0"/>
          <a:ext cx="0" cy="0"/>
          <a:chOff x="0" y="0"/>
          <a:chExt cx="0" cy="0"/>
        </a:xfrm>
      </p:grpSpPr>
      <p:sp>
        <p:nvSpPr>
          <p:cNvPr id="47" name="Title 1"/>
          <p:cNvSpPr>
            <a:spLocks noGrp="1"/>
          </p:cNvSpPr>
          <p:nvPr userDrawn="1">
            <p:ph type="ctrTitle" hasCustomPrompt="1"/>
          </p:nvPr>
        </p:nvSpPr>
        <p:spPr>
          <a:xfrm>
            <a:off x="0" y="345077"/>
            <a:ext cx="3200400" cy="621363"/>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Map</a:t>
            </a:r>
          </a:p>
        </p:txBody>
      </p:sp>
      <p:sp>
        <p:nvSpPr>
          <p:cNvPr id="8"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49"/>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15" name="Text Placeholder 2"/>
          <p:cNvSpPr>
            <a:spLocks noGrp="1"/>
          </p:cNvSpPr>
          <p:nvPr userDrawn="1">
            <p:ph type="body" sz="quarter" idx="11" hasCustomPrompt="1"/>
          </p:nvPr>
        </p:nvSpPr>
        <p:spPr>
          <a:xfrm>
            <a:off x="116115" y="1165980"/>
            <a:ext cx="4025901" cy="1257552"/>
          </a:xfrm>
        </p:spPr>
        <p:txBody>
          <a:bodyPr/>
          <a:lstStyle>
            <a:lvl1pPr marL="0" indent="0" algn="l" defTabSz="1828800" rtl="0" eaLnBrk="1" latinLnBrk="0" hangingPunct="1">
              <a:lnSpc>
                <a:spcPct val="100000"/>
              </a:lnSpc>
              <a:spcBef>
                <a:spcPts val="600"/>
              </a:spcBef>
              <a:buFont typeface="Arial" panose="020B0604020202020204" pitchFamily="34" charset="0"/>
              <a:buNone/>
              <a:defRPr lang="en-US" sz="12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Body copy in 30pt.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p:txBody>
      </p:sp>
      <p:sp>
        <p:nvSpPr>
          <p:cNvPr id="16" name="Text Placeholder 2"/>
          <p:cNvSpPr>
            <a:spLocks noGrp="1"/>
          </p:cNvSpPr>
          <p:nvPr userDrawn="1">
            <p:ph type="body" sz="quarter" idx="12" hasCustomPrompt="1"/>
          </p:nvPr>
        </p:nvSpPr>
        <p:spPr>
          <a:xfrm>
            <a:off x="203201"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pic>
        <p:nvPicPr>
          <p:cNvPr id="17" name="Map.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346905" y="723168"/>
            <a:ext cx="4720038" cy="4153633"/>
          </a:xfrm>
          <a:prstGeom prst="rect">
            <a:avLst/>
          </a:prstGeom>
          <a:ln w="12700">
            <a:miter lim="400000"/>
          </a:ln>
        </p:spPr>
      </p:pic>
      <p:sp>
        <p:nvSpPr>
          <p:cNvPr id="4" name="Text Placeholder 3"/>
          <p:cNvSpPr>
            <a:spLocks noGrp="1"/>
          </p:cNvSpPr>
          <p:nvPr>
            <p:ph type="body" sz="quarter" idx="27" hasCustomPrompt="1"/>
          </p:nvPr>
        </p:nvSpPr>
        <p:spPr>
          <a:xfrm>
            <a:off x="4541202" y="5077702"/>
            <a:ext cx="1392568" cy="164148"/>
          </a:xfrm>
        </p:spPr>
        <p:txBody>
          <a:bodyPr wrap="square" lIns="0" tIns="0" rIns="0" bIns="0">
            <a:noAutofit/>
          </a:bodyPr>
          <a:lstStyle>
            <a:lvl1pPr marL="0" indent="0">
              <a:spcBef>
                <a:spcPts val="0"/>
              </a:spcBef>
              <a:buClr>
                <a:schemeClr val="tx2"/>
              </a:buClr>
              <a:buFont typeface="Arial" panose="020B0604020202020204" pitchFamily="34" charset="0"/>
              <a:buNone/>
              <a:defRPr sz="800" b="1"/>
            </a:lvl1pPr>
          </a:lstStyle>
          <a:p>
            <a:pPr lvl="0"/>
            <a:r>
              <a:rPr lang="en-US"/>
              <a:t>Country</a:t>
            </a:r>
          </a:p>
        </p:txBody>
      </p:sp>
      <p:sp>
        <p:nvSpPr>
          <p:cNvPr id="23" name="Text Placeholder 3"/>
          <p:cNvSpPr>
            <a:spLocks noGrp="1"/>
          </p:cNvSpPr>
          <p:nvPr>
            <p:ph type="body" sz="quarter" idx="28" hasCustomPrompt="1"/>
          </p:nvPr>
        </p:nvSpPr>
        <p:spPr>
          <a:xfrm>
            <a:off x="4572000" y="5268202"/>
            <a:ext cx="1361770" cy="164148"/>
          </a:xfrm>
        </p:spPr>
        <p:txBody>
          <a:bodyPr wrap="square" lIns="0" tIns="0" rIns="0" bIns="0">
            <a:noAutofit/>
          </a:bodyPr>
          <a:lstStyle>
            <a:lvl1pPr marL="0" indent="0">
              <a:spcBef>
                <a:spcPts val="0"/>
              </a:spcBef>
              <a:buClr>
                <a:schemeClr val="tx2"/>
              </a:buClr>
              <a:buFont typeface="Arial" panose="020B0604020202020204" pitchFamily="34" charset="0"/>
              <a:buNone/>
              <a:defRPr sz="800" b="0"/>
            </a:lvl1pPr>
          </a:lstStyle>
          <a:p>
            <a:pPr lvl="0"/>
            <a:r>
              <a:rPr lang="en-US"/>
              <a:t>Tempus </a:t>
            </a:r>
            <a:r>
              <a:rPr lang="en-US" err="1"/>
              <a:t>eu</a:t>
            </a:r>
            <a:r>
              <a:rPr lang="en-US"/>
              <a:t> </a:t>
            </a:r>
            <a:r>
              <a:rPr lang="en-US" err="1"/>
              <a:t>orci</a:t>
            </a:r>
            <a:r>
              <a:rPr lang="en-US"/>
              <a:t> in.</a:t>
            </a:r>
          </a:p>
        </p:txBody>
      </p:sp>
      <p:sp>
        <p:nvSpPr>
          <p:cNvPr id="25" name="Text Placeholder 3"/>
          <p:cNvSpPr>
            <a:spLocks noGrp="1"/>
          </p:cNvSpPr>
          <p:nvPr>
            <p:ph type="body" sz="quarter" idx="29" hasCustomPrompt="1"/>
          </p:nvPr>
        </p:nvSpPr>
        <p:spPr>
          <a:xfrm>
            <a:off x="6008052" y="5077702"/>
            <a:ext cx="1392568" cy="164148"/>
          </a:xfrm>
        </p:spPr>
        <p:txBody>
          <a:bodyPr wrap="square" lIns="0" tIns="0" rIns="0" bIns="0">
            <a:noAutofit/>
          </a:bodyPr>
          <a:lstStyle>
            <a:lvl1pPr marL="0" indent="0">
              <a:spcBef>
                <a:spcPts val="0"/>
              </a:spcBef>
              <a:buClr>
                <a:schemeClr val="tx2"/>
              </a:buClr>
              <a:buFont typeface="Arial" panose="020B0604020202020204" pitchFamily="34" charset="0"/>
              <a:buNone/>
              <a:defRPr sz="800" b="1"/>
            </a:lvl1pPr>
          </a:lstStyle>
          <a:p>
            <a:pPr lvl="0"/>
            <a:r>
              <a:rPr lang="en-US"/>
              <a:t>Country</a:t>
            </a:r>
          </a:p>
        </p:txBody>
      </p:sp>
      <p:sp>
        <p:nvSpPr>
          <p:cNvPr id="26" name="Text Placeholder 3"/>
          <p:cNvSpPr>
            <a:spLocks noGrp="1"/>
          </p:cNvSpPr>
          <p:nvPr>
            <p:ph type="body" sz="quarter" idx="30" hasCustomPrompt="1"/>
          </p:nvPr>
        </p:nvSpPr>
        <p:spPr>
          <a:xfrm>
            <a:off x="6038850" y="5268202"/>
            <a:ext cx="1361770" cy="164148"/>
          </a:xfrm>
        </p:spPr>
        <p:txBody>
          <a:bodyPr wrap="square" lIns="0" tIns="0" rIns="0" bIns="0">
            <a:noAutofit/>
          </a:bodyPr>
          <a:lstStyle>
            <a:lvl1pPr marL="0" indent="0">
              <a:spcBef>
                <a:spcPts val="0"/>
              </a:spcBef>
              <a:buClr>
                <a:schemeClr val="tx2"/>
              </a:buClr>
              <a:buFont typeface="Arial" panose="020B0604020202020204" pitchFamily="34" charset="0"/>
              <a:buNone/>
              <a:defRPr sz="800" b="0"/>
            </a:lvl1pPr>
          </a:lstStyle>
          <a:p>
            <a:pPr lvl="0"/>
            <a:r>
              <a:rPr lang="en-US"/>
              <a:t>Tempus </a:t>
            </a:r>
            <a:r>
              <a:rPr lang="en-US" err="1"/>
              <a:t>eu</a:t>
            </a:r>
            <a:r>
              <a:rPr lang="en-US"/>
              <a:t> </a:t>
            </a:r>
            <a:r>
              <a:rPr lang="en-US" err="1"/>
              <a:t>orci</a:t>
            </a:r>
            <a:r>
              <a:rPr lang="en-US"/>
              <a:t> in.</a:t>
            </a:r>
          </a:p>
        </p:txBody>
      </p:sp>
      <p:sp>
        <p:nvSpPr>
          <p:cNvPr id="27" name="Text Placeholder 3"/>
          <p:cNvSpPr>
            <a:spLocks noGrp="1"/>
          </p:cNvSpPr>
          <p:nvPr>
            <p:ph type="body" sz="quarter" idx="31" hasCustomPrompt="1"/>
          </p:nvPr>
        </p:nvSpPr>
        <p:spPr>
          <a:xfrm>
            <a:off x="7493952" y="5077702"/>
            <a:ext cx="1392568" cy="164148"/>
          </a:xfrm>
        </p:spPr>
        <p:txBody>
          <a:bodyPr wrap="square" lIns="0" tIns="0" rIns="0" bIns="0">
            <a:noAutofit/>
          </a:bodyPr>
          <a:lstStyle>
            <a:lvl1pPr marL="0" indent="0">
              <a:spcBef>
                <a:spcPts val="0"/>
              </a:spcBef>
              <a:buClr>
                <a:schemeClr val="tx2"/>
              </a:buClr>
              <a:buFont typeface="Arial" panose="020B0604020202020204" pitchFamily="34" charset="0"/>
              <a:buNone/>
              <a:defRPr sz="800" b="1"/>
            </a:lvl1pPr>
          </a:lstStyle>
          <a:p>
            <a:pPr lvl="0"/>
            <a:r>
              <a:rPr lang="en-US"/>
              <a:t>Country</a:t>
            </a:r>
          </a:p>
        </p:txBody>
      </p:sp>
      <p:sp>
        <p:nvSpPr>
          <p:cNvPr id="28" name="Text Placeholder 3"/>
          <p:cNvSpPr>
            <a:spLocks noGrp="1"/>
          </p:cNvSpPr>
          <p:nvPr>
            <p:ph type="body" sz="quarter" idx="32" hasCustomPrompt="1"/>
          </p:nvPr>
        </p:nvSpPr>
        <p:spPr>
          <a:xfrm>
            <a:off x="7524750" y="5268202"/>
            <a:ext cx="1361770" cy="164148"/>
          </a:xfrm>
        </p:spPr>
        <p:txBody>
          <a:bodyPr wrap="square" lIns="0" tIns="0" rIns="0" bIns="0">
            <a:noAutofit/>
          </a:bodyPr>
          <a:lstStyle>
            <a:lvl1pPr marL="0" indent="0">
              <a:spcBef>
                <a:spcPts val="0"/>
              </a:spcBef>
              <a:buClr>
                <a:schemeClr val="tx2"/>
              </a:buClr>
              <a:buFont typeface="Arial" panose="020B0604020202020204" pitchFamily="34" charset="0"/>
              <a:buNone/>
              <a:defRPr sz="800" b="0"/>
            </a:lvl1pPr>
          </a:lstStyle>
          <a:p>
            <a:pPr lvl="0"/>
            <a:r>
              <a:rPr lang="en-US"/>
              <a:t>Tempus </a:t>
            </a:r>
            <a:r>
              <a:rPr lang="en-US" err="1"/>
              <a:t>eu</a:t>
            </a:r>
            <a:r>
              <a:rPr lang="en-US"/>
              <a:t> </a:t>
            </a:r>
            <a:r>
              <a:rPr lang="en-US" err="1"/>
              <a:t>orci</a:t>
            </a:r>
            <a:r>
              <a:rPr lang="en-US"/>
              <a:t> in.</a:t>
            </a:r>
          </a:p>
        </p:txBody>
      </p:sp>
      <p:sp>
        <p:nvSpPr>
          <p:cNvPr id="29" name="Text Placeholder 3"/>
          <p:cNvSpPr>
            <a:spLocks noGrp="1"/>
          </p:cNvSpPr>
          <p:nvPr>
            <p:ph type="body" sz="quarter" idx="33" hasCustomPrompt="1"/>
          </p:nvPr>
        </p:nvSpPr>
        <p:spPr>
          <a:xfrm>
            <a:off x="4541202" y="5534902"/>
            <a:ext cx="1392568" cy="164148"/>
          </a:xfrm>
        </p:spPr>
        <p:txBody>
          <a:bodyPr wrap="square" lIns="0" tIns="0" rIns="0" bIns="0">
            <a:noAutofit/>
          </a:bodyPr>
          <a:lstStyle>
            <a:lvl1pPr marL="0" indent="0">
              <a:spcBef>
                <a:spcPts val="0"/>
              </a:spcBef>
              <a:buClr>
                <a:schemeClr val="tx2"/>
              </a:buClr>
              <a:buFont typeface="Arial" panose="020B0604020202020204" pitchFamily="34" charset="0"/>
              <a:buNone/>
              <a:defRPr sz="800" b="1"/>
            </a:lvl1pPr>
          </a:lstStyle>
          <a:p>
            <a:pPr lvl="0"/>
            <a:r>
              <a:rPr lang="en-US"/>
              <a:t>Country</a:t>
            </a:r>
          </a:p>
        </p:txBody>
      </p:sp>
      <p:sp>
        <p:nvSpPr>
          <p:cNvPr id="30" name="Text Placeholder 3"/>
          <p:cNvSpPr>
            <a:spLocks noGrp="1"/>
          </p:cNvSpPr>
          <p:nvPr>
            <p:ph type="body" sz="quarter" idx="34" hasCustomPrompt="1"/>
          </p:nvPr>
        </p:nvSpPr>
        <p:spPr>
          <a:xfrm>
            <a:off x="4572000" y="5725402"/>
            <a:ext cx="1361770" cy="164148"/>
          </a:xfrm>
        </p:spPr>
        <p:txBody>
          <a:bodyPr wrap="square" lIns="0" tIns="0" rIns="0" bIns="0">
            <a:noAutofit/>
          </a:bodyPr>
          <a:lstStyle>
            <a:lvl1pPr marL="0" indent="0">
              <a:spcBef>
                <a:spcPts val="0"/>
              </a:spcBef>
              <a:buClr>
                <a:schemeClr val="tx2"/>
              </a:buClr>
              <a:buFont typeface="Arial" panose="020B0604020202020204" pitchFamily="34" charset="0"/>
              <a:buNone/>
              <a:defRPr sz="800" b="0"/>
            </a:lvl1pPr>
          </a:lstStyle>
          <a:p>
            <a:pPr lvl="0"/>
            <a:r>
              <a:rPr lang="en-US"/>
              <a:t>Tempus </a:t>
            </a:r>
            <a:r>
              <a:rPr lang="en-US" err="1"/>
              <a:t>eu</a:t>
            </a:r>
            <a:r>
              <a:rPr lang="en-US"/>
              <a:t> </a:t>
            </a:r>
            <a:r>
              <a:rPr lang="en-US" err="1"/>
              <a:t>orci</a:t>
            </a:r>
            <a:r>
              <a:rPr lang="en-US"/>
              <a:t> in.</a:t>
            </a:r>
          </a:p>
        </p:txBody>
      </p:sp>
      <p:sp>
        <p:nvSpPr>
          <p:cNvPr id="31" name="Text Placeholder 3"/>
          <p:cNvSpPr>
            <a:spLocks noGrp="1"/>
          </p:cNvSpPr>
          <p:nvPr>
            <p:ph type="body" sz="quarter" idx="35" hasCustomPrompt="1"/>
          </p:nvPr>
        </p:nvSpPr>
        <p:spPr>
          <a:xfrm>
            <a:off x="6008052" y="5534902"/>
            <a:ext cx="1392568" cy="164148"/>
          </a:xfrm>
        </p:spPr>
        <p:txBody>
          <a:bodyPr wrap="square" lIns="0" tIns="0" rIns="0" bIns="0">
            <a:noAutofit/>
          </a:bodyPr>
          <a:lstStyle>
            <a:lvl1pPr marL="0" indent="0">
              <a:spcBef>
                <a:spcPts val="0"/>
              </a:spcBef>
              <a:buClr>
                <a:schemeClr val="tx2"/>
              </a:buClr>
              <a:buFont typeface="Arial" panose="020B0604020202020204" pitchFamily="34" charset="0"/>
              <a:buNone/>
              <a:defRPr sz="800" b="1"/>
            </a:lvl1pPr>
          </a:lstStyle>
          <a:p>
            <a:pPr lvl="0"/>
            <a:r>
              <a:rPr lang="en-US"/>
              <a:t>Country</a:t>
            </a:r>
          </a:p>
        </p:txBody>
      </p:sp>
      <p:sp>
        <p:nvSpPr>
          <p:cNvPr id="32" name="Text Placeholder 3"/>
          <p:cNvSpPr>
            <a:spLocks noGrp="1"/>
          </p:cNvSpPr>
          <p:nvPr>
            <p:ph type="body" sz="quarter" idx="36" hasCustomPrompt="1"/>
          </p:nvPr>
        </p:nvSpPr>
        <p:spPr>
          <a:xfrm>
            <a:off x="6038850" y="5725402"/>
            <a:ext cx="1361770" cy="164148"/>
          </a:xfrm>
        </p:spPr>
        <p:txBody>
          <a:bodyPr wrap="square" lIns="0" tIns="0" rIns="0" bIns="0">
            <a:noAutofit/>
          </a:bodyPr>
          <a:lstStyle>
            <a:lvl1pPr marL="0" indent="0">
              <a:spcBef>
                <a:spcPts val="0"/>
              </a:spcBef>
              <a:buClr>
                <a:schemeClr val="tx2"/>
              </a:buClr>
              <a:buFont typeface="Arial" panose="020B0604020202020204" pitchFamily="34" charset="0"/>
              <a:buNone/>
              <a:defRPr sz="800" b="0"/>
            </a:lvl1pPr>
          </a:lstStyle>
          <a:p>
            <a:pPr lvl="0"/>
            <a:r>
              <a:rPr lang="en-US"/>
              <a:t>Tempus </a:t>
            </a:r>
            <a:r>
              <a:rPr lang="en-US" err="1"/>
              <a:t>eu</a:t>
            </a:r>
            <a:r>
              <a:rPr lang="en-US"/>
              <a:t> </a:t>
            </a:r>
            <a:r>
              <a:rPr lang="en-US" err="1"/>
              <a:t>orci</a:t>
            </a:r>
            <a:r>
              <a:rPr lang="en-US"/>
              <a:t> in.</a:t>
            </a:r>
          </a:p>
        </p:txBody>
      </p:sp>
      <p:sp>
        <p:nvSpPr>
          <p:cNvPr id="33" name="Text Placeholder 3"/>
          <p:cNvSpPr>
            <a:spLocks noGrp="1"/>
          </p:cNvSpPr>
          <p:nvPr>
            <p:ph type="body" sz="quarter" idx="37" hasCustomPrompt="1"/>
          </p:nvPr>
        </p:nvSpPr>
        <p:spPr>
          <a:xfrm>
            <a:off x="7493952" y="5534902"/>
            <a:ext cx="1392568" cy="164148"/>
          </a:xfrm>
        </p:spPr>
        <p:txBody>
          <a:bodyPr wrap="square" lIns="0" tIns="0" rIns="0" bIns="0">
            <a:noAutofit/>
          </a:bodyPr>
          <a:lstStyle>
            <a:lvl1pPr marL="0" indent="0">
              <a:spcBef>
                <a:spcPts val="0"/>
              </a:spcBef>
              <a:buClr>
                <a:schemeClr val="tx2"/>
              </a:buClr>
              <a:buFont typeface="Arial" panose="020B0604020202020204" pitchFamily="34" charset="0"/>
              <a:buNone/>
              <a:defRPr sz="800" b="1"/>
            </a:lvl1pPr>
          </a:lstStyle>
          <a:p>
            <a:pPr lvl="0"/>
            <a:r>
              <a:rPr lang="en-US"/>
              <a:t>Country</a:t>
            </a:r>
          </a:p>
        </p:txBody>
      </p:sp>
      <p:sp>
        <p:nvSpPr>
          <p:cNvPr id="34" name="Text Placeholder 3"/>
          <p:cNvSpPr>
            <a:spLocks noGrp="1"/>
          </p:cNvSpPr>
          <p:nvPr>
            <p:ph type="body" sz="quarter" idx="38" hasCustomPrompt="1"/>
          </p:nvPr>
        </p:nvSpPr>
        <p:spPr>
          <a:xfrm>
            <a:off x="7524750" y="5725402"/>
            <a:ext cx="1361770" cy="164148"/>
          </a:xfrm>
        </p:spPr>
        <p:txBody>
          <a:bodyPr wrap="square" lIns="0" tIns="0" rIns="0" bIns="0">
            <a:noAutofit/>
          </a:bodyPr>
          <a:lstStyle>
            <a:lvl1pPr marL="0" indent="0">
              <a:spcBef>
                <a:spcPts val="0"/>
              </a:spcBef>
              <a:buClr>
                <a:schemeClr val="tx2"/>
              </a:buClr>
              <a:buFont typeface="Arial" panose="020B0604020202020204" pitchFamily="34" charset="0"/>
              <a:buNone/>
              <a:defRPr sz="800" b="0"/>
            </a:lvl1pPr>
          </a:lstStyle>
          <a:p>
            <a:pPr lvl="0"/>
            <a:r>
              <a:rPr lang="en-US"/>
              <a:t>Tempus </a:t>
            </a:r>
            <a:r>
              <a:rPr lang="en-US" err="1"/>
              <a:t>eu</a:t>
            </a:r>
            <a:r>
              <a:rPr lang="en-US"/>
              <a:t> </a:t>
            </a:r>
            <a:r>
              <a:rPr lang="en-US" err="1"/>
              <a:t>orci</a:t>
            </a:r>
            <a:r>
              <a:rPr lang="en-US"/>
              <a:t> in.</a:t>
            </a:r>
          </a:p>
        </p:txBody>
      </p:sp>
      <p:sp>
        <p:nvSpPr>
          <p:cNvPr id="35" name="Text Placeholder 2"/>
          <p:cNvSpPr>
            <a:spLocks noGrp="1"/>
          </p:cNvSpPr>
          <p:nvPr>
            <p:ph type="body" sz="quarter" idx="39" hasCustomPrompt="1"/>
          </p:nvPr>
        </p:nvSpPr>
        <p:spPr>
          <a:xfrm>
            <a:off x="116115" y="3594055"/>
            <a:ext cx="1963055" cy="574765"/>
          </a:xfrm>
        </p:spPr>
        <p:txBody>
          <a:bodyPr lIns="0" tIns="0" rIns="0" bIns="0"/>
          <a:lstStyle>
            <a:lvl1pPr marL="171450" indent="-171450" algn="l" defTabSz="1828800" rtl="0" eaLnBrk="1" latinLnBrk="0" hangingPunct="1">
              <a:lnSpc>
                <a:spcPct val="100000"/>
              </a:lnSpc>
              <a:spcBef>
                <a:spcPts val="600"/>
              </a:spcBef>
              <a:buClr>
                <a:schemeClr val="accent6"/>
              </a:buClr>
              <a:buFont typeface="Arial" panose="020B0604020202020204" pitchFamily="34" charset="0"/>
              <a:buChar char="•"/>
              <a:defRPr lang="en-US" sz="9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err="1"/>
              <a:t>Bulletpoints</a:t>
            </a:r>
            <a:r>
              <a:rPr lang="en-US"/>
              <a:t> in minimum of 18pt.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p>
        </p:txBody>
      </p:sp>
      <p:sp>
        <p:nvSpPr>
          <p:cNvPr id="37" name="Text Placeholder 2"/>
          <p:cNvSpPr>
            <a:spLocks noGrp="1"/>
          </p:cNvSpPr>
          <p:nvPr>
            <p:ph type="body" sz="quarter" idx="41" hasCustomPrompt="1"/>
          </p:nvPr>
        </p:nvSpPr>
        <p:spPr>
          <a:xfrm>
            <a:off x="4776470" y="1703668"/>
            <a:ext cx="390843" cy="517341"/>
          </a:xfrm>
          <a:prstGeom prst="ellipse">
            <a:avLst/>
          </a:prstGeom>
          <a:solidFill>
            <a:schemeClr val="accent1"/>
          </a:solidFill>
        </p:spPr>
        <p:txBody>
          <a:bodyPr lIns="0" rIns="0" anchor="ctr" anchorCtr="0"/>
          <a:lstStyle>
            <a:lvl1pPr marL="0" indent="0" algn="ctr" defTabSz="1828800" rtl="0" eaLnBrk="1" latinLnBrk="0" hangingPunct="1">
              <a:lnSpc>
                <a:spcPct val="100000"/>
              </a:lnSpc>
              <a:spcBef>
                <a:spcPts val="600"/>
              </a:spcBef>
              <a:buClr>
                <a:schemeClr val="accent2"/>
              </a:buClr>
              <a:buFont typeface="Arial" panose="020B0604020202020204" pitchFamily="34" charset="0"/>
              <a:buNone/>
              <a:defRPr lang="en-US" sz="800" b="0" u="sng" kern="1200" dirty="0" smtClean="0">
                <a:solidFill>
                  <a:schemeClr val="bg1"/>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Text</a:t>
            </a:r>
          </a:p>
        </p:txBody>
      </p:sp>
      <p:sp>
        <p:nvSpPr>
          <p:cNvPr id="39" name="Text Placeholder 2"/>
          <p:cNvSpPr>
            <a:spLocks noGrp="1"/>
          </p:cNvSpPr>
          <p:nvPr>
            <p:ph type="body" sz="quarter" idx="42" hasCustomPrompt="1"/>
          </p:nvPr>
        </p:nvSpPr>
        <p:spPr>
          <a:xfrm>
            <a:off x="6552295" y="1596422"/>
            <a:ext cx="390843" cy="517341"/>
          </a:xfrm>
          <a:prstGeom prst="ellipse">
            <a:avLst/>
          </a:prstGeom>
          <a:solidFill>
            <a:schemeClr val="accent5"/>
          </a:solidFill>
        </p:spPr>
        <p:txBody>
          <a:bodyPr lIns="0" rIns="0" anchor="ctr" anchorCtr="0"/>
          <a:lstStyle>
            <a:lvl1pPr marL="0" indent="0" algn="ctr" defTabSz="1828800" rtl="0" eaLnBrk="1" latinLnBrk="0" hangingPunct="1">
              <a:lnSpc>
                <a:spcPct val="100000"/>
              </a:lnSpc>
              <a:spcBef>
                <a:spcPts val="600"/>
              </a:spcBef>
              <a:buClr>
                <a:schemeClr val="accent2"/>
              </a:buClr>
              <a:buFont typeface="Arial" panose="020B0604020202020204" pitchFamily="34" charset="0"/>
              <a:buNone/>
              <a:defRPr lang="en-US" sz="800" b="0" u="sng" kern="1200" dirty="0" smtClean="0">
                <a:solidFill>
                  <a:schemeClr val="bg1"/>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Text</a:t>
            </a:r>
          </a:p>
        </p:txBody>
      </p:sp>
      <p:sp>
        <p:nvSpPr>
          <p:cNvPr id="40" name="Text Placeholder 2"/>
          <p:cNvSpPr>
            <a:spLocks noGrp="1"/>
          </p:cNvSpPr>
          <p:nvPr>
            <p:ph type="body" sz="quarter" idx="43" hasCustomPrompt="1"/>
          </p:nvPr>
        </p:nvSpPr>
        <p:spPr>
          <a:xfrm>
            <a:off x="7044206" y="1962339"/>
            <a:ext cx="390843" cy="517341"/>
          </a:xfrm>
          <a:prstGeom prst="ellipse">
            <a:avLst/>
          </a:prstGeom>
          <a:solidFill>
            <a:schemeClr val="accent2"/>
          </a:solidFill>
        </p:spPr>
        <p:txBody>
          <a:bodyPr lIns="0" rIns="0" anchor="ctr" anchorCtr="0"/>
          <a:lstStyle>
            <a:lvl1pPr marL="0" indent="0" algn="ctr" defTabSz="1828800" rtl="0" eaLnBrk="1" latinLnBrk="0" hangingPunct="1">
              <a:lnSpc>
                <a:spcPct val="100000"/>
              </a:lnSpc>
              <a:spcBef>
                <a:spcPts val="600"/>
              </a:spcBef>
              <a:buClr>
                <a:schemeClr val="accent2"/>
              </a:buClr>
              <a:buFont typeface="Arial" panose="020B0604020202020204" pitchFamily="34" charset="0"/>
              <a:buNone/>
              <a:defRPr lang="en-US" sz="800" b="0" u="sng" kern="1200" dirty="0" smtClean="0">
                <a:solidFill>
                  <a:schemeClr val="bg1"/>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Text</a:t>
            </a:r>
          </a:p>
        </p:txBody>
      </p:sp>
      <p:sp>
        <p:nvSpPr>
          <p:cNvPr id="41" name="Text Placeholder 2"/>
          <p:cNvSpPr>
            <a:spLocks noGrp="1"/>
          </p:cNvSpPr>
          <p:nvPr>
            <p:ph type="body" sz="quarter" idx="44" hasCustomPrompt="1"/>
          </p:nvPr>
        </p:nvSpPr>
        <p:spPr>
          <a:xfrm>
            <a:off x="5648008" y="2993800"/>
            <a:ext cx="390843" cy="517341"/>
          </a:xfrm>
          <a:prstGeom prst="ellipse">
            <a:avLst/>
          </a:prstGeom>
          <a:solidFill>
            <a:schemeClr val="accent6"/>
          </a:solidFill>
        </p:spPr>
        <p:txBody>
          <a:bodyPr lIns="0" rIns="0" anchor="ctr" anchorCtr="0"/>
          <a:lstStyle>
            <a:lvl1pPr marL="0" indent="0" algn="ctr" defTabSz="1828800" rtl="0" eaLnBrk="1" latinLnBrk="0" hangingPunct="1">
              <a:lnSpc>
                <a:spcPct val="100000"/>
              </a:lnSpc>
              <a:spcBef>
                <a:spcPts val="600"/>
              </a:spcBef>
              <a:buClr>
                <a:schemeClr val="accent2"/>
              </a:buClr>
              <a:buFont typeface="Arial" panose="020B0604020202020204" pitchFamily="34" charset="0"/>
              <a:buNone/>
              <a:defRPr lang="en-US" sz="800" b="0" u="sng" kern="1200" dirty="0" smtClean="0">
                <a:solidFill>
                  <a:schemeClr val="bg1"/>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Text</a:t>
            </a:r>
          </a:p>
        </p:txBody>
      </p:sp>
      <p:sp>
        <p:nvSpPr>
          <p:cNvPr id="42" name="Text Placeholder 2"/>
          <p:cNvSpPr>
            <a:spLocks noGrp="1"/>
          </p:cNvSpPr>
          <p:nvPr>
            <p:ph type="body" sz="quarter" idx="45" hasCustomPrompt="1"/>
          </p:nvPr>
        </p:nvSpPr>
        <p:spPr>
          <a:xfrm>
            <a:off x="7665245" y="2324934"/>
            <a:ext cx="390843" cy="517341"/>
          </a:xfrm>
          <a:prstGeom prst="ellipse">
            <a:avLst/>
          </a:prstGeom>
          <a:solidFill>
            <a:schemeClr val="accent4"/>
          </a:solidFill>
        </p:spPr>
        <p:txBody>
          <a:bodyPr lIns="0" rIns="0" anchor="ctr" anchorCtr="0"/>
          <a:lstStyle>
            <a:lvl1pPr marL="0" indent="0" algn="ctr" defTabSz="1828800" rtl="0" eaLnBrk="1" latinLnBrk="0" hangingPunct="1">
              <a:lnSpc>
                <a:spcPct val="100000"/>
              </a:lnSpc>
              <a:spcBef>
                <a:spcPts val="600"/>
              </a:spcBef>
              <a:buClr>
                <a:schemeClr val="accent2"/>
              </a:buClr>
              <a:buFont typeface="Arial" panose="020B0604020202020204" pitchFamily="34" charset="0"/>
              <a:buNone/>
              <a:defRPr lang="en-US" sz="800" b="0" u="sng" kern="1200" dirty="0" smtClean="0">
                <a:solidFill>
                  <a:schemeClr val="bg1"/>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Text</a:t>
            </a:r>
          </a:p>
        </p:txBody>
      </p:sp>
      <p:sp>
        <p:nvSpPr>
          <p:cNvPr id="44" name="Text Placeholder 2"/>
          <p:cNvSpPr>
            <a:spLocks noGrp="1"/>
          </p:cNvSpPr>
          <p:nvPr>
            <p:ph type="body" sz="quarter" idx="46" hasCustomPrompt="1"/>
          </p:nvPr>
        </p:nvSpPr>
        <p:spPr>
          <a:xfrm>
            <a:off x="7953950" y="1807592"/>
            <a:ext cx="390843" cy="517341"/>
          </a:xfrm>
          <a:prstGeom prst="ellipse">
            <a:avLst/>
          </a:prstGeom>
          <a:solidFill>
            <a:schemeClr val="accent3"/>
          </a:solidFill>
        </p:spPr>
        <p:txBody>
          <a:bodyPr lIns="0" rIns="0" anchor="ctr" anchorCtr="0"/>
          <a:lstStyle>
            <a:lvl1pPr marL="0" indent="0" algn="ctr" defTabSz="1828800" rtl="0" eaLnBrk="1" latinLnBrk="0" hangingPunct="1">
              <a:lnSpc>
                <a:spcPct val="100000"/>
              </a:lnSpc>
              <a:spcBef>
                <a:spcPts val="600"/>
              </a:spcBef>
              <a:buClr>
                <a:schemeClr val="accent2"/>
              </a:buClr>
              <a:buFont typeface="Arial" panose="020B0604020202020204" pitchFamily="34" charset="0"/>
              <a:buNone/>
              <a:defRPr lang="en-US" sz="800" b="0" u="sng" kern="1200" dirty="0" smtClean="0">
                <a:solidFill>
                  <a:schemeClr val="bg1"/>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Text</a:t>
            </a:r>
          </a:p>
        </p:txBody>
      </p:sp>
      <p:sp>
        <p:nvSpPr>
          <p:cNvPr id="45" name="Text Placeholder 2"/>
          <p:cNvSpPr>
            <a:spLocks noGrp="1"/>
          </p:cNvSpPr>
          <p:nvPr>
            <p:ph type="body" sz="quarter" idx="47" hasCustomPrompt="1"/>
          </p:nvPr>
        </p:nvSpPr>
        <p:spPr>
          <a:xfrm>
            <a:off x="116115" y="4306526"/>
            <a:ext cx="1963055" cy="394425"/>
          </a:xfrm>
        </p:spPr>
        <p:txBody>
          <a:bodyPr lIns="0" tIns="0" rIns="0" bIns="0"/>
          <a:lstStyle>
            <a:lvl1pPr marL="171450" indent="-171450" algn="l" defTabSz="1828800" rtl="0" eaLnBrk="1" latinLnBrk="0" hangingPunct="1">
              <a:lnSpc>
                <a:spcPct val="100000"/>
              </a:lnSpc>
              <a:spcBef>
                <a:spcPts val="600"/>
              </a:spcBef>
              <a:buClr>
                <a:schemeClr val="accent6"/>
              </a:buClr>
              <a:buFont typeface="Arial" panose="020B0604020202020204" pitchFamily="34" charset="0"/>
              <a:buChar char="•"/>
              <a:defRPr lang="en-US" sz="9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p:txBody>
      </p:sp>
      <p:sp>
        <p:nvSpPr>
          <p:cNvPr id="46" name="Text Placeholder 2"/>
          <p:cNvSpPr>
            <a:spLocks noGrp="1"/>
          </p:cNvSpPr>
          <p:nvPr>
            <p:ph type="body" sz="quarter" idx="48" hasCustomPrompt="1"/>
          </p:nvPr>
        </p:nvSpPr>
        <p:spPr>
          <a:xfrm>
            <a:off x="116115" y="4838657"/>
            <a:ext cx="1963055" cy="760185"/>
          </a:xfrm>
        </p:spPr>
        <p:txBody>
          <a:bodyPr lIns="0" tIns="0" rIns="0" bIns="0"/>
          <a:lstStyle>
            <a:lvl1pPr marL="171450" indent="-171450" algn="l" defTabSz="1828800" rtl="0" eaLnBrk="1" latinLnBrk="0" hangingPunct="1">
              <a:lnSpc>
                <a:spcPct val="100000"/>
              </a:lnSpc>
              <a:spcBef>
                <a:spcPts val="600"/>
              </a:spcBef>
              <a:buClr>
                <a:schemeClr val="accent6"/>
              </a:buClr>
              <a:buFont typeface="Arial" panose="020B0604020202020204" pitchFamily="34" charset="0"/>
              <a:buChar char="•"/>
              <a:defRPr lang="en-US" sz="9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err="1"/>
              <a:t>Pellentesque</a:t>
            </a:r>
            <a:r>
              <a:rPr lang="en-US"/>
              <a:t> </a:t>
            </a:r>
            <a:r>
              <a:rPr lang="en-US" err="1"/>
              <a:t>sodales</a:t>
            </a:r>
            <a:r>
              <a:rPr lang="en-US"/>
              <a:t> </a:t>
            </a:r>
            <a:r>
              <a:rPr lang="en-US" err="1"/>
              <a:t>purus</a:t>
            </a:r>
            <a:r>
              <a:rPr lang="en-US"/>
              <a:t> et dui convallis, </a:t>
            </a:r>
            <a:r>
              <a:rPr lang="en-US" err="1"/>
              <a:t>sed</a:t>
            </a:r>
            <a:r>
              <a:rPr lang="en-US"/>
              <a:t> </a:t>
            </a:r>
            <a:r>
              <a:rPr lang="en-US" err="1"/>
              <a:t>facilisis</a:t>
            </a:r>
            <a:r>
              <a:rPr lang="en-US"/>
              <a:t> lorem </a:t>
            </a:r>
            <a:r>
              <a:rPr lang="en-US" err="1"/>
              <a:t>volutpat</a:t>
            </a:r>
            <a:r>
              <a:rPr lang="en-US"/>
              <a:t>. Integer non </a:t>
            </a:r>
            <a:r>
              <a:rPr lang="en-US" err="1"/>
              <a:t>elit</a:t>
            </a:r>
            <a:r>
              <a:rPr lang="en-US"/>
              <a:t> </a:t>
            </a:r>
            <a:r>
              <a:rPr lang="en-US" err="1"/>
              <a:t>lacinia</a:t>
            </a:r>
            <a:r>
              <a:rPr lang="en-US"/>
              <a:t> </a:t>
            </a:r>
            <a:r>
              <a:rPr lang="en-US" err="1"/>
              <a:t>diam</a:t>
            </a:r>
            <a:r>
              <a:rPr lang="en-US"/>
              <a:t> </a:t>
            </a:r>
            <a:r>
              <a:rPr lang="en-US" err="1"/>
              <a:t>venenatis</a:t>
            </a:r>
            <a:r>
              <a:rPr lang="en-US"/>
              <a:t> </a:t>
            </a:r>
            <a:r>
              <a:rPr lang="en-US" err="1"/>
              <a:t>consequat</a:t>
            </a:r>
            <a:r>
              <a:rPr lang="en-US"/>
              <a:t>.</a:t>
            </a:r>
          </a:p>
        </p:txBody>
      </p:sp>
      <p:sp>
        <p:nvSpPr>
          <p:cNvPr id="52" name="Text Placeholder 2"/>
          <p:cNvSpPr>
            <a:spLocks noGrp="1"/>
          </p:cNvSpPr>
          <p:nvPr>
            <p:ph type="body" sz="quarter" idx="49" hasCustomPrompt="1"/>
          </p:nvPr>
        </p:nvSpPr>
        <p:spPr>
          <a:xfrm>
            <a:off x="2178961" y="3594055"/>
            <a:ext cx="1963055" cy="574765"/>
          </a:xfrm>
        </p:spPr>
        <p:txBody>
          <a:bodyPr lIns="0" tIns="0" rIns="0" bIns="0"/>
          <a:lstStyle>
            <a:lvl1pPr marL="171450" indent="-171450" algn="l" defTabSz="1828800" rtl="0" eaLnBrk="1" latinLnBrk="0" hangingPunct="1">
              <a:lnSpc>
                <a:spcPct val="100000"/>
              </a:lnSpc>
              <a:spcBef>
                <a:spcPts val="600"/>
              </a:spcBef>
              <a:buClr>
                <a:schemeClr val="accent6"/>
              </a:buClr>
              <a:buFont typeface="Arial" panose="020B0604020202020204" pitchFamily="34" charset="0"/>
              <a:buChar char="•"/>
              <a:defRPr lang="en-US" sz="9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fr-FR"/>
              <a:t>Tempus eu </a:t>
            </a:r>
            <a:r>
              <a:rPr lang="fr-FR" err="1"/>
              <a:t>orci</a:t>
            </a:r>
            <a:r>
              <a:rPr lang="fr-FR"/>
              <a:t> in, </a:t>
            </a:r>
            <a:r>
              <a:rPr lang="fr-FR" err="1"/>
              <a:t>consectetur</a:t>
            </a:r>
            <a:r>
              <a:rPr lang="fr-FR"/>
              <a:t> </a:t>
            </a:r>
            <a:r>
              <a:rPr lang="fr-FR" err="1"/>
              <a:t>congue</a:t>
            </a:r>
            <a:r>
              <a:rPr lang="fr-FR"/>
              <a:t> </a:t>
            </a:r>
            <a:r>
              <a:rPr lang="fr-FR" err="1"/>
              <a:t>felis</a:t>
            </a:r>
            <a:r>
              <a:rPr lang="fr-FR"/>
              <a:t>. </a:t>
            </a:r>
            <a:r>
              <a:rPr lang="fr-FR" err="1"/>
              <a:t>Donec</a:t>
            </a:r>
            <a:r>
              <a:rPr lang="fr-FR"/>
              <a:t> ut </a:t>
            </a:r>
            <a:r>
              <a:rPr lang="fr-FR" err="1"/>
              <a:t>augue</a:t>
            </a:r>
            <a:r>
              <a:rPr lang="fr-FR"/>
              <a:t> et </a:t>
            </a:r>
            <a:r>
              <a:rPr lang="fr-FR" err="1"/>
              <a:t>sapien</a:t>
            </a:r>
            <a:r>
              <a:rPr lang="fr-FR"/>
              <a:t> </a:t>
            </a:r>
            <a:r>
              <a:rPr lang="fr-FR" err="1"/>
              <a:t>mattis</a:t>
            </a:r>
            <a:r>
              <a:rPr lang="fr-FR"/>
              <a:t> </a:t>
            </a:r>
            <a:r>
              <a:rPr lang="fr-FR" err="1"/>
              <a:t>scelerisque</a:t>
            </a:r>
            <a:r>
              <a:rPr lang="fr-FR"/>
              <a:t>. </a:t>
            </a:r>
          </a:p>
        </p:txBody>
      </p:sp>
      <p:sp>
        <p:nvSpPr>
          <p:cNvPr id="53" name="Text Placeholder 2"/>
          <p:cNvSpPr>
            <a:spLocks noGrp="1"/>
          </p:cNvSpPr>
          <p:nvPr>
            <p:ph type="body" sz="quarter" idx="50" hasCustomPrompt="1"/>
          </p:nvPr>
        </p:nvSpPr>
        <p:spPr>
          <a:xfrm>
            <a:off x="2178961" y="4306526"/>
            <a:ext cx="1963055" cy="394425"/>
          </a:xfrm>
        </p:spPr>
        <p:txBody>
          <a:bodyPr lIns="0" tIns="0" rIns="0" bIns="0"/>
          <a:lstStyle>
            <a:lvl1pPr marL="171450" indent="-171450" algn="l" defTabSz="1828800" rtl="0" eaLnBrk="1" latinLnBrk="0" hangingPunct="1">
              <a:lnSpc>
                <a:spcPct val="100000"/>
              </a:lnSpc>
              <a:spcBef>
                <a:spcPts val="600"/>
              </a:spcBef>
              <a:buClr>
                <a:schemeClr val="accent6"/>
              </a:buClr>
              <a:buFont typeface="Arial" panose="020B0604020202020204" pitchFamily="34" charset="0"/>
              <a:buChar char="•"/>
              <a:defRPr lang="en-US" sz="9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it-IT"/>
              <a:t>Curabitur eget nunc vitae orci commodo accumsan.</a:t>
            </a:r>
            <a:endParaRPr lang="en-US"/>
          </a:p>
        </p:txBody>
      </p:sp>
      <p:sp>
        <p:nvSpPr>
          <p:cNvPr id="54" name="Text Placeholder 2"/>
          <p:cNvSpPr>
            <a:spLocks noGrp="1"/>
          </p:cNvSpPr>
          <p:nvPr>
            <p:ph type="body" sz="quarter" idx="51" hasCustomPrompt="1"/>
          </p:nvPr>
        </p:nvSpPr>
        <p:spPr>
          <a:xfrm>
            <a:off x="2178961" y="4838657"/>
            <a:ext cx="1963055" cy="760185"/>
          </a:xfrm>
        </p:spPr>
        <p:txBody>
          <a:bodyPr lIns="0" tIns="0" rIns="0" bIns="0"/>
          <a:lstStyle>
            <a:lvl1pPr marL="171450" indent="-171450" algn="l" defTabSz="1828800" rtl="0" eaLnBrk="1" latinLnBrk="0" hangingPunct="1">
              <a:lnSpc>
                <a:spcPct val="100000"/>
              </a:lnSpc>
              <a:spcBef>
                <a:spcPts val="600"/>
              </a:spcBef>
              <a:buClr>
                <a:schemeClr val="accent6"/>
              </a:buClr>
              <a:buFont typeface="Arial" panose="020B0604020202020204" pitchFamily="34" charset="0"/>
              <a:buChar char="•"/>
              <a:defRPr lang="en-US" sz="9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err="1"/>
              <a:t>Pellentesque</a:t>
            </a:r>
            <a:r>
              <a:rPr lang="en-US"/>
              <a:t> </a:t>
            </a:r>
            <a:r>
              <a:rPr lang="en-US" err="1"/>
              <a:t>sodales</a:t>
            </a:r>
            <a:r>
              <a:rPr lang="en-US"/>
              <a:t> </a:t>
            </a:r>
            <a:r>
              <a:rPr lang="en-US" err="1"/>
              <a:t>purus</a:t>
            </a:r>
            <a:r>
              <a:rPr lang="en-US"/>
              <a:t> et dui convallis, </a:t>
            </a:r>
            <a:r>
              <a:rPr lang="en-US" err="1"/>
              <a:t>sed</a:t>
            </a:r>
            <a:r>
              <a:rPr lang="en-US"/>
              <a:t> </a:t>
            </a:r>
            <a:r>
              <a:rPr lang="en-US" err="1"/>
              <a:t>facilisis</a:t>
            </a:r>
            <a:r>
              <a:rPr lang="en-US"/>
              <a:t> lorem </a:t>
            </a:r>
            <a:r>
              <a:rPr lang="en-US" err="1"/>
              <a:t>volutpat</a:t>
            </a:r>
            <a:r>
              <a:rPr lang="en-US"/>
              <a:t>. Integer non </a:t>
            </a:r>
            <a:r>
              <a:rPr lang="en-US" err="1"/>
              <a:t>elit</a:t>
            </a:r>
            <a:r>
              <a:rPr lang="en-US"/>
              <a:t> </a:t>
            </a:r>
            <a:r>
              <a:rPr lang="en-US" err="1"/>
              <a:t>lacinia</a:t>
            </a:r>
            <a:r>
              <a:rPr lang="en-US"/>
              <a:t> </a:t>
            </a:r>
            <a:r>
              <a:rPr lang="en-US" err="1"/>
              <a:t>diam</a:t>
            </a:r>
            <a:r>
              <a:rPr lang="en-US"/>
              <a:t> </a:t>
            </a:r>
            <a:r>
              <a:rPr lang="en-US" err="1"/>
              <a:t>venenatis</a:t>
            </a:r>
            <a:r>
              <a:rPr lang="en-US"/>
              <a:t> </a:t>
            </a:r>
            <a:r>
              <a:rPr lang="en-US" err="1"/>
              <a:t>consequat</a:t>
            </a:r>
            <a:r>
              <a:rPr lang="en-US"/>
              <a:t>.</a:t>
            </a:r>
          </a:p>
        </p:txBody>
      </p:sp>
      <p:sp>
        <p:nvSpPr>
          <p:cNvPr id="56" name="Text Placeholder 2"/>
          <p:cNvSpPr>
            <a:spLocks noGrp="1"/>
          </p:cNvSpPr>
          <p:nvPr>
            <p:ph type="body" sz="quarter" idx="52" hasCustomPrompt="1"/>
          </p:nvPr>
        </p:nvSpPr>
        <p:spPr>
          <a:xfrm>
            <a:off x="116115" y="2474389"/>
            <a:ext cx="4025901" cy="960187"/>
          </a:xfrm>
        </p:spPr>
        <p:txBody>
          <a:bodyPr/>
          <a:lstStyle>
            <a:lvl1pPr marL="0" indent="0" algn="l" defTabSz="1828800" rtl="0" eaLnBrk="1" latinLnBrk="0" hangingPunct="1">
              <a:lnSpc>
                <a:spcPct val="100000"/>
              </a:lnSpc>
              <a:spcBef>
                <a:spcPts val="600"/>
              </a:spcBef>
              <a:buFont typeface="Arial" panose="020B0604020202020204" pitchFamily="34" charset="0"/>
              <a:buNone/>
              <a:defRPr lang="en-US" sz="12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err="1"/>
              <a:t>Pellentesque</a:t>
            </a:r>
            <a:r>
              <a:rPr lang="en-US"/>
              <a:t> </a:t>
            </a:r>
            <a:r>
              <a:rPr lang="en-US" err="1"/>
              <a:t>sodales</a:t>
            </a:r>
            <a:r>
              <a:rPr lang="en-US"/>
              <a:t> </a:t>
            </a:r>
            <a:r>
              <a:rPr lang="en-US" err="1"/>
              <a:t>purus</a:t>
            </a:r>
            <a:r>
              <a:rPr lang="en-US"/>
              <a:t> et dui convallis, </a:t>
            </a:r>
            <a:r>
              <a:rPr lang="en-US" err="1"/>
              <a:t>sed</a:t>
            </a:r>
            <a:r>
              <a:rPr lang="en-US"/>
              <a:t> </a:t>
            </a:r>
            <a:r>
              <a:rPr lang="en-US" err="1"/>
              <a:t>facilisis</a:t>
            </a:r>
            <a:r>
              <a:rPr lang="en-US"/>
              <a:t> lorem </a:t>
            </a:r>
            <a:r>
              <a:rPr lang="en-US" err="1"/>
              <a:t>volutpat</a:t>
            </a:r>
            <a:r>
              <a:rPr lang="en-US"/>
              <a:t>. Integer non </a:t>
            </a:r>
            <a:r>
              <a:rPr lang="en-US" err="1"/>
              <a:t>elit</a:t>
            </a:r>
            <a:r>
              <a:rPr lang="en-US"/>
              <a:t> </a:t>
            </a:r>
            <a:r>
              <a:rPr lang="en-US" err="1"/>
              <a:t>lacinia</a:t>
            </a:r>
            <a:r>
              <a:rPr lang="en-US"/>
              <a:t> </a:t>
            </a:r>
            <a:r>
              <a:rPr lang="en-US" err="1"/>
              <a:t>diam</a:t>
            </a:r>
            <a:r>
              <a:rPr lang="en-US"/>
              <a:t> </a:t>
            </a:r>
            <a:r>
              <a:rPr lang="en-US" err="1"/>
              <a:t>venenatis</a:t>
            </a:r>
            <a:r>
              <a:rPr lang="en-US"/>
              <a:t> </a:t>
            </a:r>
            <a:r>
              <a:rPr lang="en-US" err="1"/>
              <a:t>consequat</a:t>
            </a:r>
            <a:r>
              <a:rPr lang="en-US"/>
              <a:t>.</a:t>
            </a:r>
          </a:p>
        </p:txBody>
      </p:sp>
      <p:cxnSp>
        <p:nvCxnSpPr>
          <p:cNvPr id="38"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43"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Tree>
    <p:extLst>
      <p:ext uri="{BB962C8B-B14F-4D97-AF65-F5344CB8AC3E}">
        <p14:creationId xmlns:p14="http://schemas.microsoft.com/office/powerpoint/2010/main" val="1917813632"/>
      </p:ext>
    </p:extLst>
  </p:cSld>
  <p:clrMapOvr>
    <a:masterClrMapping/>
  </p:clrMapOvr>
  <p:extLst mod="1">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8_Content with Simple Time Plan ">
    <p:spTree>
      <p:nvGrpSpPr>
        <p:cNvPr id="1" name=""/>
        <p:cNvGrpSpPr/>
        <p:nvPr/>
      </p:nvGrpSpPr>
      <p:grpSpPr>
        <a:xfrm>
          <a:off x="0" y="0"/>
          <a:ext cx="0" cy="0"/>
          <a:chOff x="0" y="0"/>
          <a:chExt cx="0" cy="0"/>
        </a:xfrm>
      </p:grpSpPr>
      <p:sp>
        <p:nvSpPr>
          <p:cNvPr id="38" name="Picture Placeholder 9"/>
          <p:cNvSpPr>
            <a:spLocks noGrp="1"/>
          </p:cNvSpPr>
          <p:nvPr>
            <p:ph type="pic" sz="quarter" idx="52" hasCustomPrompt="1"/>
          </p:nvPr>
        </p:nvSpPr>
        <p:spPr>
          <a:xfrm>
            <a:off x="152400" y="1079017"/>
            <a:ext cx="8839200" cy="5267231"/>
          </a:xfrm>
          <a:prstGeom prst="rect">
            <a:avLst/>
          </a:prstGeom>
        </p:spPr>
        <p:txBody>
          <a:bodyPr anchor="ctr" anchorCtr="0">
            <a:noAutofit/>
          </a:bodyPr>
          <a:lstStyle>
            <a:lvl1pPr marL="0" indent="0" algn="ctr">
              <a:buNone/>
              <a:defRPr sz="1400" baseline="0">
                <a:solidFill>
                  <a:schemeClr val="accent2"/>
                </a:solidFill>
                <a:latin typeface="+mj-lt"/>
              </a:defRPr>
            </a:lvl1pPr>
          </a:lstStyle>
          <a:p>
            <a:r>
              <a:rPr lang="en-US"/>
              <a:t>Click here to insert a Time Plan</a:t>
            </a:r>
            <a:endParaRPr lang="en-IN"/>
          </a:p>
        </p:txBody>
      </p:sp>
      <p:sp>
        <p:nvSpPr>
          <p:cNvPr id="4" name="Text Placeholder 3"/>
          <p:cNvSpPr>
            <a:spLocks noGrp="1"/>
          </p:cNvSpPr>
          <p:nvPr>
            <p:ph type="body" sz="quarter" idx="27" hasCustomPrompt="1"/>
          </p:nvPr>
        </p:nvSpPr>
        <p:spPr>
          <a:xfrm>
            <a:off x="2368263" y="1628258"/>
            <a:ext cx="1392568" cy="164148"/>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vl1pPr>
          </a:lstStyle>
          <a:p>
            <a:pPr lvl="0"/>
            <a:r>
              <a:rPr lang="en-US"/>
              <a:t>Text Placeholder</a:t>
            </a:r>
          </a:p>
        </p:txBody>
      </p:sp>
      <p:sp>
        <p:nvSpPr>
          <p:cNvPr id="25" name="Text Placeholder 3"/>
          <p:cNvSpPr>
            <a:spLocks noGrp="1"/>
          </p:cNvSpPr>
          <p:nvPr>
            <p:ph type="body" sz="quarter" idx="29" hasCustomPrompt="1"/>
          </p:nvPr>
        </p:nvSpPr>
        <p:spPr>
          <a:xfrm>
            <a:off x="3835113" y="1628258"/>
            <a:ext cx="1392568" cy="164148"/>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vl1pPr>
          </a:lstStyle>
          <a:p>
            <a:pPr lvl="0"/>
            <a:r>
              <a:rPr lang="en-US"/>
              <a:t>Text Placeholder</a:t>
            </a:r>
          </a:p>
        </p:txBody>
      </p:sp>
      <p:sp>
        <p:nvSpPr>
          <p:cNvPr id="27" name="Text Placeholder 3"/>
          <p:cNvSpPr>
            <a:spLocks noGrp="1"/>
          </p:cNvSpPr>
          <p:nvPr>
            <p:ph type="body" sz="quarter" idx="31" hasCustomPrompt="1"/>
          </p:nvPr>
        </p:nvSpPr>
        <p:spPr>
          <a:xfrm>
            <a:off x="5321013" y="1628258"/>
            <a:ext cx="1392568" cy="164148"/>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vl1pPr>
          </a:lstStyle>
          <a:p>
            <a:pPr lvl="0"/>
            <a:r>
              <a:rPr lang="en-US"/>
              <a:t>Text Placeholder</a:t>
            </a:r>
          </a:p>
        </p:txBody>
      </p:sp>
      <p:sp>
        <p:nvSpPr>
          <p:cNvPr id="47" name="Title 1"/>
          <p:cNvSpPr>
            <a:spLocks noGrp="1"/>
          </p:cNvSpPr>
          <p:nvPr userDrawn="1">
            <p:ph type="ctrTitle" hasCustomPrompt="1"/>
          </p:nvPr>
        </p:nvSpPr>
        <p:spPr>
          <a:xfrm>
            <a:off x="0" y="345077"/>
            <a:ext cx="3200400" cy="621363"/>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Simple Time Plan</a:t>
            </a:r>
          </a:p>
        </p:txBody>
      </p:sp>
      <p:sp>
        <p:nvSpPr>
          <p:cNvPr id="8"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49"/>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16" name="Text Placeholder 2"/>
          <p:cNvSpPr>
            <a:spLocks noGrp="1"/>
          </p:cNvSpPr>
          <p:nvPr userDrawn="1">
            <p:ph type="body" sz="quarter" idx="12" hasCustomPrompt="1"/>
          </p:nvPr>
        </p:nvSpPr>
        <p:spPr>
          <a:xfrm>
            <a:off x="203201"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sp>
        <p:nvSpPr>
          <p:cNvPr id="43" name="Text Placeholder 3"/>
          <p:cNvSpPr>
            <a:spLocks noGrp="1"/>
          </p:cNvSpPr>
          <p:nvPr>
            <p:ph type="body" sz="quarter" idx="53" hasCustomPrompt="1"/>
          </p:nvPr>
        </p:nvSpPr>
        <p:spPr>
          <a:xfrm>
            <a:off x="2368263" y="5612961"/>
            <a:ext cx="1392568" cy="164148"/>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vl1pPr>
          </a:lstStyle>
          <a:p>
            <a:pPr lvl="0"/>
            <a:r>
              <a:rPr lang="en-US"/>
              <a:t>Text Placeholder</a:t>
            </a:r>
          </a:p>
        </p:txBody>
      </p:sp>
      <p:sp>
        <p:nvSpPr>
          <p:cNvPr id="48" name="Text Placeholder 3"/>
          <p:cNvSpPr>
            <a:spLocks noGrp="1"/>
          </p:cNvSpPr>
          <p:nvPr>
            <p:ph type="body" sz="quarter" idx="54" hasCustomPrompt="1"/>
          </p:nvPr>
        </p:nvSpPr>
        <p:spPr>
          <a:xfrm>
            <a:off x="3835113" y="5612961"/>
            <a:ext cx="1392568" cy="164148"/>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vl1pPr>
          </a:lstStyle>
          <a:p>
            <a:pPr lvl="0"/>
            <a:r>
              <a:rPr lang="en-US"/>
              <a:t>Text Placeholder</a:t>
            </a:r>
          </a:p>
        </p:txBody>
      </p:sp>
      <p:sp>
        <p:nvSpPr>
          <p:cNvPr id="49" name="Text Placeholder 3"/>
          <p:cNvSpPr>
            <a:spLocks noGrp="1"/>
          </p:cNvSpPr>
          <p:nvPr>
            <p:ph type="body" sz="quarter" idx="55" hasCustomPrompt="1"/>
          </p:nvPr>
        </p:nvSpPr>
        <p:spPr>
          <a:xfrm>
            <a:off x="5321013" y="5612961"/>
            <a:ext cx="1392568" cy="164148"/>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vl1pPr>
          </a:lstStyle>
          <a:p>
            <a:pPr lvl="0"/>
            <a:r>
              <a:rPr lang="en-US"/>
              <a:t>Text Placeholder</a:t>
            </a:r>
          </a:p>
        </p:txBody>
      </p:sp>
      <p:cxnSp>
        <p:nvCxnSpPr>
          <p:cNvPr id="18"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9"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Tree>
    <p:extLst>
      <p:ext uri="{BB962C8B-B14F-4D97-AF65-F5344CB8AC3E}">
        <p14:creationId xmlns:p14="http://schemas.microsoft.com/office/powerpoint/2010/main" val="3790071912"/>
      </p:ext>
    </p:extLst>
  </p:cSld>
  <p:clrMapOvr>
    <a:masterClrMapping/>
  </p:clrMapOvr>
  <p:extLst mod="1">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8_Content with Timeline/Roadmap">
    <p:spTree>
      <p:nvGrpSpPr>
        <p:cNvPr id="1" name=""/>
        <p:cNvGrpSpPr/>
        <p:nvPr/>
      </p:nvGrpSpPr>
      <p:grpSpPr>
        <a:xfrm>
          <a:off x="0" y="0"/>
          <a:ext cx="0" cy="0"/>
          <a:chOff x="0" y="0"/>
          <a:chExt cx="0" cy="0"/>
        </a:xfrm>
      </p:grpSpPr>
      <p:sp>
        <p:nvSpPr>
          <p:cNvPr id="38" name="Picture Placeholder 9"/>
          <p:cNvSpPr>
            <a:spLocks noGrp="1"/>
          </p:cNvSpPr>
          <p:nvPr>
            <p:ph type="pic" sz="quarter" idx="52" hasCustomPrompt="1"/>
          </p:nvPr>
        </p:nvSpPr>
        <p:spPr>
          <a:xfrm>
            <a:off x="3378200" y="1079017"/>
            <a:ext cx="5664200" cy="5267231"/>
          </a:xfrm>
          <a:prstGeom prst="rect">
            <a:avLst/>
          </a:prstGeom>
        </p:spPr>
        <p:txBody>
          <a:bodyPr anchor="ctr" anchorCtr="0">
            <a:noAutofit/>
          </a:bodyPr>
          <a:lstStyle>
            <a:lvl1pPr marL="0" indent="0" algn="ctr">
              <a:buNone/>
              <a:defRPr sz="1400" baseline="0">
                <a:solidFill>
                  <a:schemeClr val="accent2"/>
                </a:solidFill>
                <a:latin typeface="+mj-lt"/>
              </a:defRPr>
            </a:lvl1pPr>
          </a:lstStyle>
          <a:p>
            <a:r>
              <a:rPr lang="en-US"/>
              <a:t>Click here to insert a Timeline/Roadmap</a:t>
            </a:r>
            <a:endParaRPr lang="en-IN"/>
          </a:p>
        </p:txBody>
      </p:sp>
      <p:sp>
        <p:nvSpPr>
          <p:cNvPr id="4" name="Text Placeholder 3"/>
          <p:cNvSpPr>
            <a:spLocks noGrp="1"/>
          </p:cNvSpPr>
          <p:nvPr>
            <p:ph type="body" sz="quarter" idx="27" hasCustomPrompt="1"/>
          </p:nvPr>
        </p:nvSpPr>
        <p:spPr>
          <a:xfrm>
            <a:off x="4096702" y="1628258"/>
            <a:ext cx="1392568" cy="164148"/>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vl1pPr>
          </a:lstStyle>
          <a:p>
            <a:pPr lvl="0"/>
            <a:r>
              <a:rPr lang="en-US"/>
              <a:t>Text Placeholder</a:t>
            </a:r>
          </a:p>
        </p:txBody>
      </p:sp>
      <p:sp>
        <p:nvSpPr>
          <p:cNvPr id="25" name="Text Placeholder 3"/>
          <p:cNvSpPr>
            <a:spLocks noGrp="1"/>
          </p:cNvSpPr>
          <p:nvPr>
            <p:ph type="body" sz="quarter" idx="29" hasCustomPrompt="1"/>
          </p:nvPr>
        </p:nvSpPr>
        <p:spPr>
          <a:xfrm>
            <a:off x="5563552" y="1628258"/>
            <a:ext cx="1392568" cy="164148"/>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vl1pPr>
          </a:lstStyle>
          <a:p>
            <a:pPr lvl="0"/>
            <a:r>
              <a:rPr lang="en-US"/>
              <a:t>Text Placeholder</a:t>
            </a:r>
          </a:p>
        </p:txBody>
      </p:sp>
      <p:sp>
        <p:nvSpPr>
          <p:cNvPr id="27" name="Text Placeholder 3"/>
          <p:cNvSpPr>
            <a:spLocks noGrp="1"/>
          </p:cNvSpPr>
          <p:nvPr>
            <p:ph type="body" sz="quarter" idx="31" hasCustomPrompt="1"/>
          </p:nvPr>
        </p:nvSpPr>
        <p:spPr>
          <a:xfrm>
            <a:off x="7049452" y="1628258"/>
            <a:ext cx="1392568" cy="164148"/>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vl1pPr>
          </a:lstStyle>
          <a:p>
            <a:pPr lvl="0"/>
            <a:r>
              <a:rPr lang="en-US"/>
              <a:t>Text Placeholder</a:t>
            </a:r>
          </a:p>
        </p:txBody>
      </p:sp>
      <p:sp>
        <p:nvSpPr>
          <p:cNvPr id="47" name="Title 1"/>
          <p:cNvSpPr>
            <a:spLocks noGrp="1"/>
          </p:cNvSpPr>
          <p:nvPr userDrawn="1">
            <p:ph type="ctrTitle" hasCustomPrompt="1"/>
          </p:nvPr>
        </p:nvSpPr>
        <p:spPr>
          <a:xfrm>
            <a:off x="0" y="345077"/>
            <a:ext cx="3378200" cy="621363"/>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Timeline/Roadmap with text</a:t>
            </a:r>
          </a:p>
        </p:txBody>
      </p:sp>
      <p:sp>
        <p:nvSpPr>
          <p:cNvPr id="8"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49"/>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16" name="Text Placeholder 2"/>
          <p:cNvSpPr>
            <a:spLocks noGrp="1"/>
          </p:cNvSpPr>
          <p:nvPr userDrawn="1">
            <p:ph type="body" sz="quarter" idx="12" hasCustomPrompt="1"/>
          </p:nvPr>
        </p:nvSpPr>
        <p:spPr>
          <a:xfrm>
            <a:off x="203201"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sp>
        <p:nvSpPr>
          <p:cNvPr id="43" name="Text Placeholder 3"/>
          <p:cNvSpPr>
            <a:spLocks noGrp="1"/>
          </p:cNvSpPr>
          <p:nvPr>
            <p:ph type="body" sz="quarter" idx="53" hasCustomPrompt="1"/>
          </p:nvPr>
        </p:nvSpPr>
        <p:spPr>
          <a:xfrm>
            <a:off x="4096702" y="5612961"/>
            <a:ext cx="1392568" cy="164148"/>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vl1pPr>
          </a:lstStyle>
          <a:p>
            <a:pPr lvl="0"/>
            <a:r>
              <a:rPr lang="en-US"/>
              <a:t>Text Placeholder</a:t>
            </a:r>
          </a:p>
        </p:txBody>
      </p:sp>
      <p:sp>
        <p:nvSpPr>
          <p:cNvPr id="48" name="Text Placeholder 3"/>
          <p:cNvSpPr>
            <a:spLocks noGrp="1"/>
          </p:cNvSpPr>
          <p:nvPr>
            <p:ph type="body" sz="quarter" idx="54" hasCustomPrompt="1"/>
          </p:nvPr>
        </p:nvSpPr>
        <p:spPr>
          <a:xfrm>
            <a:off x="5563552" y="5612961"/>
            <a:ext cx="1392568" cy="164148"/>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vl1pPr>
          </a:lstStyle>
          <a:p>
            <a:pPr lvl="0"/>
            <a:r>
              <a:rPr lang="en-US"/>
              <a:t>Text Placeholder</a:t>
            </a:r>
          </a:p>
        </p:txBody>
      </p:sp>
      <p:sp>
        <p:nvSpPr>
          <p:cNvPr id="49" name="Text Placeholder 3"/>
          <p:cNvSpPr>
            <a:spLocks noGrp="1"/>
          </p:cNvSpPr>
          <p:nvPr>
            <p:ph type="body" sz="quarter" idx="55" hasCustomPrompt="1"/>
          </p:nvPr>
        </p:nvSpPr>
        <p:spPr>
          <a:xfrm>
            <a:off x="7049452" y="5612961"/>
            <a:ext cx="1392568" cy="164148"/>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vl1pPr>
          </a:lstStyle>
          <a:p>
            <a:pPr lvl="0"/>
            <a:r>
              <a:rPr lang="en-US"/>
              <a:t>Text Placeholder</a:t>
            </a:r>
          </a:p>
        </p:txBody>
      </p:sp>
      <p:sp>
        <p:nvSpPr>
          <p:cNvPr id="50" name="Text Placeholder 2"/>
          <p:cNvSpPr>
            <a:spLocks noGrp="1"/>
          </p:cNvSpPr>
          <p:nvPr>
            <p:ph type="body" sz="quarter" idx="41" hasCustomPrompt="1"/>
          </p:nvPr>
        </p:nvSpPr>
        <p:spPr>
          <a:xfrm>
            <a:off x="203200" y="1715137"/>
            <a:ext cx="654050" cy="865736"/>
          </a:xfrm>
          <a:prstGeom prst="ellipse">
            <a:avLst/>
          </a:prstGeom>
          <a:solidFill>
            <a:schemeClr val="accent6">
              <a:alpha val="60000"/>
            </a:schemeClr>
          </a:solidFill>
          <a:ln>
            <a:noFill/>
          </a:ln>
        </p:spPr>
        <p:txBody>
          <a:bodyPr lIns="0" rIns="0" anchor="ctr" anchorCtr="0"/>
          <a:lstStyle>
            <a:lvl1pPr marL="0" indent="0" algn="l" defTabSz="1828800" rtl="0" eaLnBrk="1" latinLnBrk="0" hangingPunct="1">
              <a:lnSpc>
                <a:spcPct val="100000"/>
              </a:lnSpc>
              <a:spcBef>
                <a:spcPts val="600"/>
              </a:spcBef>
              <a:buClr>
                <a:schemeClr val="accent2"/>
              </a:buClr>
              <a:buFont typeface="Arial" panose="020B0604020202020204" pitchFamily="34" charset="0"/>
              <a:buNone/>
              <a:defRPr lang="en-US" sz="800" b="0" u="sng" kern="1200" dirty="0" smtClean="0">
                <a:solidFill>
                  <a:schemeClr val="bg1"/>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 </a:t>
            </a:r>
          </a:p>
        </p:txBody>
      </p:sp>
      <p:sp>
        <p:nvSpPr>
          <p:cNvPr id="51" name="Text Placeholder 3"/>
          <p:cNvSpPr>
            <a:spLocks noGrp="1"/>
          </p:cNvSpPr>
          <p:nvPr>
            <p:ph type="body" sz="quarter" idx="56" hasCustomPrompt="1"/>
          </p:nvPr>
        </p:nvSpPr>
        <p:spPr>
          <a:xfrm>
            <a:off x="704056" y="1797857"/>
            <a:ext cx="2048669" cy="215444"/>
          </a:xfrm>
        </p:spPr>
        <p:txBody>
          <a:bodyPr wrap="square" lIns="0" tIns="0" rIns="0" bIns="0">
            <a:spAutoFit/>
          </a:bodyPr>
          <a:lstStyle>
            <a:lvl1pPr marL="0" indent="0">
              <a:spcBef>
                <a:spcPts val="0"/>
              </a:spcBef>
              <a:buClr>
                <a:schemeClr val="tx2"/>
              </a:buClr>
              <a:buFont typeface="Arial" panose="020B0604020202020204" pitchFamily="34" charset="0"/>
              <a:buNone/>
              <a:defRPr sz="1400" b="1">
                <a:solidFill>
                  <a:schemeClr val="accent1"/>
                </a:solidFill>
              </a:defRPr>
            </a:lvl1pPr>
          </a:lstStyle>
          <a:p>
            <a:pPr lvl="0"/>
            <a:r>
              <a:rPr lang="en-US"/>
              <a:t>Tempus </a:t>
            </a:r>
            <a:r>
              <a:rPr lang="en-US" err="1"/>
              <a:t>eu</a:t>
            </a:r>
            <a:r>
              <a:rPr lang="en-US"/>
              <a:t> </a:t>
            </a:r>
            <a:r>
              <a:rPr lang="en-US" err="1"/>
              <a:t>orci</a:t>
            </a:r>
            <a:r>
              <a:rPr lang="en-US"/>
              <a:t> in</a:t>
            </a:r>
          </a:p>
        </p:txBody>
      </p:sp>
      <p:sp>
        <p:nvSpPr>
          <p:cNvPr id="55" name="Text Placeholder 3"/>
          <p:cNvSpPr>
            <a:spLocks noGrp="1"/>
          </p:cNvSpPr>
          <p:nvPr>
            <p:ph type="body" sz="quarter" idx="28" hasCustomPrompt="1"/>
          </p:nvPr>
        </p:nvSpPr>
        <p:spPr>
          <a:xfrm>
            <a:off x="704056" y="2092284"/>
            <a:ext cx="2048669" cy="615553"/>
          </a:xfrm>
        </p:spPr>
        <p:txBody>
          <a:bodyPr wrap="square" lIns="0" tIns="0" rIns="0" bIns="0">
            <a:spAutoFit/>
          </a:bodyPr>
          <a:lstStyle>
            <a:lvl1pPr marL="0" indent="0">
              <a:spcBef>
                <a:spcPts val="0"/>
              </a:spcBef>
              <a:buClr>
                <a:schemeClr val="tx2"/>
              </a:buClr>
              <a:buFont typeface="Arial" panose="020B0604020202020204" pitchFamily="34" charset="0"/>
              <a:buNone/>
              <a:defRPr sz="1000" b="0">
                <a:solidFill>
                  <a:schemeClr val="accent1"/>
                </a:solidFill>
              </a:defRPr>
            </a:lvl1pPr>
          </a:lstStyle>
          <a:p>
            <a:pPr lvl="0"/>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endParaRPr lang="en-US"/>
          </a:p>
        </p:txBody>
      </p:sp>
      <p:sp>
        <p:nvSpPr>
          <p:cNvPr id="56" name="Text Placeholder 2"/>
          <p:cNvSpPr>
            <a:spLocks noGrp="1"/>
          </p:cNvSpPr>
          <p:nvPr>
            <p:ph type="body" sz="quarter" idx="57" hasCustomPrompt="1"/>
          </p:nvPr>
        </p:nvSpPr>
        <p:spPr>
          <a:xfrm>
            <a:off x="203200" y="3124837"/>
            <a:ext cx="654050" cy="865736"/>
          </a:xfrm>
          <a:prstGeom prst="ellipse">
            <a:avLst/>
          </a:prstGeom>
          <a:solidFill>
            <a:schemeClr val="accent4">
              <a:alpha val="60000"/>
            </a:schemeClr>
          </a:solidFill>
          <a:ln>
            <a:noFill/>
          </a:ln>
        </p:spPr>
        <p:txBody>
          <a:bodyPr lIns="0" rIns="0" anchor="ctr" anchorCtr="0"/>
          <a:lstStyle>
            <a:lvl1pPr marL="0" indent="0" algn="l" defTabSz="1828800" rtl="0" eaLnBrk="1" latinLnBrk="0" hangingPunct="1">
              <a:lnSpc>
                <a:spcPct val="100000"/>
              </a:lnSpc>
              <a:spcBef>
                <a:spcPts val="600"/>
              </a:spcBef>
              <a:buClr>
                <a:schemeClr val="accent2"/>
              </a:buClr>
              <a:buFont typeface="Arial" panose="020B0604020202020204" pitchFamily="34" charset="0"/>
              <a:buNone/>
              <a:defRPr lang="en-US" sz="800" b="0" u="sng" kern="1200" dirty="0" smtClean="0">
                <a:solidFill>
                  <a:schemeClr val="bg1"/>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 </a:t>
            </a:r>
          </a:p>
        </p:txBody>
      </p:sp>
      <p:sp>
        <p:nvSpPr>
          <p:cNvPr id="57" name="Text Placeholder 3"/>
          <p:cNvSpPr>
            <a:spLocks noGrp="1"/>
          </p:cNvSpPr>
          <p:nvPr>
            <p:ph type="body" sz="quarter" idx="58" hasCustomPrompt="1"/>
          </p:nvPr>
        </p:nvSpPr>
        <p:spPr>
          <a:xfrm>
            <a:off x="704056" y="3207557"/>
            <a:ext cx="2048669" cy="215444"/>
          </a:xfrm>
        </p:spPr>
        <p:txBody>
          <a:bodyPr wrap="square" lIns="0" tIns="0" rIns="0" bIns="0">
            <a:spAutoFit/>
          </a:bodyPr>
          <a:lstStyle>
            <a:lvl1pPr marL="0" indent="0">
              <a:spcBef>
                <a:spcPts val="0"/>
              </a:spcBef>
              <a:buClr>
                <a:schemeClr val="tx2"/>
              </a:buClr>
              <a:buFont typeface="Arial" panose="020B0604020202020204" pitchFamily="34" charset="0"/>
              <a:buNone/>
              <a:defRPr sz="1400" b="1">
                <a:solidFill>
                  <a:schemeClr val="accent1"/>
                </a:solidFill>
              </a:defRPr>
            </a:lvl1pPr>
          </a:lstStyle>
          <a:p>
            <a:pPr lvl="0"/>
            <a:r>
              <a:rPr lang="en-US"/>
              <a:t>Tempus </a:t>
            </a:r>
            <a:r>
              <a:rPr lang="en-US" err="1"/>
              <a:t>eu</a:t>
            </a:r>
            <a:r>
              <a:rPr lang="en-US"/>
              <a:t> </a:t>
            </a:r>
            <a:r>
              <a:rPr lang="en-US" err="1"/>
              <a:t>orci</a:t>
            </a:r>
            <a:r>
              <a:rPr lang="en-US"/>
              <a:t> in</a:t>
            </a:r>
          </a:p>
        </p:txBody>
      </p:sp>
      <p:sp>
        <p:nvSpPr>
          <p:cNvPr id="58" name="Text Placeholder 3"/>
          <p:cNvSpPr>
            <a:spLocks noGrp="1"/>
          </p:cNvSpPr>
          <p:nvPr>
            <p:ph type="body" sz="quarter" idx="59" hasCustomPrompt="1"/>
          </p:nvPr>
        </p:nvSpPr>
        <p:spPr>
          <a:xfrm>
            <a:off x="704056" y="3501984"/>
            <a:ext cx="2048669" cy="615553"/>
          </a:xfrm>
        </p:spPr>
        <p:txBody>
          <a:bodyPr wrap="square" lIns="0" tIns="0" rIns="0" bIns="0">
            <a:spAutoFit/>
          </a:bodyPr>
          <a:lstStyle>
            <a:lvl1pPr marL="0" indent="0">
              <a:spcBef>
                <a:spcPts val="0"/>
              </a:spcBef>
              <a:buClr>
                <a:schemeClr val="tx2"/>
              </a:buClr>
              <a:buFont typeface="Arial" panose="020B0604020202020204" pitchFamily="34" charset="0"/>
              <a:buNone/>
              <a:defRPr sz="1000" b="0">
                <a:solidFill>
                  <a:schemeClr val="accent1"/>
                </a:solidFill>
              </a:defRPr>
            </a:lvl1pPr>
          </a:lstStyle>
          <a:p>
            <a:pPr lvl="0"/>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endParaRPr lang="en-US"/>
          </a:p>
        </p:txBody>
      </p:sp>
      <p:sp>
        <p:nvSpPr>
          <p:cNvPr id="59" name="Text Placeholder 2"/>
          <p:cNvSpPr>
            <a:spLocks noGrp="1"/>
          </p:cNvSpPr>
          <p:nvPr>
            <p:ph type="body" sz="quarter" idx="60" hasCustomPrompt="1"/>
          </p:nvPr>
        </p:nvSpPr>
        <p:spPr>
          <a:xfrm>
            <a:off x="203200" y="4567061"/>
            <a:ext cx="654050" cy="865736"/>
          </a:xfrm>
          <a:prstGeom prst="ellipse">
            <a:avLst/>
          </a:prstGeom>
          <a:solidFill>
            <a:schemeClr val="accent5">
              <a:alpha val="60000"/>
            </a:schemeClr>
          </a:solidFill>
          <a:ln>
            <a:noFill/>
          </a:ln>
        </p:spPr>
        <p:txBody>
          <a:bodyPr lIns="0" rIns="0" anchor="ctr" anchorCtr="0"/>
          <a:lstStyle>
            <a:lvl1pPr marL="0" indent="0" algn="l" defTabSz="1828800" rtl="0" eaLnBrk="1" latinLnBrk="0" hangingPunct="1">
              <a:lnSpc>
                <a:spcPct val="100000"/>
              </a:lnSpc>
              <a:spcBef>
                <a:spcPts val="600"/>
              </a:spcBef>
              <a:buClr>
                <a:schemeClr val="accent2"/>
              </a:buClr>
              <a:buFont typeface="Arial" panose="020B0604020202020204" pitchFamily="34" charset="0"/>
              <a:buNone/>
              <a:defRPr lang="en-US" sz="800" b="0" u="sng" kern="1200" dirty="0" smtClean="0">
                <a:solidFill>
                  <a:schemeClr val="bg1"/>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 </a:t>
            </a:r>
          </a:p>
        </p:txBody>
      </p:sp>
      <p:sp>
        <p:nvSpPr>
          <p:cNvPr id="60" name="Text Placeholder 3"/>
          <p:cNvSpPr>
            <a:spLocks noGrp="1"/>
          </p:cNvSpPr>
          <p:nvPr>
            <p:ph type="body" sz="quarter" idx="61" hasCustomPrompt="1"/>
          </p:nvPr>
        </p:nvSpPr>
        <p:spPr>
          <a:xfrm>
            <a:off x="704056" y="4649781"/>
            <a:ext cx="2048669" cy="215444"/>
          </a:xfrm>
        </p:spPr>
        <p:txBody>
          <a:bodyPr wrap="square" lIns="0" tIns="0" rIns="0" bIns="0">
            <a:spAutoFit/>
          </a:bodyPr>
          <a:lstStyle>
            <a:lvl1pPr marL="0" indent="0">
              <a:spcBef>
                <a:spcPts val="0"/>
              </a:spcBef>
              <a:buClr>
                <a:schemeClr val="tx2"/>
              </a:buClr>
              <a:buFont typeface="Arial" panose="020B0604020202020204" pitchFamily="34" charset="0"/>
              <a:buNone/>
              <a:defRPr sz="1400" b="1">
                <a:solidFill>
                  <a:schemeClr val="accent1"/>
                </a:solidFill>
              </a:defRPr>
            </a:lvl1pPr>
          </a:lstStyle>
          <a:p>
            <a:pPr lvl="0"/>
            <a:r>
              <a:rPr lang="en-US"/>
              <a:t>Tempus </a:t>
            </a:r>
            <a:r>
              <a:rPr lang="en-US" err="1"/>
              <a:t>eu</a:t>
            </a:r>
            <a:r>
              <a:rPr lang="en-US"/>
              <a:t> </a:t>
            </a:r>
            <a:r>
              <a:rPr lang="en-US" err="1"/>
              <a:t>orci</a:t>
            </a:r>
            <a:r>
              <a:rPr lang="en-US"/>
              <a:t> in</a:t>
            </a:r>
          </a:p>
        </p:txBody>
      </p:sp>
      <p:sp>
        <p:nvSpPr>
          <p:cNvPr id="61" name="Text Placeholder 3"/>
          <p:cNvSpPr>
            <a:spLocks noGrp="1"/>
          </p:cNvSpPr>
          <p:nvPr>
            <p:ph type="body" sz="quarter" idx="62" hasCustomPrompt="1"/>
          </p:nvPr>
        </p:nvSpPr>
        <p:spPr>
          <a:xfrm>
            <a:off x="704056" y="4944208"/>
            <a:ext cx="2048669" cy="615553"/>
          </a:xfrm>
        </p:spPr>
        <p:txBody>
          <a:bodyPr wrap="square" lIns="0" tIns="0" rIns="0" bIns="0">
            <a:spAutoFit/>
          </a:bodyPr>
          <a:lstStyle>
            <a:lvl1pPr marL="0" indent="0">
              <a:spcBef>
                <a:spcPts val="0"/>
              </a:spcBef>
              <a:buClr>
                <a:schemeClr val="tx2"/>
              </a:buClr>
              <a:buFont typeface="Arial" panose="020B0604020202020204" pitchFamily="34" charset="0"/>
              <a:buNone/>
              <a:defRPr sz="1000" b="0">
                <a:solidFill>
                  <a:schemeClr val="accent1"/>
                </a:solidFill>
              </a:defRPr>
            </a:lvl1pPr>
          </a:lstStyle>
          <a:p>
            <a:pPr lvl="0"/>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endParaRPr lang="en-US"/>
          </a:p>
        </p:txBody>
      </p:sp>
      <p:cxnSp>
        <p:nvCxnSpPr>
          <p:cNvPr id="28"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29"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Tree>
    <p:extLst>
      <p:ext uri="{BB962C8B-B14F-4D97-AF65-F5344CB8AC3E}">
        <p14:creationId xmlns:p14="http://schemas.microsoft.com/office/powerpoint/2010/main" val="1659878051"/>
      </p:ext>
    </p:extLst>
  </p:cSld>
  <p:clrMapOvr>
    <a:masterClrMapping/>
  </p:clrMapOvr>
  <p:extLst mod="1">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8_Case Study with Colored image">
    <p:spTree>
      <p:nvGrpSpPr>
        <p:cNvPr id="1" name=""/>
        <p:cNvGrpSpPr/>
        <p:nvPr/>
      </p:nvGrpSpPr>
      <p:grpSpPr>
        <a:xfrm>
          <a:off x="0" y="0"/>
          <a:ext cx="0" cy="0"/>
          <a:chOff x="0" y="0"/>
          <a:chExt cx="0" cy="0"/>
        </a:xfrm>
      </p:grpSpPr>
      <p:sp>
        <p:nvSpPr>
          <p:cNvPr id="28" name="Picture Placeholder 4"/>
          <p:cNvSpPr>
            <a:spLocks noGrp="1"/>
          </p:cNvSpPr>
          <p:nvPr>
            <p:ph type="pic" sz="quarter" idx="36" hasCustomPrompt="1"/>
          </p:nvPr>
        </p:nvSpPr>
        <p:spPr>
          <a:xfrm>
            <a:off x="4303715" y="0"/>
            <a:ext cx="3499859" cy="6512984"/>
          </a:xfrm>
        </p:spPr>
        <p:txBody>
          <a:bodyPr/>
          <a:lstStyle>
            <a:lvl1pPr marL="0" marR="0" indent="0" algn="l" defTabSz="457200" rtl="0" eaLnBrk="1" fontAlgn="auto" latinLnBrk="0" hangingPunct="1">
              <a:lnSpc>
                <a:spcPct val="100000"/>
              </a:lnSpc>
              <a:spcBef>
                <a:spcPts val="600"/>
              </a:spcBef>
              <a:spcAft>
                <a:spcPts val="0"/>
              </a:spcAft>
              <a:buClr>
                <a:srgbClr val="00B0F0"/>
              </a:buClr>
              <a:buSzTx/>
              <a:buFont typeface="Wingdings" pitchFamily="2" charset="2"/>
              <a:buNone/>
              <a:tabLst/>
              <a:defRPr sz="1600"/>
            </a:lvl1pPr>
          </a:lstStyle>
          <a:p>
            <a:pPr marL="0" marR="0" lvl="0" indent="0" algn="l" defTabSz="457200" rtl="0" eaLnBrk="1" fontAlgn="auto" latinLnBrk="0" hangingPunct="1">
              <a:lnSpc>
                <a:spcPct val="100000"/>
              </a:lnSpc>
              <a:spcBef>
                <a:spcPts val="600"/>
              </a:spcBef>
              <a:spcAft>
                <a:spcPts val="0"/>
              </a:spcAft>
              <a:buClr>
                <a:srgbClr val="00B0F0"/>
              </a:buClr>
              <a:buSzTx/>
              <a:buFont typeface="Wingdings" pitchFamily="2" charset="2"/>
              <a:buNone/>
              <a:tabLst/>
              <a:defRPr/>
            </a:pPr>
            <a:r>
              <a:rPr lang="en-US"/>
              <a:t>Click here to </a:t>
            </a:r>
            <a:br>
              <a:rPr lang="en-US"/>
            </a:br>
            <a:r>
              <a:rPr lang="en-US"/>
              <a:t>add Color Image</a:t>
            </a:r>
          </a:p>
        </p:txBody>
      </p:sp>
      <p:sp>
        <p:nvSpPr>
          <p:cNvPr id="25" name="Text Placeholder 5"/>
          <p:cNvSpPr>
            <a:spLocks noGrp="1"/>
          </p:cNvSpPr>
          <p:nvPr>
            <p:ph type="body" sz="quarter" idx="38"/>
          </p:nvPr>
        </p:nvSpPr>
        <p:spPr>
          <a:xfrm>
            <a:off x="6221676" y="0"/>
            <a:ext cx="2921000" cy="6525491"/>
          </a:xfrm>
          <a:solidFill>
            <a:schemeClr val="accent1"/>
          </a:solidFill>
        </p:spPr>
        <p:txBody>
          <a:bodyPr/>
          <a:lstStyle>
            <a:lvl1pPr marL="0" indent="0">
              <a:buNone/>
              <a:defRPr>
                <a:solidFill>
                  <a:schemeClr val="accent1"/>
                </a:solidFill>
              </a:defRPr>
            </a:lvl1pPr>
          </a:lstStyle>
          <a:p>
            <a:pPr lvl="0"/>
            <a:endParaRPr lang="en-US"/>
          </a:p>
        </p:txBody>
      </p:sp>
      <p:sp>
        <p:nvSpPr>
          <p:cNvPr id="47" name="Title 1"/>
          <p:cNvSpPr>
            <a:spLocks noGrp="1"/>
          </p:cNvSpPr>
          <p:nvPr userDrawn="1">
            <p:ph type="ctrTitle" hasCustomPrompt="1"/>
          </p:nvPr>
        </p:nvSpPr>
        <p:spPr>
          <a:xfrm>
            <a:off x="0" y="345077"/>
            <a:ext cx="3200400" cy="1212791"/>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Click to add title</a:t>
            </a:r>
            <a:br>
              <a:rPr lang="en-US"/>
            </a:br>
            <a:r>
              <a:rPr lang="en-US"/>
              <a:t>in two lines</a:t>
            </a:r>
          </a:p>
        </p:txBody>
      </p:sp>
      <p:sp>
        <p:nvSpPr>
          <p:cNvPr id="8"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49"/>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16" name="Text Placeholder 2"/>
          <p:cNvSpPr>
            <a:spLocks noGrp="1"/>
          </p:cNvSpPr>
          <p:nvPr userDrawn="1">
            <p:ph type="body" sz="quarter" idx="12" hasCustomPrompt="1"/>
          </p:nvPr>
        </p:nvSpPr>
        <p:spPr>
          <a:xfrm>
            <a:off x="203201"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sp>
        <p:nvSpPr>
          <p:cNvPr id="24" name="Text Placeholder 38"/>
          <p:cNvSpPr>
            <a:spLocks noGrp="1"/>
          </p:cNvSpPr>
          <p:nvPr>
            <p:ph type="body" sz="quarter" idx="15" hasCustomPrompt="1"/>
          </p:nvPr>
        </p:nvSpPr>
        <p:spPr>
          <a:xfrm>
            <a:off x="203199" y="2975036"/>
            <a:ext cx="337820" cy="449240"/>
          </a:xfrm>
          <a:prstGeom prst="ellipse">
            <a:avLst/>
          </a:prstGeom>
          <a:solidFill>
            <a:schemeClr val="tx2"/>
          </a:solidFill>
        </p:spPr>
        <p:txBody>
          <a:bodyPr anchor="ctr">
            <a:noAutofit/>
          </a:bodyPr>
          <a:lstStyle>
            <a:lvl1pPr marL="0" indent="0" algn="ctr">
              <a:buFont typeface="Arial" pitchFamily="34" charset="0"/>
              <a:buNone/>
              <a:defRPr sz="1200" b="1">
                <a:solidFill>
                  <a:schemeClr val="bg1"/>
                </a:solidFill>
                <a:latin typeface="+mn-lt"/>
              </a:defRPr>
            </a:lvl1pPr>
            <a:lvl2pPr>
              <a:buNone/>
              <a:defRPr/>
            </a:lvl2pPr>
            <a:lvl3pPr>
              <a:buNone/>
              <a:defRPr/>
            </a:lvl3pPr>
            <a:lvl4pPr>
              <a:buNone/>
              <a:defRPr/>
            </a:lvl4pPr>
            <a:lvl5pPr>
              <a:buNone/>
              <a:defRPr/>
            </a:lvl5pPr>
          </a:lstStyle>
          <a:p>
            <a:pPr lvl="0"/>
            <a:r>
              <a:rPr lang="en-US"/>
              <a:t>  </a:t>
            </a:r>
          </a:p>
        </p:txBody>
      </p:sp>
      <p:sp>
        <p:nvSpPr>
          <p:cNvPr id="27" name="Text Placeholder 2"/>
          <p:cNvSpPr>
            <a:spLocks noGrp="1"/>
          </p:cNvSpPr>
          <p:nvPr>
            <p:ph type="body" sz="quarter" idx="11" hasCustomPrompt="1"/>
          </p:nvPr>
        </p:nvSpPr>
        <p:spPr>
          <a:xfrm>
            <a:off x="579281" y="3329220"/>
            <a:ext cx="3310548" cy="669841"/>
          </a:xfrm>
        </p:spPr>
        <p:txBody>
          <a:bodyPr tIns="0"/>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pt-BR"/>
              <a:t>Tempus eu orci in, consectetur congue felis. Donec ut augue et sapien mattis scelerisque. Curabitur eget nunc vitae orci commodo accumsan. </a:t>
            </a:r>
          </a:p>
        </p:txBody>
      </p:sp>
      <p:sp>
        <p:nvSpPr>
          <p:cNvPr id="48" name="Text Placeholder 2"/>
          <p:cNvSpPr>
            <a:spLocks noGrp="1"/>
          </p:cNvSpPr>
          <p:nvPr>
            <p:ph type="body" sz="quarter" idx="10" hasCustomPrompt="1"/>
          </p:nvPr>
        </p:nvSpPr>
        <p:spPr>
          <a:xfrm>
            <a:off x="203199" y="1727200"/>
            <a:ext cx="3686630" cy="914401"/>
          </a:xfrm>
        </p:spPr>
        <p:txBody>
          <a:bodyPr/>
          <a:lstStyle>
            <a:lvl1pPr marL="0" indent="0" algn="l" defTabSz="1828800" rtl="0" eaLnBrk="1" latinLnBrk="0" hangingPunct="1">
              <a:lnSpc>
                <a:spcPct val="90000"/>
              </a:lnSpc>
              <a:spcBef>
                <a:spcPts val="20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p:txBody>
      </p:sp>
      <p:sp>
        <p:nvSpPr>
          <p:cNvPr id="49" name="Text Placeholder 2"/>
          <p:cNvSpPr>
            <a:spLocks noGrp="1"/>
          </p:cNvSpPr>
          <p:nvPr>
            <p:ph type="body" sz="quarter" idx="25" hasCustomPrompt="1"/>
          </p:nvPr>
        </p:nvSpPr>
        <p:spPr>
          <a:xfrm>
            <a:off x="579281" y="3041346"/>
            <a:ext cx="3310548" cy="243417"/>
          </a:xfrm>
        </p:spPr>
        <p:txBody>
          <a:bodyPr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12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Business Context</a:t>
            </a:r>
          </a:p>
        </p:txBody>
      </p:sp>
      <p:sp>
        <p:nvSpPr>
          <p:cNvPr id="26" name="Text Placeholder 38"/>
          <p:cNvSpPr>
            <a:spLocks noGrp="1"/>
          </p:cNvSpPr>
          <p:nvPr>
            <p:ph type="body" sz="quarter" idx="27" hasCustomPrompt="1"/>
          </p:nvPr>
        </p:nvSpPr>
        <p:spPr>
          <a:xfrm>
            <a:off x="203199" y="4206952"/>
            <a:ext cx="337820" cy="449240"/>
          </a:xfrm>
          <a:prstGeom prst="ellipse">
            <a:avLst/>
          </a:prstGeom>
          <a:solidFill>
            <a:schemeClr val="tx2"/>
          </a:solidFill>
        </p:spPr>
        <p:txBody>
          <a:bodyPr anchor="ctr">
            <a:noAutofit/>
          </a:bodyPr>
          <a:lstStyle>
            <a:lvl1pPr marL="0" indent="0" algn="ctr">
              <a:buFont typeface="Arial" pitchFamily="34" charset="0"/>
              <a:buNone/>
              <a:defRPr sz="1200" b="1">
                <a:solidFill>
                  <a:schemeClr val="bg1"/>
                </a:solidFill>
                <a:latin typeface="+mn-lt"/>
              </a:defRPr>
            </a:lvl1pPr>
            <a:lvl2pPr>
              <a:buNone/>
              <a:defRPr/>
            </a:lvl2pPr>
            <a:lvl3pPr>
              <a:buNone/>
              <a:defRPr/>
            </a:lvl3pPr>
            <a:lvl4pPr>
              <a:buNone/>
              <a:defRPr/>
            </a:lvl4pPr>
            <a:lvl5pPr>
              <a:buNone/>
              <a:defRPr/>
            </a:lvl5pPr>
          </a:lstStyle>
          <a:p>
            <a:pPr lvl="0"/>
            <a:r>
              <a:rPr lang="en-US"/>
              <a:t>  </a:t>
            </a:r>
          </a:p>
        </p:txBody>
      </p:sp>
      <p:sp>
        <p:nvSpPr>
          <p:cNvPr id="33" name="Text Placeholder 2"/>
          <p:cNvSpPr>
            <a:spLocks noGrp="1"/>
          </p:cNvSpPr>
          <p:nvPr>
            <p:ph type="body" sz="quarter" idx="28" hasCustomPrompt="1"/>
          </p:nvPr>
        </p:nvSpPr>
        <p:spPr>
          <a:xfrm>
            <a:off x="579281" y="4494826"/>
            <a:ext cx="3310548" cy="669841"/>
          </a:xfrm>
        </p:spPr>
        <p:txBody>
          <a:bodyPr tIns="0"/>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pt-BR"/>
              <a:t>Tempus eu orci in, consectetur congue felis. Donec ut augue et sapien mattis scelerisque. Curabitur eget nunc vitae orci commodo accumsan. </a:t>
            </a:r>
          </a:p>
        </p:txBody>
      </p:sp>
      <p:sp>
        <p:nvSpPr>
          <p:cNvPr id="34" name="Text Placeholder 2"/>
          <p:cNvSpPr>
            <a:spLocks noGrp="1"/>
          </p:cNvSpPr>
          <p:nvPr>
            <p:ph type="body" sz="quarter" idx="29" hasCustomPrompt="1"/>
          </p:nvPr>
        </p:nvSpPr>
        <p:spPr>
          <a:xfrm>
            <a:off x="579281" y="4206953"/>
            <a:ext cx="3310548" cy="243417"/>
          </a:xfrm>
        </p:spPr>
        <p:txBody>
          <a:bodyPr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12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Solution Approach</a:t>
            </a:r>
          </a:p>
        </p:txBody>
      </p:sp>
      <p:sp>
        <p:nvSpPr>
          <p:cNvPr id="35" name="Text Placeholder 38"/>
          <p:cNvSpPr>
            <a:spLocks noGrp="1"/>
          </p:cNvSpPr>
          <p:nvPr>
            <p:ph type="body" sz="quarter" idx="30" hasCustomPrompt="1"/>
          </p:nvPr>
        </p:nvSpPr>
        <p:spPr>
          <a:xfrm>
            <a:off x="203199" y="5326400"/>
            <a:ext cx="337820" cy="449240"/>
          </a:xfrm>
          <a:prstGeom prst="ellipse">
            <a:avLst/>
          </a:prstGeom>
          <a:solidFill>
            <a:schemeClr val="tx2"/>
          </a:solidFill>
        </p:spPr>
        <p:txBody>
          <a:bodyPr anchor="ctr">
            <a:noAutofit/>
          </a:bodyPr>
          <a:lstStyle>
            <a:lvl1pPr marL="0" indent="0" algn="ctr">
              <a:buFont typeface="Arial" pitchFamily="34" charset="0"/>
              <a:buNone/>
              <a:defRPr sz="1200" b="1">
                <a:solidFill>
                  <a:schemeClr val="bg1"/>
                </a:solidFill>
                <a:latin typeface="+mn-lt"/>
              </a:defRPr>
            </a:lvl1pPr>
            <a:lvl2pPr>
              <a:buNone/>
              <a:defRPr/>
            </a:lvl2pPr>
            <a:lvl3pPr>
              <a:buNone/>
              <a:defRPr/>
            </a:lvl3pPr>
            <a:lvl4pPr>
              <a:buNone/>
              <a:defRPr/>
            </a:lvl4pPr>
            <a:lvl5pPr>
              <a:buNone/>
              <a:defRPr/>
            </a:lvl5pPr>
          </a:lstStyle>
          <a:p>
            <a:pPr lvl="0"/>
            <a:r>
              <a:rPr lang="en-US"/>
              <a:t>  </a:t>
            </a:r>
          </a:p>
        </p:txBody>
      </p:sp>
      <p:sp>
        <p:nvSpPr>
          <p:cNvPr id="36" name="Text Placeholder 2"/>
          <p:cNvSpPr>
            <a:spLocks noGrp="1"/>
          </p:cNvSpPr>
          <p:nvPr>
            <p:ph type="body" sz="quarter" idx="31" hasCustomPrompt="1"/>
          </p:nvPr>
        </p:nvSpPr>
        <p:spPr>
          <a:xfrm>
            <a:off x="579281" y="5663226"/>
            <a:ext cx="3310548" cy="669841"/>
          </a:xfrm>
        </p:spPr>
        <p:txBody>
          <a:bodyPr tIns="0"/>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pt-BR"/>
              <a:t>Tempus eu orci in, consectetur congue felis. Donec ut augue et sapien mattis scelerisque. Curabitur eget nunc vitae orci commodo accumsan. </a:t>
            </a:r>
          </a:p>
        </p:txBody>
      </p:sp>
      <p:sp>
        <p:nvSpPr>
          <p:cNvPr id="37" name="Text Placeholder 2"/>
          <p:cNvSpPr>
            <a:spLocks noGrp="1"/>
          </p:cNvSpPr>
          <p:nvPr>
            <p:ph type="body" sz="quarter" idx="32" hasCustomPrompt="1"/>
          </p:nvPr>
        </p:nvSpPr>
        <p:spPr>
          <a:xfrm>
            <a:off x="579281" y="5375353"/>
            <a:ext cx="3310548" cy="243417"/>
          </a:xfrm>
        </p:spPr>
        <p:txBody>
          <a:bodyPr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12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Business Context</a:t>
            </a:r>
          </a:p>
        </p:txBody>
      </p:sp>
      <p:sp>
        <p:nvSpPr>
          <p:cNvPr id="30"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
        <p:nvSpPr>
          <p:cNvPr id="38" name="Text Placeholder 2"/>
          <p:cNvSpPr>
            <a:spLocks noGrp="1"/>
          </p:cNvSpPr>
          <p:nvPr>
            <p:ph type="body" sz="quarter" idx="33" hasCustomPrompt="1"/>
          </p:nvPr>
        </p:nvSpPr>
        <p:spPr>
          <a:xfrm>
            <a:off x="6498663" y="1241459"/>
            <a:ext cx="2400140" cy="4175520"/>
          </a:xfrm>
        </p:spPr>
        <p:txBody>
          <a:bodyPr tIns="0"/>
          <a:lstStyle>
            <a:lvl1pPr marL="171450" indent="-171450" algn="l" defTabSz="1828800" rtl="0" eaLnBrk="1" latinLnBrk="0" hangingPunct="1">
              <a:lnSpc>
                <a:spcPct val="100000"/>
              </a:lnSpc>
              <a:spcBef>
                <a:spcPts val="0"/>
              </a:spcBef>
              <a:spcAft>
                <a:spcPts val="800"/>
              </a:spcAft>
              <a:buFont typeface="Arial" panose="020B0604020202020204" pitchFamily="34" charset="0"/>
              <a:buChar char="•"/>
              <a:defRPr lang="en-US" sz="700" b="0" kern="1200" dirty="0" smtClean="0">
                <a:solidFill>
                  <a:schemeClr val="bg1"/>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pt-BR"/>
              <a:t>Side notes</a:t>
            </a:r>
            <a:br>
              <a:rPr lang="pt-BR"/>
            </a:br>
            <a:r>
              <a:rPr lang="pt-BR"/>
              <a:t>Tempus eu orci in, consectetur congue felis. Donec ut augue et sapien mattis scelerisque. Curabitur eget nunc vitae orci commodo accumsan. </a:t>
            </a:r>
          </a:p>
          <a:p>
            <a:pPr lvl="0"/>
            <a:r>
              <a:rPr lang="pt-BR"/>
              <a:t>Side notes</a:t>
            </a:r>
            <a:br>
              <a:rPr lang="pt-BR"/>
            </a:br>
            <a:r>
              <a:rPr lang="pt-BR"/>
              <a:t>Tempus eu orci in, consectetur congue felis. Donec ut augue et sapien mattis scelerisque. Curabitur eget nunc vitae orci commodo accumsan. </a:t>
            </a:r>
          </a:p>
          <a:p>
            <a:pPr lvl="0"/>
            <a:r>
              <a:rPr lang="pt-BR"/>
              <a:t>Side notes</a:t>
            </a:r>
            <a:br>
              <a:rPr lang="pt-BR"/>
            </a:br>
            <a:r>
              <a:rPr lang="pt-BR"/>
              <a:t>Tempus eu orci in, consectetur congue felis. Donec ut augue et sapien mattis scelerisque. Curabitur eget nunc vitae orci commodo accumsan. </a:t>
            </a:r>
          </a:p>
          <a:p>
            <a:pPr lvl="0"/>
            <a:r>
              <a:rPr lang="pt-BR"/>
              <a:t>Side notes</a:t>
            </a:r>
            <a:br>
              <a:rPr lang="pt-BR"/>
            </a:br>
            <a:r>
              <a:rPr lang="pt-BR"/>
              <a:t>Tempus eu orci in, consectetur congue felis. Donec ut augue et sapien mattis scelerisque. Curabitur eget nunc vitae orci commodo accumsan. </a:t>
            </a:r>
          </a:p>
          <a:p>
            <a:pPr lvl="0"/>
            <a:r>
              <a:rPr lang="pt-BR"/>
              <a:t>Side notes</a:t>
            </a:r>
            <a:br>
              <a:rPr lang="pt-BR"/>
            </a:br>
            <a:r>
              <a:rPr lang="pt-BR"/>
              <a:t>Tempus eu orci in, consectetur congue felis. Donec ut augue et sapien mattis scelerisque. Curabitur eget nunc vitae orci commodo accumsan. </a:t>
            </a:r>
          </a:p>
          <a:p>
            <a:pPr lvl="0"/>
            <a:r>
              <a:rPr lang="pt-BR"/>
              <a:t>Side notes</a:t>
            </a:r>
            <a:br>
              <a:rPr lang="pt-BR"/>
            </a:br>
            <a:r>
              <a:rPr lang="pt-BR"/>
              <a:t>Tempus eu orci in, consectetur congue felis. Donec ut augue et sapien mattis scelerisque. Curabitur eget nunc vitae orci commodo accumsan. </a:t>
            </a:r>
          </a:p>
        </p:txBody>
      </p:sp>
      <p:sp>
        <p:nvSpPr>
          <p:cNvPr id="39" name="Text Placeholder 2"/>
          <p:cNvSpPr>
            <a:spLocks noGrp="1"/>
          </p:cNvSpPr>
          <p:nvPr>
            <p:ph type="body" sz="quarter" idx="34" hasCustomPrompt="1"/>
          </p:nvPr>
        </p:nvSpPr>
        <p:spPr>
          <a:xfrm>
            <a:off x="6498663" y="885853"/>
            <a:ext cx="2400140" cy="243417"/>
          </a:xfrm>
        </p:spPr>
        <p:txBody>
          <a:bodyPr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1200" b="1" kern="1200" dirty="0" smtClean="0">
                <a:solidFill>
                  <a:schemeClr val="bg1"/>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Value Wipro brings</a:t>
            </a:r>
          </a:p>
        </p:txBody>
      </p:sp>
      <p:sp>
        <p:nvSpPr>
          <p:cNvPr id="3" name="Media Placeholder 2"/>
          <p:cNvSpPr>
            <a:spLocks noGrp="1"/>
          </p:cNvSpPr>
          <p:nvPr>
            <p:ph type="media" sz="quarter" idx="35" hasCustomPrompt="1"/>
          </p:nvPr>
        </p:nvSpPr>
        <p:spPr>
          <a:xfrm>
            <a:off x="6498664" y="5504349"/>
            <a:ext cx="652955" cy="867992"/>
          </a:xfrm>
          <a:prstGeom prst="ellipse">
            <a:avLst/>
          </a:prstGeom>
          <a:noFill/>
        </p:spPr>
        <p:txBody>
          <a:bodyPr/>
          <a:lstStyle>
            <a:lvl1pPr marL="0" indent="0" algn="ctr">
              <a:buFontTx/>
              <a:buNone/>
              <a:defRPr sz="1000"/>
            </a:lvl1pPr>
          </a:lstStyle>
          <a:p>
            <a:r>
              <a:rPr lang="en-US"/>
              <a:t>View video</a:t>
            </a:r>
          </a:p>
        </p:txBody>
      </p:sp>
      <p:cxnSp>
        <p:nvCxnSpPr>
          <p:cNvPr id="29"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6666542"/>
      </p:ext>
    </p:extLst>
  </p:cSld>
  <p:clrMapOvr>
    <a:masterClrMapping/>
  </p:clrMapOvr>
  <p:extLst mod="1">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8_Team Structure">
    <p:spTree>
      <p:nvGrpSpPr>
        <p:cNvPr id="1" name=""/>
        <p:cNvGrpSpPr/>
        <p:nvPr/>
      </p:nvGrpSpPr>
      <p:grpSpPr>
        <a:xfrm>
          <a:off x="0" y="0"/>
          <a:ext cx="0" cy="0"/>
          <a:chOff x="0" y="0"/>
          <a:chExt cx="0" cy="0"/>
        </a:xfrm>
      </p:grpSpPr>
      <p:sp>
        <p:nvSpPr>
          <p:cNvPr id="47" name="Title 1"/>
          <p:cNvSpPr>
            <a:spLocks noGrp="1"/>
          </p:cNvSpPr>
          <p:nvPr>
            <p:ph type="ctrTitle" hasCustomPrompt="1"/>
          </p:nvPr>
        </p:nvSpPr>
        <p:spPr>
          <a:xfrm>
            <a:off x="0" y="345077"/>
            <a:ext cx="3200400" cy="721724"/>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Team Structure</a:t>
            </a:r>
          </a:p>
        </p:txBody>
      </p:sp>
      <p:sp>
        <p:nvSpPr>
          <p:cNvPr id="16" name="Text Placeholder 2"/>
          <p:cNvSpPr>
            <a:spLocks noGrp="1"/>
          </p:cNvSpPr>
          <p:nvPr>
            <p:ph type="body" sz="quarter" idx="12" hasCustomPrompt="1"/>
          </p:nvPr>
        </p:nvSpPr>
        <p:spPr>
          <a:xfrm>
            <a:off x="203201"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sp>
        <p:nvSpPr>
          <p:cNvPr id="21" name="Picture Placeholder 9"/>
          <p:cNvSpPr>
            <a:spLocks noGrp="1"/>
          </p:cNvSpPr>
          <p:nvPr>
            <p:ph type="pic" sz="quarter" idx="13" hasCustomPrompt="1"/>
          </p:nvPr>
        </p:nvSpPr>
        <p:spPr>
          <a:xfrm>
            <a:off x="382322" y="1450961"/>
            <a:ext cx="838200" cy="1117600"/>
          </a:xfrm>
          <a:prstGeom prst="ellipse">
            <a:avLst/>
          </a:prstGeom>
          <a:noFill/>
        </p:spPr>
        <p:txBody>
          <a:bodyPr anchor="ctr">
            <a:noAutofit/>
          </a:bodyPr>
          <a:lstStyle>
            <a:lvl1pPr marL="0" indent="0" algn="ctr">
              <a:buNone/>
              <a:defRPr sz="800" baseline="0">
                <a:solidFill>
                  <a:schemeClr val="accent2"/>
                </a:solidFill>
                <a:latin typeface="+mj-lt"/>
              </a:defRPr>
            </a:lvl1pPr>
          </a:lstStyle>
          <a:p>
            <a:r>
              <a:rPr lang="en-US"/>
              <a:t>Click here to add Color Image</a:t>
            </a:r>
            <a:endParaRPr lang="en-IN"/>
          </a:p>
        </p:txBody>
      </p:sp>
      <p:sp>
        <p:nvSpPr>
          <p:cNvPr id="30" name="Pladsholder til tekst 62"/>
          <p:cNvSpPr>
            <a:spLocks noGrp="1"/>
          </p:cNvSpPr>
          <p:nvPr>
            <p:ph type="body" sz="quarter" idx="30"/>
          </p:nvPr>
        </p:nvSpPr>
        <p:spPr>
          <a:xfrm>
            <a:off x="382322" y="2582937"/>
            <a:ext cx="1727200" cy="307543"/>
          </a:xfrm>
        </p:spPr>
        <p:txBody>
          <a:bodyPr/>
          <a:lstStyle>
            <a:lvl1pPr marL="0" indent="0" algn="l">
              <a:buNone/>
              <a:defRPr sz="1050" b="1">
                <a:solidFill>
                  <a:schemeClr val="accent1"/>
                </a:solidFill>
              </a:defRPr>
            </a:lvl1pPr>
          </a:lstStyle>
          <a:p>
            <a:r>
              <a:rPr lang="en-GB"/>
              <a:t>Name and Last name</a:t>
            </a:r>
          </a:p>
          <a:p>
            <a:endParaRPr lang="en-GB"/>
          </a:p>
        </p:txBody>
      </p:sp>
      <p:sp>
        <p:nvSpPr>
          <p:cNvPr id="31" name="Pladsholder til tekst 63"/>
          <p:cNvSpPr>
            <a:spLocks noGrp="1"/>
          </p:cNvSpPr>
          <p:nvPr>
            <p:ph type="body" sz="quarter" idx="31" hasCustomPrompt="1"/>
          </p:nvPr>
        </p:nvSpPr>
        <p:spPr>
          <a:xfrm>
            <a:off x="382322" y="2918383"/>
            <a:ext cx="1727200" cy="290800"/>
          </a:xfrm>
        </p:spPr>
        <p:txBody>
          <a:bodyPr/>
          <a:lstStyle>
            <a:lvl1pPr marL="0" indent="0" algn="l">
              <a:buNone/>
              <a:defRPr sz="900" b="1">
                <a:solidFill>
                  <a:schemeClr val="accent1"/>
                </a:solidFill>
              </a:defRPr>
            </a:lvl1pPr>
          </a:lstStyle>
          <a:p>
            <a:r>
              <a:rPr lang="en-GB"/>
              <a:t>Designation</a:t>
            </a:r>
          </a:p>
        </p:txBody>
      </p:sp>
      <p:sp>
        <p:nvSpPr>
          <p:cNvPr id="33" name="Picture Placeholder 9"/>
          <p:cNvSpPr>
            <a:spLocks noGrp="1"/>
          </p:cNvSpPr>
          <p:nvPr>
            <p:ph type="pic" sz="quarter" idx="33" hasCustomPrompt="1"/>
          </p:nvPr>
        </p:nvSpPr>
        <p:spPr>
          <a:xfrm>
            <a:off x="2605492" y="1450961"/>
            <a:ext cx="838200" cy="1117600"/>
          </a:xfrm>
          <a:prstGeom prst="ellipse">
            <a:avLst/>
          </a:prstGeom>
          <a:noFill/>
        </p:spPr>
        <p:txBody>
          <a:bodyPr anchor="ctr">
            <a:noAutofit/>
          </a:bodyPr>
          <a:lstStyle>
            <a:lvl1pPr marL="0" indent="0" algn="ctr">
              <a:buNone/>
              <a:defRPr sz="800" baseline="0">
                <a:solidFill>
                  <a:schemeClr val="accent2"/>
                </a:solidFill>
                <a:latin typeface="+mj-lt"/>
              </a:defRPr>
            </a:lvl1pPr>
          </a:lstStyle>
          <a:p>
            <a:r>
              <a:rPr lang="en-US"/>
              <a:t>Click here to add Color Image</a:t>
            </a:r>
            <a:endParaRPr lang="en-IN"/>
          </a:p>
        </p:txBody>
      </p:sp>
      <p:sp>
        <p:nvSpPr>
          <p:cNvPr id="34" name="Pladsholder til tekst 62"/>
          <p:cNvSpPr>
            <a:spLocks noGrp="1"/>
          </p:cNvSpPr>
          <p:nvPr>
            <p:ph type="body" sz="quarter" idx="34"/>
          </p:nvPr>
        </p:nvSpPr>
        <p:spPr>
          <a:xfrm>
            <a:off x="2605492" y="2582937"/>
            <a:ext cx="1727200" cy="307543"/>
          </a:xfrm>
        </p:spPr>
        <p:txBody>
          <a:bodyPr/>
          <a:lstStyle>
            <a:lvl1pPr marL="0" indent="0" algn="l">
              <a:buNone/>
              <a:defRPr sz="1050" b="1">
                <a:solidFill>
                  <a:schemeClr val="accent1"/>
                </a:solidFill>
              </a:defRPr>
            </a:lvl1pPr>
          </a:lstStyle>
          <a:p>
            <a:r>
              <a:rPr lang="en-GB"/>
              <a:t>Name and Last name</a:t>
            </a:r>
          </a:p>
          <a:p>
            <a:endParaRPr lang="en-GB"/>
          </a:p>
        </p:txBody>
      </p:sp>
      <p:sp>
        <p:nvSpPr>
          <p:cNvPr id="35" name="Pladsholder til tekst 63"/>
          <p:cNvSpPr>
            <a:spLocks noGrp="1"/>
          </p:cNvSpPr>
          <p:nvPr>
            <p:ph type="body" sz="quarter" idx="35" hasCustomPrompt="1"/>
          </p:nvPr>
        </p:nvSpPr>
        <p:spPr>
          <a:xfrm>
            <a:off x="2605492" y="2918383"/>
            <a:ext cx="1727200" cy="290800"/>
          </a:xfrm>
        </p:spPr>
        <p:txBody>
          <a:bodyPr/>
          <a:lstStyle>
            <a:lvl1pPr marL="0" indent="0" algn="l">
              <a:buNone/>
              <a:defRPr sz="900" b="1">
                <a:solidFill>
                  <a:schemeClr val="accent1"/>
                </a:solidFill>
              </a:defRPr>
            </a:lvl1pPr>
          </a:lstStyle>
          <a:p>
            <a:r>
              <a:rPr lang="en-GB"/>
              <a:t>Designation</a:t>
            </a:r>
          </a:p>
        </p:txBody>
      </p:sp>
      <p:sp>
        <p:nvSpPr>
          <p:cNvPr id="37" name="Picture Placeholder 9"/>
          <p:cNvSpPr>
            <a:spLocks noGrp="1"/>
          </p:cNvSpPr>
          <p:nvPr>
            <p:ph type="pic" sz="quarter" idx="37" hasCustomPrompt="1"/>
          </p:nvPr>
        </p:nvSpPr>
        <p:spPr>
          <a:xfrm>
            <a:off x="4828662" y="1450961"/>
            <a:ext cx="838200" cy="1117600"/>
          </a:xfrm>
          <a:prstGeom prst="ellipse">
            <a:avLst/>
          </a:prstGeom>
          <a:noFill/>
        </p:spPr>
        <p:txBody>
          <a:bodyPr anchor="ctr">
            <a:noAutofit/>
          </a:bodyPr>
          <a:lstStyle>
            <a:lvl1pPr marL="0" indent="0" algn="ctr">
              <a:buNone/>
              <a:defRPr sz="800" baseline="0">
                <a:solidFill>
                  <a:schemeClr val="accent2"/>
                </a:solidFill>
                <a:latin typeface="+mj-lt"/>
              </a:defRPr>
            </a:lvl1pPr>
          </a:lstStyle>
          <a:p>
            <a:r>
              <a:rPr lang="en-US"/>
              <a:t>Click here to add Color Image</a:t>
            </a:r>
            <a:endParaRPr lang="en-IN"/>
          </a:p>
        </p:txBody>
      </p:sp>
      <p:sp>
        <p:nvSpPr>
          <p:cNvPr id="38" name="Pladsholder til tekst 62"/>
          <p:cNvSpPr>
            <a:spLocks noGrp="1"/>
          </p:cNvSpPr>
          <p:nvPr>
            <p:ph type="body" sz="quarter" idx="38"/>
          </p:nvPr>
        </p:nvSpPr>
        <p:spPr>
          <a:xfrm>
            <a:off x="4828662" y="2582937"/>
            <a:ext cx="1727200" cy="307543"/>
          </a:xfrm>
        </p:spPr>
        <p:txBody>
          <a:bodyPr/>
          <a:lstStyle>
            <a:lvl1pPr marL="0" indent="0" algn="l">
              <a:buNone/>
              <a:defRPr sz="1050" b="1">
                <a:solidFill>
                  <a:schemeClr val="accent1"/>
                </a:solidFill>
              </a:defRPr>
            </a:lvl1pPr>
          </a:lstStyle>
          <a:p>
            <a:r>
              <a:rPr lang="en-GB"/>
              <a:t>Name and Last name</a:t>
            </a:r>
          </a:p>
          <a:p>
            <a:endParaRPr lang="en-GB"/>
          </a:p>
        </p:txBody>
      </p:sp>
      <p:sp>
        <p:nvSpPr>
          <p:cNvPr id="39" name="Pladsholder til tekst 63"/>
          <p:cNvSpPr>
            <a:spLocks noGrp="1"/>
          </p:cNvSpPr>
          <p:nvPr>
            <p:ph type="body" sz="quarter" idx="39" hasCustomPrompt="1"/>
          </p:nvPr>
        </p:nvSpPr>
        <p:spPr>
          <a:xfrm>
            <a:off x="4828662" y="2918383"/>
            <a:ext cx="1727200" cy="290800"/>
          </a:xfrm>
        </p:spPr>
        <p:txBody>
          <a:bodyPr/>
          <a:lstStyle>
            <a:lvl1pPr marL="0" indent="0" algn="l">
              <a:buNone/>
              <a:defRPr sz="900" b="1">
                <a:solidFill>
                  <a:schemeClr val="accent1"/>
                </a:solidFill>
              </a:defRPr>
            </a:lvl1pPr>
          </a:lstStyle>
          <a:p>
            <a:r>
              <a:rPr lang="en-GB"/>
              <a:t>Designation</a:t>
            </a:r>
          </a:p>
        </p:txBody>
      </p:sp>
      <p:sp>
        <p:nvSpPr>
          <p:cNvPr id="41" name="Picture Placeholder 9"/>
          <p:cNvSpPr>
            <a:spLocks noGrp="1"/>
          </p:cNvSpPr>
          <p:nvPr>
            <p:ph type="pic" sz="quarter" idx="41" hasCustomPrompt="1"/>
          </p:nvPr>
        </p:nvSpPr>
        <p:spPr>
          <a:xfrm>
            <a:off x="7051832" y="1450961"/>
            <a:ext cx="838200" cy="1117600"/>
          </a:xfrm>
          <a:prstGeom prst="ellipse">
            <a:avLst/>
          </a:prstGeom>
          <a:noFill/>
        </p:spPr>
        <p:txBody>
          <a:bodyPr anchor="ctr">
            <a:noAutofit/>
          </a:bodyPr>
          <a:lstStyle>
            <a:lvl1pPr marL="0" indent="0" algn="ctr">
              <a:buNone/>
              <a:defRPr sz="800" baseline="0">
                <a:solidFill>
                  <a:schemeClr val="accent2"/>
                </a:solidFill>
                <a:latin typeface="+mj-lt"/>
              </a:defRPr>
            </a:lvl1pPr>
          </a:lstStyle>
          <a:p>
            <a:r>
              <a:rPr lang="en-US"/>
              <a:t>Click here to add Color Image</a:t>
            </a:r>
            <a:endParaRPr lang="en-IN"/>
          </a:p>
        </p:txBody>
      </p:sp>
      <p:sp>
        <p:nvSpPr>
          <p:cNvPr id="42" name="Pladsholder til tekst 62"/>
          <p:cNvSpPr>
            <a:spLocks noGrp="1"/>
          </p:cNvSpPr>
          <p:nvPr>
            <p:ph type="body" sz="quarter" idx="42"/>
          </p:nvPr>
        </p:nvSpPr>
        <p:spPr>
          <a:xfrm>
            <a:off x="7051832" y="2582937"/>
            <a:ext cx="1727200" cy="307543"/>
          </a:xfrm>
        </p:spPr>
        <p:txBody>
          <a:bodyPr/>
          <a:lstStyle>
            <a:lvl1pPr marL="0" indent="0" algn="l">
              <a:buNone/>
              <a:defRPr sz="1050" b="1">
                <a:solidFill>
                  <a:schemeClr val="accent1"/>
                </a:solidFill>
              </a:defRPr>
            </a:lvl1pPr>
          </a:lstStyle>
          <a:p>
            <a:r>
              <a:rPr lang="en-GB"/>
              <a:t>Name and Last name</a:t>
            </a:r>
          </a:p>
          <a:p>
            <a:endParaRPr lang="en-GB"/>
          </a:p>
        </p:txBody>
      </p:sp>
      <p:sp>
        <p:nvSpPr>
          <p:cNvPr id="43" name="Pladsholder til tekst 63"/>
          <p:cNvSpPr>
            <a:spLocks noGrp="1"/>
          </p:cNvSpPr>
          <p:nvPr>
            <p:ph type="body" sz="quarter" idx="43" hasCustomPrompt="1"/>
          </p:nvPr>
        </p:nvSpPr>
        <p:spPr>
          <a:xfrm>
            <a:off x="7051832" y="2918383"/>
            <a:ext cx="1727200" cy="290800"/>
          </a:xfrm>
        </p:spPr>
        <p:txBody>
          <a:bodyPr/>
          <a:lstStyle>
            <a:lvl1pPr marL="0" indent="0" algn="l">
              <a:buNone/>
              <a:defRPr sz="900" b="1">
                <a:solidFill>
                  <a:schemeClr val="accent1"/>
                </a:solidFill>
              </a:defRPr>
            </a:lvl1pPr>
          </a:lstStyle>
          <a:p>
            <a:r>
              <a:rPr lang="en-GB"/>
              <a:t>Designation</a:t>
            </a:r>
          </a:p>
        </p:txBody>
      </p:sp>
      <p:sp>
        <p:nvSpPr>
          <p:cNvPr id="62" name="Picture Placeholder 9"/>
          <p:cNvSpPr>
            <a:spLocks noGrp="1"/>
          </p:cNvSpPr>
          <p:nvPr>
            <p:ph type="pic" sz="quarter" idx="45" hasCustomPrompt="1"/>
          </p:nvPr>
        </p:nvSpPr>
        <p:spPr>
          <a:xfrm>
            <a:off x="382322" y="4044180"/>
            <a:ext cx="838200" cy="1117600"/>
          </a:xfrm>
          <a:prstGeom prst="ellipse">
            <a:avLst/>
          </a:prstGeom>
          <a:noFill/>
        </p:spPr>
        <p:txBody>
          <a:bodyPr anchor="ctr">
            <a:noAutofit/>
          </a:bodyPr>
          <a:lstStyle>
            <a:lvl1pPr marL="0" indent="0" algn="ctr">
              <a:buNone/>
              <a:defRPr sz="800" baseline="0">
                <a:solidFill>
                  <a:schemeClr val="accent2"/>
                </a:solidFill>
                <a:latin typeface="+mj-lt"/>
              </a:defRPr>
            </a:lvl1pPr>
          </a:lstStyle>
          <a:p>
            <a:r>
              <a:rPr lang="en-US"/>
              <a:t>Click here to add Color Image</a:t>
            </a:r>
            <a:endParaRPr lang="en-IN"/>
          </a:p>
        </p:txBody>
      </p:sp>
      <p:sp>
        <p:nvSpPr>
          <p:cNvPr id="63" name="Pladsholder til tekst 62"/>
          <p:cNvSpPr>
            <a:spLocks noGrp="1"/>
          </p:cNvSpPr>
          <p:nvPr>
            <p:ph type="body" sz="quarter" idx="46"/>
          </p:nvPr>
        </p:nvSpPr>
        <p:spPr>
          <a:xfrm>
            <a:off x="382322" y="5176155"/>
            <a:ext cx="1727200" cy="307543"/>
          </a:xfrm>
        </p:spPr>
        <p:txBody>
          <a:bodyPr/>
          <a:lstStyle>
            <a:lvl1pPr marL="0" indent="0" algn="l">
              <a:buNone/>
              <a:defRPr sz="1050" b="1">
                <a:solidFill>
                  <a:schemeClr val="accent1"/>
                </a:solidFill>
              </a:defRPr>
            </a:lvl1pPr>
          </a:lstStyle>
          <a:p>
            <a:r>
              <a:rPr lang="en-GB"/>
              <a:t>Name and Last name</a:t>
            </a:r>
          </a:p>
          <a:p>
            <a:endParaRPr lang="en-GB"/>
          </a:p>
        </p:txBody>
      </p:sp>
      <p:sp>
        <p:nvSpPr>
          <p:cNvPr id="64" name="Pladsholder til tekst 63"/>
          <p:cNvSpPr>
            <a:spLocks noGrp="1"/>
          </p:cNvSpPr>
          <p:nvPr>
            <p:ph type="body" sz="quarter" idx="47" hasCustomPrompt="1"/>
          </p:nvPr>
        </p:nvSpPr>
        <p:spPr>
          <a:xfrm>
            <a:off x="382322" y="5511601"/>
            <a:ext cx="1727200" cy="290800"/>
          </a:xfrm>
        </p:spPr>
        <p:txBody>
          <a:bodyPr/>
          <a:lstStyle>
            <a:lvl1pPr marL="0" indent="0" algn="l">
              <a:buNone/>
              <a:defRPr sz="900" b="1">
                <a:solidFill>
                  <a:schemeClr val="accent1"/>
                </a:solidFill>
              </a:defRPr>
            </a:lvl1pPr>
          </a:lstStyle>
          <a:p>
            <a:r>
              <a:rPr lang="en-GB"/>
              <a:t>Designation</a:t>
            </a:r>
          </a:p>
        </p:txBody>
      </p:sp>
      <p:sp>
        <p:nvSpPr>
          <p:cNvPr id="66" name="Picture Placeholder 9"/>
          <p:cNvSpPr>
            <a:spLocks noGrp="1"/>
          </p:cNvSpPr>
          <p:nvPr>
            <p:ph type="pic" sz="quarter" idx="49" hasCustomPrompt="1"/>
          </p:nvPr>
        </p:nvSpPr>
        <p:spPr>
          <a:xfrm>
            <a:off x="2605492" y="4044180"/>
            <a:ext cx="838200" cy="1117600"/>
          </a:xfrm>
          <a:prstGeom prst="ellipse">
            <a:avLst/>
          </a:prstGeom>
          <a:noFill/>
        </p:spPr>
        <p:txBody>
          <a:bodyPr anchor="ctr">
            <a:noAutofit/>
          </a:bodyPr>
          <a:lstStyle>
            <a:lvl1pPr marL="0" indent="0" algn="ctr">
              <a:buNone/>
              <a:defRPr sz="800" baseline="0">
                <a:solidFill>
                  <a:schemeClr val="accent2"/>
                </a:solidFill>
                <a:latin typeface="+mj-lt"/>
              </a:defRPr>
            </a:lvl1pPr>
          </a:lstStyle>
          <a:p>
            <a:r>
              <a:rPr lang="en-US"/>
              <a:t>Click here to add Color Image</a:t>
            </a:r>
            <a:endParaRPr lang="en-IN"/>
          </a:p>
        </p:txBody>
      </p:sp>
      <p:sp>
        <p:nvSpPr>
          <p:cNvPr id="67" name="Pladsholder til tekst 62"/>
          <p:cNvSpPr>
            <a:spLocks noGrp="1"/>
          </p:cNvSpPr>
          <p:nvPr>
            <p:ph type="body" sz="quarter" idx="50"/>
          </p:nvPr>
        </p:nvSpPr>
        <p:spPr>
          <a:xfrm>
            <a:off x="2605492" y="5176155"/>
            <a:ext cx="1727200" cy="307543"/>
          </a:xfrm>
        </p:spPr>
        <p:txBody>
          <a:bodyPr/>
          <a:lstStyle>
            <a:lvl1pPr marL="0" indent="0" algn="l">
              <a:buNone/>
              <a:defRPr sz="1050" b="1">
                <a:solidFill>
                  <a:schemeClr val="accent1"/>
                </a:solidFill>
              </a:defRPr>
            </a:lvl1pPr>
          </a:lstStyle>
          <a:p>
            <a:r>
              <a:rPr lang="en-GB"/>
              <a:t>Name and Last name</a:t>
            </a:r>
          </a:p>
          <a:p>
            <a:endParaRPr lang="en-GB"/>
          </a:p>
        </p:txBody>
      </p:sp>
      <p:sp>
        <p:nvSpPr>
          <p:cNvPr id="68" name="Pladsholder til tekst 63"/>
          <p:cNvSpPr>
            <a:spLocks noGrp="1"/>
          </p:cNvSpPr>
          <p:nvPr>
            <p:ph type="body" sz="quarter" idx="51" hasCustomPrompt="1"/>
          </p:nvPr>
        </p:nvSpPr>
        <p:spPr>
          <a:xfrm>
            <a:off x="2605492" y="5511601"/>
            <a:ext cx="1727200" cy="290800"/>
          </a:xfrm>
        </p:spPr>
        <p:txBody>
          <a:bodyPr/>
          <a:lstStyle>
            <a:lvl1pPr marL="0" indent="0" algn="l">
              <a:buNone/>
              <a:defRPr sz="900" b="1">
                <a:solidFill>
                  <a:schemeClr val="accent1"/>
                </a:solidFill>
              </a:defRPr>
            </a:lvl1pPr>
          </a:lstStyle>
          <a:p>
            <a:r>
              <a:rPr lang="en-GB"/>
              <a:t>Designation</a:t>
            </a:r>
          </a:p>
        </p:txBody>
      </p:sp>
      <p:sp>
        <p:nvSpPr>
          <p:cNvPr id="70" name="Picture Placeholder 9"/>
          <p:cNvSpPr>
            <a:spLocks noGrp="1"/>
          </p:cNvSpPr>
          <p:nvPr>
            <p:ph type="pic" sz="quarter" idx="53" hasCustomPrompt="1"/>
          </p:nvPr>
        </p:nvSpPr>
        <p:spPr>
          <a:xfrm>
            <a:off x="4828662" y="4044180"/>
            <a:ext cx="838200" cy="1117600"/>
          </a:xfrm>
          <a:prstGeom prst="ellipse">
            <a:avLst/>
          </a:prstGeom>
          <a:noFill/>
        </p:spPr>
        <p:txBody>
          <a:bodyPr anchor="ctr">
            <a:noAutofit/>
          </a:bodyPr>
          <a:lstStyle>
            <a:lvl1pPr marL="0" indent="0" algn="ctr">
              <a:buNone/>
              <a:defRPr sz="800" baseline="0">
                <a:solidFill>
                  <a:schemeClr val="accent2"/>
                </a:solidFill>
                <a:latin typeface="+mj-lt"/>
              </a:defRPr>
            </a:lvl1pPr>
          </a:lstStyle>
          <a:p>
            <a:r>
              <a:rPr lang="en-US"/>
              <a:t>Click here to add Color Image</a:t>
            </a:r>
            <a:endParaRPr lang="en-IN"/>
          </a:p>
        </p:txBody>
      </p:sp>
      <p:sp>
        <p:nvSpPr>
          <p:cNvPr id="71" name="Pladsholder til tekst 62"/>
          <p:cNvSpPr>
            <a:spLocks noGrp="1"/>
          </p:cNvSpPr>
          <p:nvPr>
            <p:ph type="body" sz="quarter" idx="54"/>
          </p:nvPr>
        </p:nvSpPr>
        <p:spPr>
          <a:xfrm>
            <a:off x="4828662" y="5176155"/>
            <a:ext cx="1727200" cy="307543"/>
          </a:xfrm>
        </p:spPr>
        <p:txBody>
          <a:bodyPr/>
          <a:lstStyle>
            <a:lvl1pPr marL="0" indent="0" algn="l">
              <a:buNone/>
              <a:defRPr sz="1050" b="1">
                <a:solidFill>
                  <a:schemeClr val="accent1"/>
                </a:solidFill>
              </a:defRPr>
            </a:lvl1pPr>
          </a:lstStyle>
          <a:p>
            <a:r>
              <a:rPr lang="en-GB"/>
              <a:t>Name and Last name</a:t>
            </a:r>
          </a:p>
          <a:p>
            <a:endParaRPr lang="en-GB"/>
          </a:p>
        </p:txBody>
      </p:sp>
      <p:sp>
        <p:nvSpPr>
          <p:cNvPr id="72" name="Pladsholder til tekst 63"/>
          <p:cNvSpPr>
            <a:spLocks noGrp="1"/>
          </p:cNvSpPr>
          <p:nvPr>
            <p:ph type="body" sz="quarter" idx="55" hasCustomPrompt="1"/>
          </p:nvPr>
        </p:nvSpPr>
        <p:spPr>
          <a:xfrm>
            <a:off x="4828662" y="5511601"/>
            <a:ext cx="1727200" cy="290800"/>
          </a:xfrm>
        </p:spPr>
        <p:txBody>
          <a:bodyPr/>
          <a:lstStyle>
            <a:lvl1pPr marL="0" indent="0" algn="l">
              <a:buNone/>
              <a:defRPr sz="900" b="1">
                <a:solidFill>
                  <a:schemeClr val="accent1"/>
                </a:solidFill>
              </a:defRPr>
            </a:lvl1pPr>
          </a:lstStyle>
          <a:p>
            <a:r>
              <a:rPr lang="en-GB"/>
              <a:t>Designation</a:t>
            </a:r>
          </a:p>
        </p:txBody>
      </p:sp>
      <p:sp>
        <p:nvSpPr>
          <p:cNvPr id="74" name="Picture Placeholder 9"/>
          <p:cNvSpPr>
            <a:spLocks noGrp="1"/>
          </p:cNvSpPr>
          <p:nvPr>
            <p:ph type="pic" sz="quarter" idx="57" hasCustomPrompt="1"/>
          </p:nvPr>
        </p:nvSpPr>
        <p:spPr>
          <a:xfrm>
            <a:off x="7051832" y="4044180"/>
            <a:ext cx="838200" cy="1117600"/>
          </a:xfrm>
          <a:prstGeom prst="ellipse">
            <a:avLst/>
          </a:prstGeom>
          <a:noFill/>
        </p:spPr>
        <p:txBody>
          <a:bodyPr anchor="ctr">
            <a:noAutofit/>
          </a:bodyPr>
          <a:lstStyle>
            <a:lvl1pPr marL="0" indent="0" algn="ctr">
              <a:buNone/>
              <a:defRPr sz="800" baseline="0">
                <a:solidFill>
                  <a:schemeClr val="accent2"/>
                </a:solidFill>
                <a:latin typeface="+mj-lt"/>
              </a:defRPr>
            </a:lvl1pPr>
          </a:lstStyle>
          <a:p>
            <a:r>
              <a:rPr lang="en-US"/>
              <a:t>Click here to add Color Image</a:t>
            </a:r>
            <a:endParaRPr lang="en-IN"/>
          </a:p>
        </p:txBody>
      </p:sp>
      <p:sp>
        <p:nvSpPr>
          <p:cNvPr id="75" name="Pladsholder til tekst 62"/>
          <p:cNvSpPr>
            <a:spLocks noGrp="1"/>
          </p:cNvSpPr>
          <p:nvPr>
            <p:ph type="body" sz="quarter" idx="58"/>
          </p:nvPr>
        </p:nvSpPr>
        <p:spPr>
          <a:xfrm>
            <a:off x="7051832" y="5176155"/>
            <a:ext cx="1727200" cy="307543"/>
          </a:xfrm>
        </p:spPr>
        <p:txBody>
          <a:bodyPr/>
          <a:lstStyle>
            <a:lvl1pPr marL="0" indent="0" algn="l">
              <a:buNone/>
              <a:defRPr sz="1050" b="1">
                <a:solidFill>
                  <a:schemeClr val="accent1"/>
                </a:solidFill>
              </a:defRPr>
            </a:lvl1pPr>
          </a:lstStyle>
          <a:p>
            <a:r>
              <a:rPr lang="en-GB"/>
              <a:t>Name and Last name</a:t>
            </a:r>
          </a:p>
          <a:p>
            <a:endParaRPr lang="en-GB"/>
          </a:p>
        </p:txBody>
      </p:sp>
      <p:sp>
        <p:nvSpPr>
          <p:cNvPr id="76" name="Pladsholder til tekst 63"/>
          <p:cNvSpPr>
            <a:spLocks noGrp="1"/>
          </p:cNvSpPr>
          <p:nvPr>
            <p:ph type="body" sz="quarter" idx="59" hasCustomPrompt="1"/>
          </p:nvPr>
        </p:nvSpPr>
        <p:spPr>
          <a:xfrm>
            <a:off x="7051832" y="5511601"/>
            <a:ext cx="1727200" cy="290800"/>
          </a:xfrm>
        </p:spPr>
        <p:txBody>
          <a:bodyPr/>
          <a:lstStyle>
            <a:lvl1pPr marL="0" indent="0" algn="l">
              <a:buNone/>
              <a:defRPr sz="900" b="1">
                <a:solidFill>
                  <a:schemeClr val="accent1"/>
                </a:solidFill>
              </a:defRPr>
            </a:lvl1pPr>
          </a:lstStyle>
          <a:p>
            <a:r>
              <a:rPr lang="en-GB"/>
              <a:t>Designation</a:t>
            </a:r>
          </a:p>
        </p:txBody>
      </p:sp>
      <p:sp>
        <p:nvSpPr>
          <p:cNvPr id="78"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79"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80"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cxnSp>
        <p:nvCxnSpPr>
          <p:cNvPr id="36"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40"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Tree>
    <p:extLst>
      <p:ext uri="{BB962C8B-B14F-4D97-AF65-F5344CB8AC3E}">
        <p14:creationId xmlns:p14="http://schemas.microsoft.com/office/powerpoint/2010/main" val="2674100170"/>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16_Thank you">
    <p:bg>
      <p:bgPr>
        <a:solidFill>
          <a:srgbClr val="F2F2F2"/>
        </a:solidFill>
        <a:effectLst/>
      </p:bgPr>
    </p:bg>
    <p:spTree>
      <p:nvGrpSpPr>
        <p:cNvPr id="1" name=""/>
        <p:cNvGrpSpPr/>
        <p:nvPr/>
      </p:nvGrpSpPr>
      <p:grpSpPr>
        <a:xfrm>
          <a:off x="0" y="0"/>
          <a:ext cx="0" cy="0"/>
          <a:chOff x="0" y="0"/>
          <a:chExt cx="0" cy="0"/>
        </a:xfrm>
      </p:grpSpPr>
      <p:sp>
        <p:nvSpPr>
          <p:cNvPr id="22"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23"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24"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7" name="Title 1"/>
          <p:cNvSpPr>
            <a:spLocks noGrp="1"/>
          </p:cNvSpPr>
          <p:nvPr>
            <p:ph type="ctrTitle" hasCustomPrompt="1"/>
          </p:nvPr>
        </p:nvSpPr>
        <p:spPr>
          <a:xfrm>
            <a:off x="4267200" y="1746831"/>
            <a:ext cx="4635500" cy="1554480"/>
          </a:xfrm>
          <a:prstGeom prst="rect">
            <a:avLst/>
          </a:prstGeom>
          <a:noFill/>
        </p:spPr>
        <p:txBody>
          <a:bodyPr wrap="square" rtlCol="0" anchor="ctr">
            <a:noAutofit/>
          </a:bodyPr>
          <a:lstStyle>
            <a:lvl1pPr marL="0" algn="l">
              <a:defRPr lang="en-US" sz="3800" u="sng" dirty="0">
                <a:solidFill>
                  <a:schemeClr val="accent1"/>
                </a:solidFill>
                <a:latin typeface="+mj-lt"/>
                <a:ea typeface="+mn-ea"/>
                <a:cs typeface="Arial"/>
              </a:defRPr>
            </a:lvl1pPr>
          </a:lstStyle>
          <a:p>
            <a:pPr marL="0" lvl="0" algn="l"/>
            <a:r>
              <a:rPr lang="en-US"/>
              <a:t>Thank You </a:t>
            </a:r>
            <a:br>
              <a:rPr lang="en-US"/>
            </a:br>
            <a:r>
              <a:rPr lang="en-US"/>
              <a:t>for your time</a:t>
            </a:r>
          </a:p>
        </p:txBody>
      </p:sp>
      <p:cxnSp>
        <p:nvCxnSpPr>
          <p:cNvPr id="21" name="Straight Connector 20"/>
          <p:cNvCxnSpPr>
            <a:cxnSpLocks/>
          </p:cNvCxnSpPr>
          <p:nvPr userDrawn="1"/>
        </p:nvCxnSpPr>
        <p:spPr>
          <a:xfrm>
            <a:off x="3769835" y="2528304"/>
            <a:ext cx="0" cy="1799491"/>
          </a:xfrm>
          <a:prstGeom prst="line">
            <a:avLst/>
          </a:prstGeom>
          <a:ln w="19050">
            <a:solidFill>
              <a:schemeClr val="bg2">
                <a:lumMod val="50000"/>
              </a:schemeClr>
            </a:solidFill>
            <a:miter lim="400000"/>
          </a:ln>
        </p:spPr>
      </p:cxnSp>
      <p:sp>
        <p:nvSpPr>
          <p:cNvPr id="28" name="Subtitle 2"/>
          <p:cNvSpPr>
            <a:spLocks noGrp="1"/>
          </p:cNvSpPr>
          <p:nvPr>
            <p:ph type="subTitle" idx="1" hasCustomPrompt="1"/>
          </p:nvPr>
        </p:nvSpPr>
        <p:spPr>
          <a:xfrm>
            <a:off x="4267201" y="3807691"/>
            <a:ext cx="3190875" cy="200443"/>
          </a:xfrm>
          <a:prstGeom prst="rect">
            <a:avLst/>
          </a:prstGeom>
          <a:noFill/>
        </p:spPr>
        <p:txBody>
          <a:bodyPr wrap="square" tIns="0" bIns="0" rtlCol="0" anchor="ctr">
            <a:no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lang="en-US" sz="1150" b="1">
                <a:solidFill>
                  <a:schemeClr val="accent2"/>
                </a:solidFill>
                <a:latin typeface="+mj-lt"/>
                <a:cs typeface="Arial"/>
              </a:defRPr>
            </a:lvl1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lang="en-US"/>
              <a:t>Presenter’s first and last name </a:t>
            </a:r>
          </a:p>
        </p:txBody>
      </p:sp>
      <p:sp>
        <p:nvSpPr>
          <p:cNvPr id="29" name="Text Placeholder 16"/>
          <p:cNvSpPr>
            <a:spLocks noGrp="1"/>
          </p:cNvSpPr>
          <p:nvPr>
            <p:ph type="body" sz="quarter" idx="10" hasCustomPrompt="1"/>
          </p:nvPr>
        </p:nvSpPr>
        <p:spPr>
          <a:xfrm>
            <a:off x="4267201" y="4112029"/>
            <a:ext cx="3190875" cy="199083"/>
          </a:xfrm>
          <a:prstGeom prst="rect">
            <a:avLst/>
          </a:prstGeom>
        </p:spPr>
        <p:txBody>
          <a:bodyPr tIns="0" bIns="0" anchor="ctr">
            <a:noAutofit/>
          </a:bodyPr>
          <a:lstStyle>
            <a:lvl1pPr>
              <a:buNone/>
              <a:defRPr kumimoji="0" lang="en-US" sz="950" b="1" i="0" u="none" strike="noStrike" kern="1200" cap="none" spc="0" normalizeH="0" baseline="0" noProof="0" dirty="0" smtClean="0">
                <a:ln>
                  <a:noFill/>
                </a:ln>
                <a:solidFill>
                  <a:schemeClr val="accent2"/>
                </a:solidFill>
                <a:effectLst/>
                <a:uLnTx/>
                <a:uFillTx/>
                <a:latin typeface="+mj-lt"/>
                <a:ea typeface="+mn-ea"/>
                <a:cs typeface="Arial"/>
              </a:defRPr>
            </a:lvl1pPr>
          </a:lstStyle>
          <a:p>
            <a:pPr marL="0" marR="0" lvl="0" indent="0" algn="l" defTabSz="457200" rtl="0" eaLnBrk="1" fontAlgn="auto" latinLnBrk="0" hangingPunct="1">
              <a:lnSpc>
                <a:spcPct val="100000"/>
              </a:lnSpc>
              <a:spcBef>
                <a:spcPct val="20000"/>
              </a:spcBef>
              <a:spcAft>
                <a:spcPts val="0"/>
              </a:spcAft>
              <a:buClrTx/>
              <a:buSzTx/>
              <a:tabLst/>
              <a:defRPr/>
            </a:pPr>
            <a:r>
              <a:rPr lang="en-US"/>
              <a:t>Designation</a:t>
            </a:r>
          </a:p>
        </p:txBody>
      </p:sp>
      <p:sp>
        <p:nvSpPr>
          <p:cNvPr id="30" name="Pladsholder til tekst 20"/>
          <p:cNvSpPr>
            <a:spLocks noGrp="1"/>
          </p:cNvSpPr>
          <p:nvPr>
            <p:ph type="body" sz="quarter" idx="36" hasCustomPrompt="1"/>
          </p:nvPr>
        </p:nvSpPr>
        <p:spPr>
          <a:xfrm>
            <a:off x="4582711" y="4565530"/>
            <a:ext cx="2782294" cy="146194"/>
          </a:xfrm>
        </p:spPr>
        <p:txBody>
          <a:bodyPr wrap="square" tIns="0" bIns="0">
            <a:spAutoFit/>
          </a:bodyPr>
          <a:lstStyle>
            <a:lvl1pPr marL="0" indent="0">
              <a:buFontTx/>
              <a:buNone/>
              <a:defRPr sz="950" b="0" i="0">
                <a:latin typeface="+mn-lt"/>
              </a:defRPr>
            </a:lvl1pPr>
          </a:lstStyle>
          <a:p>
            <a:r>
              <a:rPr lang="en-GB" err="1"/>
              <a:t>Li</a:t>
            </a:r>
            <a:r>
              <a:rPr lang="en-GB" spc="11" err="1"/>
              <a:t>nked</a:t>
            </a:r>
            <a:r>
              <a:rPr lang="en-GB" err="1"/>
              <a:t>i</a:t>
            </a:r>
            <a:r>
              <a:rPr lang="en-GB" spc="11" err="1"/>
              <a:t>n</a:t>
            </a:r>
            <a:r>
              <a:rPr lang="en-GB" spc="11"/>
              <a:t> ID</a:t>
            </a:r>
            <a:endParaRPr lang="en-GB"/>
          </a:p>
        </p:txBody>
      </p:sp>
      <p:sp>
        <p:nvSpPr>
          <p:cNvPr id="31" name="Pladsholder til tekst 22"/>
          <p:cNvSpPr>
            <a:spLocks noGrp="1"/>
          </p:cNvSpPr>
          <p:nvPr>
            <p:ph type="body" sz="quarter" idx="38" hasCustomPrompt="1"/>
          </p:nvPr>
        </p:nvSpPr>
        <p:spPr>
          <a:xfrm>
            <a:off x="4582711" y="4940927"/>
            <a:ext cx="2782294" cy="146194"/>
          </a:xfrm>
        </p:spPr>
        <p:txBody>
          <a:bodyPr wrap="square" tIns="0" bIns="0">
            <a:spAutoFit/>
          </a:bodyPr>
          <a:lstStyle>
            <a:lvl1pPr marL="0" indent="0">
              <a:buFontTx/>
              <a:buNone/>
              <a:defRPr sz="950" b="0" i="0">
                <a:latin typeface="+mn-lt"/>
              </a:defRPr>
            </a:lvl1pPr>
          </a:lstStyle>
          <a:p>
            <a:r>
              <a:rPr lang="en-GB"/>
              <a:t>Twitter ID</a:t>
            </a:r>
          </a:p>
        </p:txBody>
      </p:sp>
      <p:pic>
        <p:nvPicPr>
          <p:cNvPr id="32" name="Picture 2" descr="Image result for linkedin logo"/>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4267200" y="4487576"/>
            <a:ext cx="263124" cy="350832"/>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4" descr="Image result for twitter logo 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4233863" y="4815973"/>
            <a:ext cx="333624" cy="444832"/>
          </a:xfrm>
          <a:prstGeom prst="rect">
            <a:avLst/>
          </a:prstGeom>
          <a:noFill/>
          <a:extLst>
            <a:ext uri="{909E8E84-426E-40DD-AFC4-6F175D3DCCD1}">
              <a14:hiddenFill xmlns:a14="http://schemas.microsoft.com/office/drawing/2010/main">
                <a:solidFill>
                  <a:srgbClr val="FFFFFF"/>
                </a:solidFill>
              </a14:hiddenFill>
            </a:ext>
          </a:extLst>
        </p:spPr>
      </p:pic>
      <p:sp>
        <p:nvSpPr>
          <p:cNvPr id="18"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cxnSp>
        <p:nvCxnSpPr>
          <p:cNvPr id="19"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35" name="Picture 34"/>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26403" y="1920241"/>
            <a:ext cx="2732400" cy="3059305"/>
          </a:xfrm>
          <a:prstGeom prst="rect">
            <a:avLst/>
          </a:prstGeom>
        </p:spPr>
      </p:pic>
    </p:spTree>
    <p:extLst>
      <p:ext uri="{BB962C8B-B14F-4D97-AF65-F5344CB8AC3E}">
        <p14:creationId xmlns:p14="http://schemas.microsoft.com/office/powerpoint/2010/main" val="801683120"/>
      </p:ext>
    </p:extLst>
  </p:cSld>
  <p:clrMapOvr>
    <a:masterClrMapping/>
  </p:clrMapOvr>
  <p:extLst mod="1">
    <p:ext uri="{DCECCB84-F9BA-43D5-87BE-67443E8EF086}">
      <p15:sldGuideLst xmlns:p15="http://schemas.microsoft.com/office/powerpoint/2012/main">
        <p15:guide id="1" pos="4513" userDrawn="1">
          <p15:clr>
            <a:srgbClr val="FBAE40"/>
          </p15:clr>
        </p15:guide>
      </p15:sldGuideLst>
    </p:ext>
  </p:extLst>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8_Thank you with Client/Partner logo">
    <p:bg>
      <p:bgPr>
        <a:solidFill>
          <a:srgbClr val="F2F2F2"/>
        </a:solidFill>
        <a:effectLst/>
      </p:bgPr>
    </p:bg>
    <p:spTree>
      <p:nvGrpSpPr>
        <p:cNvPr id="1" name=""/>
        <p:cNvGrpSpPr/>
        <p:nvPr/>
      </p:nvGrpSpPr>
      <p:grpSpPr>
        <a:xfrm>
          <a:off x="0" y="0"/>
          <a:ext cx="0" cy="0"/>
          <a:chOff x="0" y="0"/>
          <a:chExt cx="0" cy="0"/>
        </a:xfrm>
      </p:grpSpPr>
      <p:cxnSp>
        <p:nvCxnSpPr>
          <p:cNvPr id="9" name="Straight Connector 8"/>
          <p:cNvCxnSpPr>
            <a:cxnSpLocks/>
          </p:cNvCxnSpPr>
          <p:nvPr/>
        </p:nvCxnSpPr>
        <p:spPr>
          <a:xfrm>
            <a:off x="3769835" y="2528304"/>
            <a:ext cx="0" cy="1799491"/>
          </a:xfrm>
          <a:prstGeom prst="line">
            <a:avLst/>
          </a:prstGeom>
          <a:ln w="19050">
            <a:solidFill>
              <a:schemeClr val="bg2">
                <a:lumMod val="50000"/>
              </a:schemeClr>
            </a:solidFill>
            <a:miter lim="400000"/>
          </a:ln>
        </p:spPr>
      </p:cxnSp>
      <p:sp>
        <p:nvSpPr>
          <p:cNvPr id="22"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23"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24"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21" name="Picture Placeholder 9"/>
          <p:cNvSpPr>
            <a:spLocks noGrp="1"/>
          </p:cNvSpPr>
          <p:nvPr>
            <p:ph type="pic" sz="quarter" idx="12" hasCustomPrompt="1"/>
          </p:nvPr>
        </p:nvSpPr>
        <p:spPr>
          <a:xfrm>
            <a:off x="2342673" y="2604939"/>
            <a:ext cx="1181854" cy="1641989"/>
          </a:xfrm>
          <a:prstGeom prst="rect">
            <a:avLst/>
          </a:prstGeom>
        </p:spPr>
        <p:txBody>
          <a:bodyPr>
            <a:noAutofit/>
          </a:bodyPr>
          <a:lstStyle>
            <a:lvl1pPr marL="0" indent="0" algn="ctr">
              <a:buNone/>
              <a:defRPr sz="1100" baseline="0">
                <a:solidFill>
                  <a:schemeClr val="accent2"/>
                </a:solidFill>
                <a:latin typeface="+mj-lt"/>
              </a:defRPr>
            </a:lvl1pPr>
          </a:lstStyle>
          <a:p>
            <a:r>
              <a:rPr lang="en-US"/>
              <a:t>Click here to add Client / Partner Logo</a:t>
            </a:r>
            <a:endParaRPr lang="en-IN"/>
          </a:p>
        </p:txBody>
      </p:sp>
      <p:sp>
        <p:nvSpPr>
          <p:cNvPr id="16" name="Title 1"/>
          <p:cNvSpPr>
            <a:spLocks noGrp="1"/>
          </p:cNvSpPr>
          <p:nvPr>
            <p:ph type="ctrTitle" hasCustomPrompt="1"/>
          </p:nvPr>
        </p:nvSpPr>
        <p:spPr>
          <a:xfrm>
            <a:off x="4267200" y="1746831"/>
            <a:ext cx="4635500" cy="1554480"/>
          </a:xfrm>
          <a:prstGeom prst="rect">
            <a:avLst/>
          </a:prstGeom>
          <a:noFill/>
        </p:spPr>
        <p:txBody>
          <a:bodyPr wrap="square" rtlCol="0" anchor="ctr">
            <a:noAutofit/>
          </a:bodyPr>
          <a:lstStyle>
            <a:lvl1pPr marL="0" algn="l">
              <a:defRPr lang="en-US" sz="3800" u="sng" dirty="0">
                <a:solidFill>
                  <a:schemeClr val="accent1"/>
                </a:solidFill>
                <a:latin typeface="+mj-lt"/>
                <a:ea typeface="+mn-ea"/>
                <a:cs typeface="Arial"/>
              </a:defRPr>
            </a:lvl1pPr>
          </a:lstStyle>
          <a:p>
            <a:pPr marL="0" lvl="0" algn="l"/>
            <a:r>
              <a:rPr lang="en-US"/>
              <a:t>Thank You </a:t>
            </a:r>
            <a:br>
              <a:rPr lang="en-US"/>
            </a:br>
            <a:r>
              <a:rPr lang="en-US"/>
              <a:t>for your time</a:t>
            </a:r>
          </a:p>
        </p:txBody>
      </p:sp>
      <p:sp>
        <p:nvSpPr>
          <p:cNvPr id="27" name="Subtitle 2"/>
          <p:cNvSpPr>
            <a:spLocks noGrp="1"/>
          </p:cNvSpPr>
          <p:nvPr>
            <p:ph type="subTitle" idx="1" hasCustomPrompt="1"/>
          </p:nvPr>
        </p:nvSpPr>
        <p:spPr>
          <a:xfrm>
            <a:off x="4267201" y="3807691"/>
            <a:ext cx="3190875" cy="200443"/>
          </a:xfrm>
          <a:prstGeom prst="rect">
            <a:avLst/>
          </a:prstGeom>
          <a:noFill/>
        </p:spPr>
        <p:txBody>
          <a:bodyPr wrap="square" tIns="0" bIns="0" rtlCol="0" anchor="ctr">
            <a:no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lang="en-US" sz="1150" b="1">
                <a:solidFill>
                  <a:schemeClr val="accent2"/>
                </a:solidFill>
                <a:latin typeface="+mj-lt"/>
                <a:cs typeface="Arial"/>
              </a:defRPr>
            </a:lvl1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lang="en-US"/>
              <a:t>Presenter’s first and last name </a:t>
            </a:r>
          </a:p>
        </p:txBody>
      </p:sp>
      <p:sp>
        <p:nvSpPr>
          <p:cNvPr id="28" name="Text Placeholder 16"/>
          <p:cNvSpPr>
            <a:spLocks noGrp="1"/>
          </p:cNvSpPr>
          <p:nvPr>
            <p:ph type="body" sz="quarter" idx="10" hasCustomPrompt="1"/>
          </p:nvPr>
        </p:nvSpPr>
        <p:spPr>
          <a:xfrm>
            <a:off x="4267201" y="4112029"/>
            <a:ext cx="3190875" cy="199083"/>
          </a:xfrm>
          <a:prstGeom prst="rect">
            <a:avLst/>
          </a:prstGeom>
        </p:spPr>
        <p:txBody>
          <a:bodyPr tIns="0" bIns="0" anchor="ctr">
            <a:noAutofit/>
          </a:bodyPr>
          <a:lstStyle>
            <a:lvl1pPr>
              <a:buNone/>
              <a:defRPr kumimoji="0" lang="en-US" sz="950" b="1" i="0" u="none" strike="noStrike" kern="1200" cap="none" spc="0" normalizeH="0" baseline="0" noProof="0" dirty="0" smtClean="0">
                <a:ln>
                  <a:noFill/>
                </a:ln>
                <a:solidFill>
                  <a:schemeClr val="accent2"/>
                </a:solidFill>
                <a:effectLst/>
                <a:uLnTx/>
                <a:uFillTx/>
                <a:latin typeface="+mj-lt"/>
                <a:ea typeface="+mn-ea"/>
                <a:cs typeface="Arial"/>
              </a:defRPr>
            </a:lvl1pPr>
          </a:lstStyle>
          <a:p>
            <a:pPr marL="0" marR="0" lvl="0" indent="0" algn="l" defTabSz="457200" rtl="0" eaLnBrk="1" fontAlgn="auto" latinLnBrk="0" hangingPunct="1">
              <a:lnSpc>
                <a:spcPct val="100000"/>
              </a:lnSpc>
              <a:spcBef>
                <a:spcPct val="20000"/>
              </a:spcBef>
              <a:spcAft>
                <a:spcPts val="0"/>
              </a:spcAft>
              <a:buClrTx/>
              <a:buSzTx/>
              <a:tabLst/>
              <a:defRPr/>
            </a:pPr>
            <a:r>
              <a:rPr lang="en-US"/>
              <a:t>Designation</a:t>
            </a:r>
          </a:p>
        </p:txBody>
      </p:sp>
      <p:sp>
        <p:nvSpPr>
          <p:cNvPr id="29" name="Pladsholder til tekst 20"/>
          <p:cNvSpPr>
            <a:spLocks noGrp="1"/>
          </p:cNvSpPr>
          <p:nvPr>
            <p:ph type="body" sz="quarter" idx="36" hasCustomPrompt="1"/>
          </p:nvPr>
        </p:nvSpPr>
        <p:spPr>
          <a:xfrm>
            <a:off x="4582711" y="4565530"/>
            <a:ext cx="2782294" cy="146194"/>
          </a:xfrm>
        </p:spPr>
        <p:txBody>
          <a:bodyPr wrap="square" tIns="0" bIns="0">
            <a:spAutoFit/>
          </a:bodyPr>
          <a:lstStyle>
            <a:lvl1pPr marL="0" indent="0">
              <a:buFontTx/>
              <a:buNone/>
              <a:defRPr sz="950" b="0" i="0">
                <a:latin typeface="+mn-lt"/>
              </a:defRPr>
            </a:lvl1pPr>
          </a:lstStyle>
          <a:p>
            <a:r>
              <a:rPr lang="en-GB" err="1"/>
              <a:t>Li</a:t>
            </a:r>
            <a:r>
              <a:rPr lang="en-GB" spc="11" err="1"/>
              <a:t>nked</a:t>
            </a:r>
            <a:r>
              <a:rPr lang="en-GB" err="1"/>
              <a:t>i</a:t>
            </a:r>
            <a:r>
              <a:rPr lang="en-GB" spc="11" err="1"/>
              <a:t>n</a:t>
            </a:r>
            <a:r>
              <a:rPr lang="en-GB" spc="11"/>
              <a:t> ID</a:t>
            </a:r>
            <a:endParaRPr lang="en-GB"/>
          </a:p>
        </p:txBody>
      </p:sp>
      <p:sp>
        <p:nvSpPr>
          <p:cNvPr id="30" name="Pladsholder til tekst 22"/>
          <p:cNvSpPr>
            <a:spLocks noGrp="1"/>
          </p:cNvSpPr>
          <p:nvPr>
            <p:ph type="body" sz="quarter" idx="38" hasCustomPrompt="1"/>
          </p:nvPr>
        </p:nvSpPr>
        <p:spPr>
          <a:xfrm>
            <a:off x="4582711" y="4940927"/>
            <a:ext cx="2782294" cy="146194"/>
          </a:xfrm>
        </p:spPr>
        <p:txBody>
          <a:bodyPr wrap="square" tIns="0" bIns="0">
            <a:spAutoFit/>
          </a:bodyPr>
          <a:lstStyle>
            <a:lvl1pPr marL="0" indent="0">
              <a:buFontTx/>
              <a:buNone/>
              <a:defRPr sz="950" b="0" i="0">
                <a:latin typeface="+mn-lt"/>
              </a:defRPr>
            </a:lvl1pPr>
          </a:lstStyle>
          <a:p>
            <a:r>
              <a:rPr lang="en-GB"/>
              <a:t>Twitter ID</a:t>
            </a:r>
          </a:p>
        </p:txBody>
      </p:sp>
      <p:pic>
        <p:nvPicPr>
          <p:cNvPr id="31" name="Picture 2" descr="Image result for linkedin logo"/>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4267200" y="4487576"/>
            <a:ext cx="263124" cy="350832"/>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4" descr="Image result for twitter logo 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4233863" y="4815973"/>
            <a:ext cx="333624" cy="444832"/>
          </a:xfrm>
          <a:prstGeom prst="rect">
            <a:avLst/>
          </a:prstGeom>
          <a:noFill/>
          <a:extLst>
            <a:ext uri="{909E8E84-426E-40DD-AFC4-6F175D3DCCD1}">
              <a14:hiddenFill xmlns:a14="http://schemas.microsoft.com/office/drawing/2010/main">
                <a:solidFill>
                  <a:srgbClr val="FFFFFF"/>
                </a:solidFill>
              </a14:hiddenFill>
            </a:ext>
          </a:extLst>
        </p:spPr>
      </p:pic>
      <p:sp>
        <p:nvSpPr>
          <p:cNvPr id="33"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cxnSp>
        <p:nvCxnSpPr>
          <p:cNvPr id="34"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36" name="Picture 35"/>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18693" y="2269080"/>
            <a:ext cx="2123981" cy="2378095"/>
          </a:xfrm>
          <a:prstGeom prst="rect">
            <a:avLst/>
          </a:prstGeom>
        </p:spPr>
      </p:pic>
    </p:spTree>
    <p:extLst>
      <p:ext uri="{BB962C8B-B14F-4D97-AF65-F5344CB8AC3E}">
        <p14:creationId xmlns:p14="http://schemas.microsoft.com/office/powerpoint/2010/main" val="541374440"/>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userDrawn="1">
  <p:cSld name="8_Section Breaker with Optional B/W image">
    <p:bg>
      <p:bgPr>
        <a:solidFill>
          <a:srgbClr val="F2F2F2"/>
        </a:solidFill>
        <a:effectLst/>
      </p:bgPr>
    </p:bg>
    <p:spTree>
      <p:nvGrpSpPr>
        <p:cNvPr id="1" name=""/>
        <p:cNvGrpSpPr/>
        <p:nvPr/>
      </p:nvGrpSpPr>
      <p:grpSpPr>
        <a:xfrm>
          <a:off x="0" y="0"/>
          <a:ext cx="0" cy="0"/>
          <a:chOff x="0" y="0"/>
          <a:chExt cx="0" cy="0"/>
        </a:xfrm>
      </p:grpSpPr>
      <p:sp>
        <p:nvSpPr>
          <p:cNvPr id="10" name="Picture Placeholder 9"/>
          <p:cNvSpPr>
            <a:spLocks noGrp="1"/>
          </p:cNvSpPr>
          <p:nvPr>
            <p:ph type="pic" sz="quarter" idx="13" hasCustomPrompt="1"/>
          </p:nvPr>
        </p:nvSpPr>
        <p:spPr>
          <a:xfrm>
            <a:off x="2670048" y="0"/>
            <a:ext cx="6473952" cy="6266688"/>
          </a:xfrm>
          <a:prstGeom prst="rect">
            <a:avLst/>
          </a:prstGeom>
        </p:spPr>
        <p:txBody>
          <a:bodyPr>
            <a:noAutofit/>
          </a:bodyPr>
          <a:lstStyle>
            <a:lvl1pPr marL="0" indent="0" algn="ctr">
              <a:buNone/>
              <a:defRPr sz="1600" baseline="0">
                <a:solidFill>
                  <a:schemeClr val="accent2"/>
                </a:solidFill>
                <a:latin typeface="+mn-lt"/>
              </a:defRPr>
            </a:lvl1pPr>
          </a:lstStyle>
          <a:p>
            <a:r>
              <a:rPr lang="en-US" dirty="0"/>
              <a:t>Click icon to add black &amp; white image</a:t>
            </a:r>
          </a:p>
        </p:txBody>
      </p:sp>
      <p:sp>
        <p:nvSpPr>
          <p:cNvPr id="2" name="Title 1"/>
          <p:cNvSpPr>
            <a:spLocks noGrp="1"/>
          </p:cNvSpPr>
          <p:nvPr>
            <p:ph type="ctrTitle" hasCustomPrompt="1"/>
          </p:nvPr>
        </p:nvSpPr>
        <p:spPr>
          <a:xfrm>
            <a:off x="1" y="2353656"/>
            <a:ext cx="5534025" cy="3756689"/>
          </a:xfrm>
          <a:prstGeom prst="rect">
            <a:avLst/>
          </a:prstGeom>
          <a:noFill/>
        </p:spPr>
        <p:txBody>
          <a:bodyPr wrap="square" lIns="0" rtlCol="0" anchor="t" anchorCtr="0">
            <a:noAutofit/>
          </a:bodyPr>
          <a:lstStyle>
            <a:lvl1pPr marL="0" algn="l">
              <a:lnSpc>
                <a:spcPct val="98000"/>
              </a:lnSpc>
              <a:tabLst>
                <a:tab pos="457200" algn="l"/>
              </a:tabLst>
              <a:defRPr lang="en-US" sz="6000" u="sng" dirty="0">
                <a:solidFill>
                  <a:schemeClr val="tx2"/>
                </a:solidFill>
                <a:latin typeface="+mj-lt"/>
                <a:ea typeface="+mn-ea"/>
                <a:cs typeface="Arial"/>
              </a:defRPr>
            </a:lvl1pPr>
          </a:lstStyle>
          <a:p>
            <a:pPr marL="0" lvl="0" algn="l"/>
            <a:r>
              <a:rPr lang="en-US" dirty="0"/>
              <a:t>Section name here in three lines</a:t>
            </a:r>
          </a:p>
        </p:txBody>
      </p:sp>
      <p:sp>
        <p:nvSpPr>
          <p:cNvPr id="18"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dirty="0">
                <a:solidFill>
                  <a:srgbClr val="646363"/>
                </a:solidFill>
              </a:rPr>
              <a:t>© 2017  Wipro</a:t>
            </a:r>
          </a:p>
        </p:txBody>
      </p:sp>
      <p:sp>
        <p:nvSpPr>
          <p:cNvPr id="23"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dirty="0">
                <a:solidFill>
                  <a:srgbClr val="646363"/>
                </a:solidFill>
              </a:rPr>
              <a:t>wipro.com</a:t>
            </a:r>
          </a:p>
        </p:txBody>
      </p:sp>
      <p:sp>
        <p:nvSpPr>
          <p:cNvPr id="24"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dirty="0">
                <a:solidFill>
                  <a:srgbClr val="646363"/>
                </a:solidFill>
              </a:rPr>
              <a:t>confidential</a:t>
            </a:r>
          </a:p>
        </p:txBody>
      </p:sp>
      <p:sp>
        <p:nvSpPr>
          <p:cNvPr id="25" name="Shape 257"/>
          <p:cNvSpPr txBox="1">
            <a:spLocks/>
          </p:cNvSpPr>
          <p:nvPr userDrawn="1"/>
        </p:nvSpPr>
        <p:spPr>
          <a:xfrm>
            <a:off x="8884289" y="6583847"/>
            <a:ext cx="197169" cy="259900"/>
          </a:xfrm>
          <a:prstGeom prst="rect">
            <a:avLst/>
          </a:prstGeom>
          <a:noFill/>
          <a:extLst>
            <a:ext uri="{C572A759-6A51-4108-AA02-DFA0A04FC94B}">
              <ma14:wrappingTextBoxFlag xmlns:ma14="http://schemas.microsoft.com/office/mac/drawingml/2011/main" xmlns=""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dirty="0">
              <a:solidFill>
                <a:srgbClr val="646363"/>
              </a:solidFill>
              <a:sym typeface="Arial"/>
            </a:endParaRPr>
          </a:p>
        </p:txBody>
      </p:sp>
      <p:cxnSp>
        <p:nvCxnSpPr>
          <p:cNvPr id="33"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2869" y="406401"/>
            <a:ext cx="1308100" cy="1464601"/>
          </a:xfrm>
          <a:prstGeom prst="rect">
            <a:avLst/>
          </a:prstGeom>
        </p:spPr>
      </p:pic>
    </p:spTree>
    <p:extLst>
      <p:ext uri="{BB962C8B-B14F-4D97-AF65-F5344CB8AC3E}">
        <p14:creationId xmlns:p14="http://schemas.microsoft.com/office/powerpoint/2010/main" val="181008543"/>
      </p:ext>
    </p:extLst>
  </p:cSld>
  <p:clrMapOvr>
    <a:masterClrMapping/>
  </p:clrMapOvr>
  <p:extLst mod="1">
    <p:ext uri="{DCECCB84-F9BA-43D5-87BE-67443E8EF086}">
      <p15:sldGuideLst xmlns:p15="http://schemas.microsoft.com/office/powerpoint/2012/main">
        <p15:guide id="1" pos="1656">
          <p15:clr>
            <a:srgbClr val="FBAE40"/>
          </p15:clr>
        </p15:guide>
        <p15:guide id="2" orient="horz" pos="1620">
          <p15:clr>
            <a:srgbClr val="FBAE40"/>
          </p15:clr>
        </p15:guide>
        <p15:guide id="3" orient="horz" pos="2969">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33" name="Oval 32"/>
          <p:cNvSpPr/>
          <p:nvPr userDrawn="1"/>
        </p:nvSpPr>
        <p:spPr>
          <a:xfrm>
            <a:off x="-1305083" y="109145"/>
            <a:ext cx="4954598" cy="6606131"/>
          </a:xfrm>
          <a:prstGeom prst="ellipse">
            <a:avLst/>
          </a:prstGeom>
          <a:solidFill>
            <a:schemeClr val="accent4">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a:solidFill>
                <a:srgbClr val="FFFFFF"/>
              </a:solidFill>
            </a:endParaRPr>
          </a:p>
        </p:txBody>
      </p:sp>
      <p:sp>
        <p:nvSpPr>
          <p:cNvPr id="47" name="Title 1"/>
          <p:cNvSpPr>
            <a:spLocks noGrp="1"/>
          </p:cNvSpPr>
          <p:nvPr userDrawn="1">
            <p:ph type="ctrTitle" hasCustomPrompt="1"/>
          </p:nvPr>
        </p:nvSpPr>
        <p:spPr>
          <a:xfrm>
            <a:off x="0" y="345079"/>
            <a:ext cx="3200400" cy="1212791"/>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Click to add Quote</a:t>
            </a:r>
            <a:br>
              <a:rPr lang="en-US"/>
            </a:br>
            <a:r>
              <a:rPr lang="en-US"/>
              <a:t>in two lines</a:t>
            </a:r>
          </a:p>
        </p:txBody>
      </p:sp>
      <p:sp>
        <p:nvSpPr>
          <p:cNvPr id="8" name="Footer Placeholder 4"/>
          <p:cNvSpPr txBox="1">
            <a:spLocks/>
          </p:cNvSpPr>
          <p:nvPr userDrawn="1"/>
        </p:nvSpPr>
        <p:spPr>
          <a:xfrm>
            <a:off x="7137104" y="6639317"/>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7"/>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7"/>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51"/>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48" name="Text Placeholder 2"/>
          <p:cNvSpPr>
            <a:spLocks noGrp="1"/>
          </p:cNvSpPr>
          <p:nvPr>
            <p:ph type="body" sz="quarter" idx="10" hasCustomPrompt="1"/>
          </p:nvPr>
        </p:nvSpPr>
        <p:spPr>
          <a:xfrm>
            <a:off x="203199" y="2912536"/>
            <a:ext cx="3794374" cy="1168401"/>
          </a:xfrm>
        </p:spPr>
        <p:txBody>
          <a:bodyPr/>
          <a:lstStyle>
            <a:lvl1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a:t>
            </a:r>
            <a:r>
              <a:rPr lang="en-US" err="1"/>
              <a:t>Pellentesque</a:t>
            </a:r>
            <a:r>
              <a:rPr lang="en-US"/>
              <a:t> </a:t>
            </a:r>
            <a:r>
              <a:rPr lang="en-US" err="1"/>
              <a:t>sodales</a:t>
            </a:r>
            <a:r>
              <a:rPr lang="en-US"/>
              <a:t> </a:t>
            </a:r>
            <a:r>
              <a:rPr lang="en-US" err="1"/>
              <a:t>purus</a:t>
            </a:r>
            <a:r>
              <a:rPr lang="en-US"/>
              <a:t> et dui convallis, </a:t>
            </a:r>
            <a:r>
              <a:rPr lang="en-US" err="1"/>
              <a:t>sed</a:t>
            </a:r>
            <a:r>
              <a:rPr lang="en-US"/>
              <a:t> </a:t>
            </a:r>
            <a:r>
              <a:rPr lang="en-US" err="1"/>
              <a:t>facilisis</a:t>
            </a:r>
            <a:r>
              <a:rPr lang="en-US"/>
              <a:t> lorem </a:t>
            </a:r>
            <a:r>
              <a:rPr lang="en-US" err="1"/>
              <a:t>volutpat</a:t>
            </a:r>
            <a:r>
              <a:rPr lang="en-US"/>
              <a:t>. Integer non </a:t>
            </a:r>
            <a:r>
              <a:rPr lang="en-US" err="1"/>
              <a:t>elit</a:t>
            </a:r>
            <a:r>
              <a:rPr lang="en-US"/>
              <a:t> </a:t>
            </a:r>
            <a:r>
              <a:rPr lang="en-US" err="1"/>
              <a:t>lacinia</a:t>
            </a:r>
            <a:r>
              <a:rPr lang="en-US"/>
              <a:t> </a:t>
            </a:r>
            <a:r>
              <a:rPr lang="en-US" err="1"/>
              <a:t>diam</a:t>
            </a:r>
            <a:r>
              <a:rPr lang="en-US"/>
              <a:t> </a:t>
            </a:r>
            <a:r>
              <a:rPr lang="en-US" err="1"/>
              <a:t>venenatis</a:t>
            </a:r>
            <a:r>
              <a:rPr lang="en-US"/>
              <a:t> </a:t>
            </a:r>
            <a:r>
              <a:rPr lang="en-US" err="1"/>
              <a:t>consequat</a:t>
            </a:r>
            <a:r>
              <a:rPr lang="en-US"/>
              <a:t>.”</a:t>
            </a:r>
          </a:p>
        </p:txBody>
      </p:sp>
      <p:sp>
        <p:nvSpPr>
          <p:cNvPr id="25" name="Text Placeholder 2"/>
          <p:cNvSpPr>
            <a:spLocks noGrp="1"/>
          </p:cNvSpPr>
          <p:nvPr>
            <p:ph type="body" sz="quarter" idx="11" hasCustomPrompt="1"/>
          </p:nvPr>
        </p:nvSpPr>
        <p:spPr>
          <a:xfrm>
            <a:off x="203199" y="4233332"/>
            <a:ext cx="3794374" cy="270936"/>
          </a:xfrm>
        </p:spPr>
        <p:txBody>
          <a:bodyPr/>
          <a:lstStyle>
            <a:lvl1pPr marL="0" indent="0" algn="l" defTabSz="1828800" rtl="0" eaLnBrk="1" latinLnBrk="0" hangingPunct="1">
              <a:lnSpc>
                <a:spcPct val="90000"/>
              </a:lnSpc>
              <a:spcBef>
                <a:spcPts val="2000"/>
              </a:spcBef>
              <a:buFont typeface="Arial" panose="020B0604020202020204" pitchFamily="34" charset="0"/>
              <a:buNone/>
              <a:defRPr lang="en-US" sz="9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Author name</a:t>
            </a:r>
          </a:p>
        </p:txBody>
      </p:sp>
      <p:sp>
        <p:nvSpPr>
          <p:cNvPr id="26" name="Text Placeholder 2"/>
          <p:cNvSpPr>
            <a:spLocks noGrp="1"/>
          </p:cNvSpPr>
          <p:nvPr>
            <p:ph type="body" sz="quarter" idx="12" hasCustomPrompt="1"/>
          </p:nvPr>
        </p:nvSpPr>
        <p:spPr>
          <a:xfrm>
            <a:off x="4455886" y="2912532"/>
            <a:ext cx="4428402" cy="2467429"/>
          </a:xfrm>
        </p:spPr>
        <p:txBody>
          <a:bodyPr/>
          <a:lstStyle>
            <a:lvl1pPr marL="0" indent="0" algn="l" defTabSz="1828800" rtl="0" eaLnBrk="1" latinLnBrk="0" hangingPunct="1">
              <a:lnSpc>
                <a:spcPct val="90000"/>
              </a:lnSpc>
              <a:spcBef>
                <a:spcPts val="2000"/>
              </a:spcBef>
              <a:buFont typeface="Arial" panose="020B0604020202020204" pitchFamily="34" charset="0"/>
              <a:buNone/>
              <a:defRPr lang="en-US" sz="11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err="1"/>
              <a:t>Aenean</a:t>
            </a:r>
            <a:r>
              <a:rPr lang="en-US"/>
              <a:t> </a:t>
            </a:r>
            <a:r>
              <a:rPr lang="en-US" err="1"/>
              <a:t>lacus</a:t>
            </a:r>
            <a:r>
              <a:rPr lang="en-US"/>
              <a:t> </a:t>
            </a:r>
            <a:r>
              <a:rPr lang="en-US" err="1"/>
              <a:t>arcu</a:t>
            </a:r>
            <a:r>
              <a:rPr lang="en-US"/>
              <a: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a:p>
            <a:pPr lvl="0"/>
            <a:r>
              <a:rPr lang="en-US" err="1"/>
              <a:t>Pellentesque</a:t>
            </a:r>
            <a:r>
              <a:rPr lang="en-US"/>
              <a:t> </a:t>
            </a:r>
            <a:r>
              <a:rPr lang="en-US" err="1"/>
              <a:t>sodales</a:t>
            </a:r>
            <a:r>
              <a:rPr lang="en-US"/>
              <a:t> </a:t>
            </a:r>
            <a:r>
              <a:rPr lang="en-US" err="1"/>
              <a:t>purus</a:t>
            </a:r>
            <a:r>
              <a:rPr lang="en-US"/>
              <a:t> et dui convallis, </a:t>
            </a:r>
            <a:r>
              <a:rPr lang="en-US" err="1"/>
              <a:t>sed</a:t>
            </a:r>
            <a:r>
              <a:rPr lang="en-US"/>
              <a:t> </a:t>
            </a:r>
            <a:r>
              <a:rPr lang="en-US" err="1"/>
              <a:t>facilisis</a:t>
            </a:r>
            <a:r>
              <a:rPr lang="en-US"/>
              <a:t> lorem </a:t>
            </a:r>
            <a:r>
              <a:rPr lang="en-US" err="1"/>
              <a:t>volutpat</a:t>
            </a:r>
            <a:r>
              <a:rPr lang="en-US"/>
              <a:t>. Integer non </a:t>
            </a:r>
            <a:r>
              <a:rPr lang="en-US" err="1"/>
              <a:t>elit</a:t>
            </a:r>
            <a:r>
              <a:rPr lang="en-US"/>
              <a:t> </a:t>
            </a:r>
            <a:r>
              <a:rPr lang="en-US" err="1"/>
              <a:t>lacinia</a:t>
            </a:r>
            <a:r>
              <a:rPr lang="en-US"/>
              <a:t> </a:t>
            </a:r>
            <a:r>
              <a:rPr lang="en-US" err="1"/>
              <a:t>diam</a:t>
            </a:r>
            <a:r>
              <a:rPr lang="en-US"/>
              <a:t> </a:t>
            </a:r>
            <a:r>
              <a:rPr lang="en-US" err="1"/>
              <a:t>venenatis</a:t>
            </a:r>
            <a:r>
              <a:rPr lang="en-US"/>
              <a:t> </a:t>
            </a:r>
            <a:r>
              <a:rPr lang="en-US" err="1"/>
              <a:t>consequat</a:t>
            </a:r>
            <a:r>
              <a:rPr lang="en-US"/>
              <a:t>. </a:t>
            </a:r>
          </a:p>
          <a:p>
            <a:pPr lvl="0"/>
            <a:r>
              <a:rPr lang="en-US" err="1"/>
              <a:t>Donec</a:t>
            </a:r>
            <a:r>
              <a:rPr lang="en-US"/>
              <a:t> maximus pharetra </a:t>
            </a:r>
            <a:r>
              <a:rPr lang="en-US" err="1"/>
              <a:t>sapien</a:t>
            </a:r>
            <a:r>
              <a:rPr lang="en-US"/>
              <a:t> sit </a:t>
            </a:r>
            <a:r>
              <a:rPr lang="en-US" err="1"/>
              <a:t>amet</a:t>
            </a:r>
            <a:r>
              <a:rPr lang="en-US"/>
              <a:t> </a:t>
            </a:r>
            <a:r>
              <a:rPr lang="en-US" err="1"/>
              <a:t>rhoncus</a:t>
            </a:r>
            <a:r>
              <a:rPr lang="en-US"/>
              <a:t>. </a:t>
            </a:r>
            <a:r>
              <a:rPr lang="en-US" err="1"/>
              <a:t>Vestibulum</a:t>
            </a:r>
            <a:r>
              <a:rPr lang="en-US"/>
              <a:t> </a:t>
            </a:r>
            <a:r>
              <a:rPr lang="en-US" err="1"/>
              <a:t>consequat</a:t>
            </a:r>
            <a:r>
              <a:rPr lang="en-US"/>
              <a:t> ligula </a:t>
            </a:r>
            <a:r>
              <a:rPr lang="en-US" err="1"/>
              <a:t>nunc</a:t>
            </a:r>
            <a:r>
              <a:rPr lang="en-US"/>
              <a:t>, ac </a:t>
            </a:r>
            <a:r>
              <a:rPr lang="en-US" err="1"/>
              <a:t>auctor</a:t>
            </a:r>
            <a:r>
              <a:rPr lang="en-US"/>
              <a:t> </a:t>
            </a:r>
            <a:r>
              <a:rPr lang="en-US" err="1"/>
              <a:t>massa</a:t>
            </a:r>
            <a:r>
              <a:rPr lang="en-US"/>
              <a:t> </a:t>
            </a:r>
            <a:r>
              <a:rPr lang="en-US" err="1"/>
              <a:t>luctus</a:t>
            </a:r>
            <a:r>
              <a:rPr lang="en-US"/>
              <a:t> a. </a:t>
            </a:r>
            <a:r>
              <a:rPr lang="en-US" err="1"/>
              <a:t>Suspendisse</a:t>
            </a:r>
            <a:r>
              <a:rPr lang="en-US"/>
              <a:t> ex mi, </a:t>
            </a:r>
            <a:r>
              <a:rPr lang="en-US" err="1"/>
              <a:t>imperdiet</a:t>
            </a:r>
            <a:r>
              <a:rPr lang="en-US"/>
              <a:t> et </a:t>
            </a:r>
            <a:r>
              <a:rPr lang="en-US" err="1"/>
              <a:t>risus</a:t>
            </a:r>
            <a:r>
              <a:rPr lang="en-US"/>
              <a:t> </a:t>
            </a:r>
            <a:r>
              <a:rPr lang="en-US" err="1"/>
              <a:t>tincidunt</a:t>
            </a:r>
            <a:r>
              <a:rPr lang="en-US"/>
              <a:t>, </a:t>
            </a:r>
            <a:r>
              <a:rPr lang="en-US" err="1"/>
              <a:t>varius</a:t>
            </a:r>
            <a:r>
              <a:rPr lang="en-US"/>
              <a:t> </a:t>
            </a:r>
            <a:r>
              <a:rPr lang="en-US" err="1"/>
              <a:t>viverra</a:t>
            </a:r>
            <a:r>
              <a:rPr lang="en-US"/>
              <a:t> lorem.</a:t>
            </a:r>
          </a:p>
        </p:txBody>
      </p:sp>
      <p:cxnSp>
        <p:nvCxnSpPr>
          <p:cNvPr id="15"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6" name="Shape 257"/>
          <p:cNvSpPr txBox="1">
            <a:spLocks/>
          </p:cNvSpPr>
          <p:nvPr userDrawn="1"/>
        </p:nvSpPr>
        <p:spPr>
          <a:xfrm>
            <a:off x="8884293" y="6583847"/>
            <a:ext cx="197169" cy="259900"/>
          </a:xfrm>
          <a:prstGeom prst="rect">
            <a:avLst/>
          </a:prstGeom>
          <a:noFill/>
          <a:extLst>
            <a:ext uri="{C572A759-6A51-4108-AA02-DFA0A04FC94B}">
              <ma14:wrappingTextBoxFlag xmlns:ma14="http://schemas.microsoft.com/office/mac/drawingml/2011/main" xmlns=""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Tree>
    <p:extLst>
      <p:ext uri="{BB962C8B-B14F-4D97-AF65-F5344CB8AC3E}">
        <p14:creationId xmlns:p14="http://schemas.microsoft.com/office/powerpoint/2010/main" val="2223827122"/>
      </p:ext>
    </p:extLst>
  </p:cSld>
  <p:clrMapOvr>
    <a:masterClrMapping/>
  </p:clrMapOvr>
  <p:extLst mod="1">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270.xml><?xml version="1.0" encoding="utf-8"?>
<p:sldLayout xmlns:a="http://schemas.openxmlformats.org/drawingml/2006/main" xmlns:r="http://schemas.openxmlformats.org/officeDocument/2006/relationships" xmlns:p="http://schemas.openxmlformats.org/presentationml/2006/main" userDrawn="1">
  <p:cSld name="8_Blank slide1">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457200" y="143939"/>
            <a:ext cx="8229600" cy="484428"/>
          </a:xfrm>
          <a:prstGeom prst="rect">
            <a:avLst/>
          </a:prstGeom>
          <a:noFill/>
          <a:ln w="9525">
            <a:noFill/>
            <a:miter lim="800000"/>
            <a:headEnd/>
            <a:tailEnd/>
          </a:ln>
        </p:spPr>
        <p:txBody>
          <a:bodyPr vert="horz" wrap="square" lIns="91440" tIns="45720" rIns="91440" bIns="45720" numCol="1" rtlCol="0" anchor="ctr" anchorCtr="0" compatLnSpc="1">
            <a:prstTxWarp prst="textNoShape">
              <a:avLst/>
            </a:prstTxWarp>
            <a:spAutoFit/>
          </a:bodyPr>
          <a:lstStyle>
            <a:lvl1pPr>
              <a:defRPr>
                <a:solidFill>
                  <a:schemeClr val="accent2"/>
                </a:solidFill>
              </a:defRPr>
            </a:lvl1pPr>
          </a:lstStyle>
          <a:p>
            <a:pPr marL="0" lvl="0" eaLnBrk="0" hangingPunct="0">
              <a:spcBef>
                <a:spcPct val="20000"/>
              </a:spcBef>
            </a:pPr>
            <a:r>
              <a:rPr lang="en-US" dirty="0"/>
              <a:t>Two Columns</a:t>
            </a:r>
          </a:p>
        </p:txBody>
      </p:sp>
      <p:sp>
        <p:nvSpPr>
          <p:cNvPr id="6" name="Text Placeholder 6"/>
          <p:cNvSpPr>
            <a:spLocks noGrp="1"/>
          </p:cNvSpPr>
          <p:nvPr>
            <p:ph type="body" sz="quarter" idx="11" hasCustomPrompt="1"/>
          </p:nvPr>
        </p:nvSpPr>
        <p:spPr>
          <a:xfrm>
            <a:off x="752043" y="1667436"/>
            <a:ext cx="3497227" cy="4336293"/>
          </a:xfrm>
          <a:noFill/>
        </p:spPr>
        <p:txBody>
          <a:bodyPr/>
          <a:lstStyle>
            <a:lvl1pPr marL="128588" indent="-128588">
              <a:spcBef>
                <a:spcPts val="900"/>
              </a:spcBef>
              <a:buClr>
                <a:srgbClr val="00B0F0"/>
              </a:buClr>
              <a:buFont typeface="Wingdings" panose="05000000000000000000" pitchFamily="2" charset="2"/>
              <a:buChar char="§"/>
              <a:defRPr sz="1350" baseline="0"/>
            </a:lvl1pPr>
          </a:lstStyle>
          <a:p>
            <a:pPr lvl="0"/>
            <a:r>
              <a:rPr lang="en-US" dirty="0"/>
              <a:t>Column content slide – This is a slide with 2 columns and you can have text in bullet points under each column. You can have separate header for each of the columns in the blue box provided on top of each of the columns.</a:t>
            </a:r>
          </a:p>
          <a:p>
            <a:pPr lvl="0"/>
            <a:r>
              <a:rPr lang="en-US" dirty="0"/>
              <a:t>Heading font size of the column should remain at 30 and the column content font size should not reduce beyond 16.</a:t>
            </a:r>
          </a:p>
        </p:txBody>
      </p:sp>
      <p:sp>
        <p:nvSpPr>
          <p:cNvPr id="12" name="Text Placeholder 6"/>
          <p:cNvSpPr>
            <a:spLocks noGrp="1"/>
          </p:cNvSpPr>
          <p:nvPr>
            <p:ph type="body" sz="quarter" idx="12" hasCustomPrompt="1"/>
          </p:nvPr>
        </p:nvSpPr>
        <p:spPr>
          <a:xfrm>
            <a:off x="4958282" y="1667436"/>
            <a:ext cx="3497227" cy="4336293"/>
          </a:xfrm>
          <a:noFill/>
        </p:spPr>
        <p:txBody>
          <a:bodyPr/>
          <a:lstStyle>
            <a:lvl1pPr marL="128588" indent="-128588">
              <a:spcBef>
                <a:spcPts val="900"/>
              </a:spcBef>
              <a:buClr>
                <a:srgbClr val="00B0F0"/>
              </a:buClr>
              <a:buFont typeface="Wingdings" panose="05000000000000000000" pitchFamily="2" charset="2"/>
              <a:buChar char="§"/>
              <a:defRPr sz="1350" baseline="0"/>
            </a:lvl1pPr>
          </a:lstStyle>
          <a:p>
            <a:pPr lvl="0"/>
            <a:r>
              <a:rPr lang="en-US" dirty="0"/>
              <a:t>Column content slide – This is a slide with 2 columns and you can have text in bullet points under each column. You can have separate header for each of the columns in the blue box provided on top of each of the columns.</a:t>
            </a:r>
          </a:p>
          <a:p>
            <a:pPr lvl="0"/>
            <a:r>
              <a:rPr lang="en-US" dirty="0"/>
              <a:t>Heading font size of the column should remain at 30 and the column content font size should not reduce beyond 16.</a:t>
            </a:r>
          </a:p>
        </p:txBody>
      </p:sp>
      <p:sp>
        <p:nvSpPr>
          <p:cNvPr id="20" name="Text Placeholder 6"/>
          <p:cNvSpPr>
            <a:spLocks noGrp="1"/>
          </p:cNvSpPr>
          <p:nvPr>
            <p:ph type="body" sz="quarter" idx="13" hasCustomPrompt="1"/>
          </p:nvPr>
        </p:nvSpPr>
        <p:spPr>
          <a:xfrm>
            <a:off x="752043" y="914401"/>
            <a:ext cx="3497227" cy="645459"/>
          </a:xfrm>
          <a:noFill/>
          <a:ln>
            <a:solidFill>
              <a:schemeClr val="accent2">
                <a:lumMod val="20000"/>
                <a:lumOff val="80000"/>
              </a:schemeClr>
            </a:solidFill>
          </a:ln>
        </p:spPr>
        <p:txBody>
          <a:bodyPr anchor="ctr"/>
          <a:lstStyle>
            <a:lvl1pPr marL="0" indent="0" algn="ctr">
              <a:spcBef>
                <a:spcPts val="900"/>
              </a:spcBef>
              <a:buClr>
                <a:srgbClr val="00B0F0"/>
              </a:buClr>
              <a:buFontTx/>
              <a:buNone/>
              <a:defRPr sz="1500" b="1" baseline="0"/>
            </a:lvl1pPr>
          </a:lstStyle>
          <a:p>
            <a:pPr lvl="0"/>
            <a:r>
              <a:rPr lang="en-US" dirty="0"/>
              <a:t>Click to Add Title</a:t>
            </a:r>
          </a:p>
        </p:txBody>
      </p:sp>
      <p:sp>
        <p:nvSpPr>
          <p:cNvPr id="21" name="Text Placeholder 6"/>
          <p:cNvSpPr>
            <a:spLocks noGrp="1"/>
          </p:cNvSpPr>
          <p:nvPr>
            <p:ph type="body" sz="quarter" idx="14" hasCustomPrompt="1"/>
          </p:nvPr>
        </p:nvSpPr>
        <p:spPr>
          <a:xfrm>
            <a:off x="4958281" y="914401"/>
            <a:ext cx="3497227" cy="645459"/>
          </a:xfrm>
          <a:noFill/>
          <a:ln>
            <a:solidFill>
              <a:schemeClr val="accent2">
                <a:lumMod val="20000"/>
                <a:lumOff val="80000"/>
              </a:schemeClr>
            </a:solidFill>
          </a:ln>
        </p:spPr>
        <p:txBody>
          <a:bodyPr anchor="ctr"/>
          <a:lstStyle>
            <a:lvl1pPr marL="0" indent="0" algn="ctr">
              <a:spcBef>
                <a:spcPts val="900"/>
              </a:spcBef>
              <a:buClr>
                <a:srgbClr val="00B0F0"/>
              </a:buClr>
              <a:buFontTx/>
              <a:buNone/>
              <a:defRPr sz="1500" b="1" baseline="0"/>
            </a:lvl1pPr>
          </a:lstStyle>
          <a:p>
            <a:pPr lvl="0"/>
            <a:r>
              <a:rPr lang="en-US" dirty="0"/>
              <a:t>Click to Add Title</a:t>
            </a:r>
          </a:p>
        </p:txBody>
      </p:sp>
    </p:spTree>
    <p:extLst>
      <p:ext uri="{BB962C8B-B14F-4D97-AF65-F5344CB8AC3E}">
        <p14:creationId xmlns:p14="http://schemas.microsoft.com/office/powerpoint/2010/main" val="1892764286"/>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userDrawn="1">
  <p:cSld name="17_Thank you">
    <p:bg>
      <p:bgPr>
        <a:solidFill>
          <a:schemeClr val="bg1"/>
        </a:solidFill>
        <a:effectLst/>
      </p:bgPr>
    </p:bg>
    <p:spTree>
      <p:nvGrpSpPr>
        <p:cNvPr id="1" name=""/>
        <p:cNvGrpSpPr/>
        <p:nvPr/>
      </p:nvGrpSpPr>
      <p:grpSpPr>
        <a:xfrm>
          <a:off x="0" y="0"/>
          <a:ext cx="0" cy="0"/>
          <a:chOff x="0" y="0"/>
          <a:chExt cx="0" cy="0"/>
        </a:xfrm>
      </p:grpSpPr>
      <p:sp>
        <p:nvSpPr>
          <p:cNvPr id="5" name="Title 3"/>
          <p:cNvSpPr>
            <a:spLocks noGrp="1"/>
          </p:cNvSpPr>
          <p:nvPr userDrawn="1">
            <p:ph type="ctrTitle" hasCustomPrompt="1"/>
          </p:nvPr>
        </p:nvSpPr>
        <p:spPr>
          <a:xfrm>
            <a:off x="4547712" y="1767650"/>
            <a:ext cx="4203553" cy="553999"/>
          </a:xfrm>
        </p:spPr>
        <p:txBody>
          <a:bodyPr/>
          <a:lstStyle>
            <a:lvl1pPr>
              <a:defRPr/>
            </a:lvl1pPr>
          </a:lstStyle>
          <a:p>
            <a:r>
              <a:rPr lang="en-US" dirty="0"/>
              <a:t>Thank you</a:t>
            </a:r>
          </a:p>
        </p:txBody>
      </p:sp>
      <p:sp>
        <p:nvSpPr>
          <p:cNvPr id="10" name="Text Placeholder 56"/>
          <p:cNvSpPr>
            <a:spLocks noGrp="1"/>
          </p:cNvSpPr>
          <p:nvPr>
            <p:ph type="body" sz="quarter" idx="19" hasCustomPrompt="1"/>
          </p:nvPr>
        </p:nvSpPr>
        <p:spPr>
          <a:xfrm>
            <a:off x="4547710" y="2589327"/>
            <a:ext cx="4158442" cy="707231"/>
          </a:xfrm>
        </p:spPr>
        <p:txBody>
          <a:bodyPr>
            <a:noAutofit/>
          </a:bodyPr>
          <a:lstStyle>
            <a:lvl1pPr marL="0" indent="0" algn="l">
              <a:buNone/>
              <a:defRPr kumimoji="0" lang="en-IN" sz="1800" b="0" i="0" u="none" strike="noStrike" kern="1200" cap="none" spc="0" normalizeH="0" baseline="0" noProof="0" dirty="0" smtClean="0">
                <a:ln>
                  <a:noFill/>
                </a:ln>
                <a:solidFill>
                  <a:schemeClr val="tx1">
                    <a:lumMod val="65000"/>
                    <a:lumOff val="35000"/>
                  </a:schemeClr>
                </a:solidFill>
                <a:effectLst/>
                <a:uLnTx/>
                <a:uFillTx/>
                <a:latin typeface="Arial"/>
                <a:ea typeface="+mn-ea"/>
                <a:cs typeface="Arial"/>
              </a:defRPr>
            </a:lvl1pPr>
          </a:lstStyle>
          <a:p>
            <a:pPr lvl="0"/>
            <a:r>
              <a:rPr lang="en-US" dirty="0"/>
              <a:t>Your Name, </a:t>
            </a:r>
            <a:br>
              <a:rPr lang="en-US" dirty="0"/>
            </a:br>
            <a:r>
              <a:rPr lang="en-US" dirty="0"/>
              <a:t>Designation</a:t>
            </a:r>
            <a:endParaRPr lang="en-IN" dirty="0"/>
          </a:p>
        </p:txBody>
      </p:sp>
      <p:sp>
        <p:nvSpPr>
          <p:cNvPr id="11" name="Text Placeholder 56"/>
          <p:cNvSpPr>
            <a:spLocks noGrp="1"/>
          </p:cNvSpPr>
          <p:nvPr>
            <p:ph type="body" sz="quarter" idx="20" hasCustomPrompt="1"/>
          </p:nvPr>
        </p:nvSpPr>
        <p:spPr>
          <a:xfrm>
            <a:off x="4547710" y="3446237"/>
            <a:ext cx="4158442" cy="314777"/>
          </a:xfrm>
        </p:spPr>
        <p:txBody>
          <a:bodyPr>
            <a:noAutofit/>
          </a:bodyPr>
          <a:lstStyle>
            <a:lvl1pPr algn="l">
              <a:buNone/>
              <a:defRPr kumimoji="0" lang="en-IN" sz="1800" b="0" i="0" u="none" strike="noStrike" kern="1200" cap="none" spc="0" normalizeH="0" baseline="0" noProof="0" dirty="0" smtClean="0">
                <a:ln>
                  <a:noFill/>
                </a:ln>
                <a:solidFill>
                  <a:schemeClr val="tx1">
                    <a:lumMod val="65000"/>
                    <a:lumOff val="35000"/>
                  </a:schemeClr>
                </a:solidFill>
                <a:effectLst/>
                <a:uLnTx/>
                <a:uFillTx/>
                <a:latin typeface="Arial"/>
                <a:ea typeface="+mn-ea"/>
                <a:cs typeface="Arial"/>
              </a:defRPr>
            </a:lvl1pPr>
          </a:lstStyle>
          <a:p>
            <a:pPr lvl="0"/>
            <a:r>
              <a:rPr lang="en-US" dirty="0"/>
              <a:t>Email ID</a:t>
            </a:r>
            <a:endParaRPr lang="en-IN" dirty="0"/>
          </a:p>
        </p:txBody>
      </p:sp>
      <p:sp>
        <p:nvSpPr>
          <p:cNvPr id="8" name="Rectangle 7"/>
          <p:cNvSpPr/>
          <p:nvPr userDrawn="1"/>
        </p:nvSpPr>
        <p:spPr>
          <a:xfrm>
            <a:off x="0" y="647700"/>
            <a:ext cx="9144000" cy="3048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IN" dirty="0">
              <a:solidFill>
                <a:srgbClr val="FFFFFF"/>
              </a:solidFill>
            </a:endParaRPr>
          </a:p>
        </p:txBody>
      </p:sp>
      <p:pic>
        <p:nvPicPr>
          <p:cNvPr id="9" name="Picture 8" descr="WIPRO PPT Design.jpg"/>
          <p:cNvPicPr>
            <a:picLocks noChangeAspect="1"/>
          </p:cNvPicPr>
          <p:nvPr userDrawn="1"/>
        </p:nvPicPr>
        <p:blipFill>
          <a:blip r:embed="rId2"/>
          <a:stretch>
            <a:fillRect/>
          </a:stretch>
        </p:blipFill>
        <p:spPr>
          <a:xfrm>
            <a:off x="5121" y="4471040"/>
            <a:ext cx="9133758" cy="2171061"/>
          </a:xfrm>
          <a:prstGeom prst="rect">
            <a:avLst/>
          </a:prstGeom>
        </p:spPr>
      </p:pic>
      <p:pic>
        <p:nvPicPr>
          <p:cNvPr id="13" name="Picture 12" descr="Slides Master - 51.jpg"/>
          <p:cNvPicPr>
            <a:picLocks noChangeAspect="1"/>
          </p:cNvPicPr>
          <p:nvPr userDrawn="1"/>
        </p:nvPicPr>
        <p:blipFill>
          <a:blip r:embed="rId3"/>
          <a:stretch>
            <a:fillRect/>
          </a:stretch>
        </p:blipFill>
        <p:spPr>
          <a:xfrm>
            <a:off x="2057402" y="1664834"/>
            <a:ext cx="1872342" cy="2084305"/>
          </a:xfrm>
          <a:prstGeom prst="rect">
            <a:avLst/>
          </a:prstGeom>
        </p:spPr>
      </p:pic>
      <p:cxnSp>
        <p:nvCxnSpPr>
          <p:cNvPr id="14" name="Straight Connector 13"/>
          <p:cNvCxnSpPr/>
          <p:nvPr userDrawn="1"/>
        </p:nvCxnSpPr>
        <p:spPr>
          <a:xfrm rot="5400000">
            <a:off x="2814000" y="2781258"/>
            <a:ext cx="2754000" cy="1588"/>
          </a:xfrm>
          <a:prstGeom prst="line">
            <a:avLst/>
          </a:prstGeom>
          <a:ln w="19050">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06633836"/>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9_Title">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267200" y="1746831"/>
            <a:ext cx="4635500" cy="1554480"/>
          </a:xfrm>
          <a:prstGeom prst="rect">
            <a:avLst/>
          </a:prstGeom>
          <a:noFill/>
        </p:spPr>
        <p:txBody>
          <a:bodyPr wrap="square" rtlCol="0" anchor="ctr">
            <a:noAutofit/>
          </a:bodyPr>
          <a:lstStyle>
            <a:lvl1pPr marL="0" algn="l">
              <a:defRPr lang="en-US" sz="3800" u="sng" dirty="0">
                <a:solidFill>
                  <a:schemeClr val="accent1"/>
                </a:solidFill>
                <a:latin typeface="+mj-lt"/>
                <a:ea typeface="+mn-ea"/>
                <a:cs typeface="Arial"/>
              </a:defRPr>
            </a:lvl1pPr>
          </a:lstStyle>
          <a:p>
            <a:pPr marL="0" lvl="0" algn="l"/>
            <a:r>
              <a:rPr lang="en-US"/>
              <a:t>Insert Title Here </a:t>
            </a:r>
            <a:br>
              <a:rPr lang="en-US"/>
            </a:br>
            <a:r>
              <a:rPr lang="en-US"/>
              <a:t>in two lines</a:t>
            </a:r>
          </a:p>
        </p:txBody>
      </p:sp>
      <p:cxnSp>
        <p:nvCxnSpPr>
          <p:cNvPr id="9" name="Straight Connector 8"/>
          <p:cNvCxnSpPr>
            <a:cxnSpLocks/>
          </p:cNvCxnSpPr>
          <p:nvPr/>
        </p:nvCxnSpPr>
        <p:spPr>
          <a:xfrm>
            <a:off x="3769835" y="2528304"/>
            <a:ext cx="0" cy="1799491"/>
          </a:xfrm>
          <a:prstGeom prst="line">
            <a:avLst/>
          </a:prstGeom>
          <a:ln w="19050">
            <a:solidFill>
              <a:schemeClr val="bg2">
                <a:lumMod val="50000"/>
              </a:schemeClr>
            </a:solidFill>
            <a:miter lim="400000"/>
          </a:ln>
        </p:spPr>
      </p:cxnSp>
      <p:sp>
        <p:nvSpPr>
          <p:cNvPr id="22"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23"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24"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5" name="Subtitle 2"/>
          <p:cNvSpPr>
            <a:spLocks noGrp="1"/>
          </p:cNvSpPr>
          <p:nvPr>
            <p:ph type="subTitle" idx="1" hasCustomPrompt="1"/>
          </p:nvPr>
        </p:nvSpPr>
        <p:spPr>
          <a:xfrm>
            <a:off x="4267201" y="3807691"/>
            <a:ext cx="3190875" cy="200443"/>
          </a:xfrm>
          <a:prstGeom prst="rect">
            <a:avLst/>
          </a:prstGeom>
          <a:noFill/>
        </p:spPr>
        <p:txBody>
          <a:bodyPr wrap="square" tIns="0" bIns="0" rtlCol="0" anchor="ctr">
            <a:no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lang="en-US" sz="1150" b="1">
                <a:solidFill>
                  <a:schemeClr val="accent2"/>
                </a:solidFill>
                <a:latin typeface="+mj-lt"/>
                <a:cs typeface="Arial"/>
              </a:defRPr>
            </a:lvl1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lang="en-US"/>
              <a:t>Presenter’s first and last name </a:t>
            </a:r>
          </a:p>
        </p:txBody>
      </p:sp>
      <p:sp>
        <p:nvSpPr>
          <p:cNvPr id="18" name="Text Placeholder 16"/>
          <p:cNvSpPr>
            <a:spLocks noGrp="1"/>
          </p:cNvSpPr>
          <p:nvPr>
            <p:ph type="body" sz="quarter" idx="10" hasCustomPrompt="1"/>
          </p:nvPr>
        </p:nvSpPr>
        <p:spPr>
          <a:xfrm>
            <a:off x="4267201" y="4112029"/>
            <a:ext cx="3190875" cy="199083"/>
          </a:xfrm>
          <a:prstGeom prst="rect">
            <a:avLst/>
          </a:prstGeom>
        </p:spPr>
        <p:txBody>
          <a:bodyPr tIns="0" bIns="0" anchor="ctr">
            <a:noAutofit/>
          </a:bodyPr>
          <a:lstStyle>
            <a:lvl1pPr>
              <a:buNone/>
              <a:defRPr kumimoji="0" lang="en-US" sz="950" b="1" i="0" u="none" strike="noStrike" kern="1200" cap="none" spc="0" normalizeH="0" baseline="0" noProof="0" dirty="0" smtClean="0">
                <a:ln>
                  <a:noFill/>
                </a:ln>
                <a:solidFill>
                  <a:schemeClr val="accent2"/>
                </a:solidFill>
                <a:effectLst/>
                <a:uLnTx/>
                <a:uFillTx/>
                <a:latin typeface="+mj-lt"/>
                <a:ea typeface="+mn-ea"/>
                <a:cs typeface="Arial"/>
              </a:defRPr>
            </a:lvl1pPr>
          </a:lstStyle>
          <a:p>
            <a:pPr marL="0" marR="0" lvl="0" indent="0" algn="l" defTabSz="457200" rtl="0" eaLnBrk="1" fontAlgn="auto" latinLnBrk="0" hangingPunct="1">
              <a:lnSpc>
                <a:spcPct val="100000"/>
              </a:lnSpc>
              <a:spcBef>
                <a:spcPct val="20000"/>
              </a:spcBef>
              <a:spcAft>
                <a:spcPts val="0"/>
              </a:spcAft>
              <a:buClrTx/>
              <a:buSzTx/>
              <a:tabLst/>
              <a:defRPr/>
            </a:pPr>
            <a:r>
              <a:rPr lang="en-US"/>
              <a:t>Designation</a:t>
            </a:r>
          </a:p>
        </p:txBody>
      </p:sp>
      <p:sp>
        <p:nvSpPr>
          <p:cNvPr id="19" name="Text Placeholder 16"/>
          <p:cNvSpPr>
            <a:spLocks noGrp="1"/>
          </p:cNvSpPr>
          <p:nvPr>
            <p:ph type="body" sz="quarter" idx="11" hasCustomPrompt="1"/>
          </p:nvPr>
        </p:nvSpPr>
        <p:spPr>
          <a:xfrm>
            <a:off x="4267201" y="4464051"/>
            <a:ext cx="3190875" cy="186360"/>
          </a:xfrm>
          <a:prstGeom prst="rect">
            <a:avLst/>
          </a:prstGeom>
        </p:spPr>
        <p:txBody>
          <a:bodyPr tIns="0" bIns="0" anchor="ctr">
            <a:noAutofit/>
          </a:bodyPr>
          <a:lstStyle>
            <a:lvl1pPr>
              <a:buNone/>
              <a:defRPr kumimoji="0" lang="en-US" sz="900" b="1" i="0" u="none" strike="noStrike" kern="1200" cap="none" spc="0" normalizeH="0" baseline="0" noProof="0" dirty="0" smtClean="0">
                <a:ln>
                  <a:noFill/>
                </a:ln>
                <a:solidFill>
                  <a:schemeClr val="accent2"/>
                </a:solidFill>
                <a:effectLst/>
                <a:uLnTx/>
                <a:uFillTx/>
                <a:latin typeface="+mj-lt"/>
                <a:ea typeface="+mn-ea"/>
                <a:cs typeface="Arial"/>
              </a:defRPr>
            </a:lvl1pPr>
          </a:lstStyle>
          <a:p>
            <a:pPr marL="0" marR="0" lvl="0" indent="0" algn="l" defTabSz="457200" rtl="0" eaLnBrk="1" fontAlgn="auto" latinLnBrk="0" hangingPunct="1">
              <a:lnSpc>
                <a:spcPct val="100000"/>
              </a:lnSpc>
              <a:spcBef>
                <a:spcPct val="20000"/>
              </a:spcBef>
              <a:spcAft>
                <a:spcPts val="0"/>
              </a:spcAft>
              <a:buClrTx/>
              <a:buSzTx/>
              <a:tabLst/>
              <a:defRPr/>
            </a:pPr>
            <a:r>
              <a:rPr lang="en-US"/>
              <a:t>Date</a:t>
            </a:r>
          </a:p>
        </p:txBody>
      </p:sp>
      <p:sp>
        <p:nvSpPr>
          <p:cNvPr id="17"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cxnSp>
        <p:nvCxnSpPr>
          <p:cNvPr id="21"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27" name="Picture 2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33400" y="1917141"/>
            <a:ext cx="2732400" cy="3059307"/>
          </a:xfrm>
          <a:prstGeom prst="rect">
            <a:avLst/>
          </a:prstGeom>
        </p:spPr>
      </p:pic>
    </p:spTree>
    <p:extLst>
      <p:ext uri="{BB962C8B-B14F-4D97-AF65-F5344CB8AC3E}">
        <p14:creationId xmlns:p14="http://schemas.microsoft.com/office/powerpoint/2010/main" val="1332327863"/>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9_Title with Presenter's Picture">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267200" y="1746831"/>
            <a:ext cx="4635500" cy="1554480"/>
          </a:xfrm>
          <a:prstGeom prst="rect">
            <a:avLst/>
          </a:prstGeom>
          <a:noFill/>
        </p:spPr>
        <p:txBody>
          <a:bodyPr wrap="square" rtlCol="0" anchor="ctr">
            <a:noAutofit/>
          </a:bodyPr>
          <a:lstStyle>
            <a:lvl1pPr marL="0" algn="l">
              <a:defRPr lang="en-US" sz="3800" u="sng" dirty="0">
                <a:solidFill>
                  <a:schemeClr val="accent1"/>
                </a:solidFill>
                <a:latin typeface="+mj-lt"/>
                <a:ea typeface="+mn-ea"/>
                <a:cs typeface="Arial"/>
              </a:defRPr>
            </a:lvl1pPr>
          </a:lstStyle>
          <a:p>
            <a:pPr marL="0" lvl="0" algn="l"/>
            <a:r>
              <a:rPr lang="en-US"/>
              <a:t>Insert Title Here </a:t>
            </a:r>
            <a:br>
              <a:rPr lang="en-US"/>
            </a:br>
            <a:r>
              <a:rPr lang="en-US"/>
              <a:t>in two lines</a:t>
            </a:r>
          </a:p>
        </p:txBody>
      </p:sp>
      <p:cxnSp>
        <p:nvCxnSpPr>
          <p:cNvPr id="9" name="Straight Connector 8"/>
          <p:cNvCxnSpPr>
            <a:cxnSpLocks/>
          </p:cNvCxnSpPr>
          <p:nvPr/>
        </p:nvCxnSpPr>
        <p:spPr>
          <a:xfrm>
            <a:off x="3769835" y="2528304"/>
            <a:ext cx="0" cy="1799491"/>
          </a:xfrm>
          <a:prstGeom prst="line">
            <a:avLst/>
          </a:prstGeom>
          <a:ln w="19050">
            <a:solidFill>
              <a:schemeClr val="bg2">
                <a:lumMod val="50000"/>
              </a:schemeClr>
            </a:solidFill>
            <a:miter lim="400000"/>
          </a:ln>
        </p:spPr>
      </p:cxnSp>
      <p:sp>
        <p:nvSpPr>
          <p:cNvPr id="22"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23"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24"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28" name="Subtitle 2"/>
          <p:cNvSpPr>
            <a:spLocks noGrp="1"/>
          </p:cNvSpPr>
          <p:nvPr>
            <p:ph type="subTitle" idx="1" hasCustomPrompt="1"/>
          </p:nvPr>
        </p:nvSpPr>
        <p:spPr>
          <a:xfrm>
            <a:off x="5229864" y="4686857"/>
            <a:ext cx="3190875" cy="200443"/>
          </a:xfrm>
          <a:prstGeom prst="rect">
            <a:avLst/>
          </a:prstGeom>
          <a:noFill/>
        </p:spPr>
        <p:txBody>
          <a:bodyPr wrap="square" tIns="0" bIns="0" rtlCol="0" anchor="ctr">
            <a:no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lang="en-US" sz="1150" b="1">
                <a:solidFill>
                  <a:schemeClr val="accent2"/>
                </a:solidFill>
                <a:latin typeface="+mj-lt"/>
                <a:cs typeface="Arial"/>
              </a:defRPr>
            </a:lvl1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lang="en-US"/>
              <a:t>Presenter’s first and last name </a:t>
            </a:r>
          </a:p>
        </p:txBody>
      </p:sp>
      <p:sp>
        <p:nvSpPr>
          <p:cNvPr id="29" name="Text Placeholder 16"/>
          <p:cNvSpPr>
            <a:spLocks noGrp="1"/>
          </p:cNvSpPr>
          <p:nvPr>
            <p:ph type="body" sz="quarter" idx="10" hasCustomPrompt="1"/>
          </p:nvPr>
        </p:nvSpPr>
        <p:spPr>
          <a:xfrm>
            <a:off x="5229864" y="4965796"/>
            <a:ext cx="3190875" cy="410537"/>
          </a:xfrm>
          <a:prstGeom prst="rect">
            <a:avLst/>
          </a:prstGeom>
        </p:spPr>
        <p:txBody>
          <a:bodyPr tIns="0" bIns="0" anchor="t" anchorCtr="0">
            <a:noAutofit/>
          </a:bodyPr>
          <a:lstStyle>
            <a:lvl1pPr marL="0" marR="0" indent="0" algn="l" defTabSz="457200" rtl="0" eaLnBrk="1" fontAlgn="auto" latinLnBrk="0" hangingPunct="1">
              <a:lnSpc>
                <a:spcPct val="100000"/>
              </a:lnSpc>
              <a:spcBef>
                <a:spcPct val="20000"/>
              </a:spcBef>
              <a:spcAft>
                <a:spcPts val="0"/>
              </a:spcAft>
              <a:buClrTx/>
              <a:buSzTx/>
              <a:buNone/>
              <a:tabLst/>
              <a:defRPr kumimoji="0" lang="en-US" sz="950" b="0" i="0" u="none" strike="noStrike" kern="1200" cap="none" spc="0" normalizeH="0" baseline="0" noProof="0">
                <a:ln>
                  <a:noFill/>
                </a:ln>
                <a:solidFill>
                  <a:schemeClr val="accent2"/>
                </a:solidFill>
                <a:effectLst/>
                <a:uLnTx/>
                <a:uFillTx/>
                <a:latin typeface="+mj-lt"/>
                <a:ea typeface="+mn-ea"/>
                <a:cs typeface="Arial"/>
              </a:defRPr>
            </a:lvl1pPr>
          </a:lstStyle>
          <a:p>
            <a:pPr marL="0" marR="0" lvl="0" indent="0" algn="l" defTabSz="457200" rtl="0" eaLnBrk="1" fontAlgn="auto" latinLnBrk="0" hangingPunct="1">
              <a:lnSpc>
                <a:spcPct val="100000"/>
              </a:lnSpc>
              <a:spcBef>
                <a:spcPct val="20000"/>
              </a:spcBef>
              <a:spcAft>
                <a:spcPts val="0"/>
              </a:spcAft>
              <a:buClrTx/>
              <a:buSzTx/>
              <a:tabLst/>
              <a:defRPr/>
            </a:pP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a:t>
            </a:r>
          </a:p>
        </p:txBody>
      </p:sp>
      <p:sp>
        <p:nvSpPr>
          <p:cNvPr id="15"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cxnSp>
        <p:nvCxnSpPr>
          <p:cNvPr id="17"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18" name="Picture 1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33400" y="1917141"/>
            <a:ext cx="2732400" cy="3059307"/>
          </a:xfrm>
          <a:prstGeom prst="rect">
            <a:avLst/>
          </a:prstGeom>
        </p:spPr>
      </p:pic>
      <p:sp>
        <p:nvSpPr>
          <p:cNvPr id="13" name="Picture Placeholder 9"/>
          <p:cNvSpPr>
            <a:spLocks noGrp="1"/>
          </p:cNvSpPr>
          <p:nvPr>
            <p:ph type="pic" sz="quarter" idx="13" hasCustomPrompt="1"/>
          </p:nvPr>
        </p:nvSpPr>
        <p:spPr>
          <a:xfrm>
            <a:off x="4289307" y="4487334"/>
            <a:ext cx="774700" cy="1032933"/>
          </a:xfrm>
          <a:prstGeom prst="ellipse">
            <a:avLst/>
          </a:prstGeom>
        </p:spPr>
        <p:txBody>
          <a:bodyPr>
            <a:noAutofit/>
          </a:bodyPr>
          <a:lstStyle>
            <a:lvl1pPr marL="0" indent="0" algn="ctr">
              <a:buNone/>
              <a:defRPr sz="700" baseline="0">
                <a:solidFill>
                  <a:schemeClr val="accent2"/>
                </a:solidFill>
                <a:latin typeface="+mj-lt"/>
              </a:defRPr>
            </a:lvl1pPr>
          </a:lstStyle>
          <a:p>
            <a:r>
              <a:rPr lang="en-US"/>
              <a:t>Click to add Presenter’s image</a:t>
            </a:r>
            <a:endParaRPr lang="en-IN"/>
          </a:p>
        </p:txBody>
      </p:sp>
    </p:spTree>
    <p:extLst>
      <p:ext uri="{BB962C8B-B14F-4D97-AF65-F5344CB8AC3E}">
        <p14:creationId xmlns:p14="http://schemas.microsoft.com/office/powerpoint/2010/main" val="2658544770"/>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9_Title with Client/Partner Logo">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267200" y="1746831"/>
            <a:ext cx="4635500" cy="1554480"/>
          </a:xfrm>
          <a:prstGeom prst="rect">
            <a:avLst/>
          </a:prstGeom>
          <a:noFill/>
        </p:spPr>
        <p:txBody>
          <a:bodyPr wrap="square" rtlCol="0" anchor="ctr">
            <a:noAutofit/>
          </a:bodyPr>
          <a:lstStyle>
            <a:lvl1pPr marL="0" algn="l">
              <a:defRPr lang="en-US" sz="3800" u="sng" dirty="0">
                <a:solidFill>
                  <a:schemeClr val="accent1"/>
                </a:solidFill>
                <a:latin typeface="+mj-lt"/>
                <a:ea typeface="+mn-ea"/>
                <a:cs typeface="Arial"/>
              </a:defRPr>
            </a:lvl1pPr>
          </a:lstStyle>
          <a:p>
            <a:pPr marL="0" lvl="0" algn="l"/>
            <a:r>
              <a:rPr lang="en-US"/>
              <a:t>Insert Title Here </a:t>
            </a:r>
            <a:br>
              <a:rPr lang="en-US"/>
            </a:br>
            <a:r>
              <a:rPr lang="en-US"/>
              <a:t>in two lines</a:t>
            </a:r>
          </a:p>
        </p:txBody>
      </p:sp>
      <p:cxnSp>
        <p:nvCxnSpPr>
          <p:cNvPr id="9" name="Straight Connector 8"/>
          <p:cNvCxnSpPr>
            <a:cxnSpLocks/>
          </p:cNvCxnSpPr>
          <p:nvPr/>
        </p:nvCxnSpPr>
        <p:spPr>
          <a:xfrm>
            <a:off x="3769835" y="2528304"/>
            <a:ext cx="0" cy="1799491"/>
          </a:xfrm>
          <a:prstGeom prst="line">
            <a:avLst/>
          </a:prstGeom>
          <a:ln w="19050">
            <a:solidFill>
              <a:schemeClr val="bg2">
                <a:lumMod val="50000"/>
              </a:schemeClr>
            </a:solidFill>
            <a:miter lim="400000"/>
          </a:ln>
        </p:spPr>
      </p:cxnSp>
      <p:sp>
        <p:nvSpPr>
          <p:cNvPr id="22"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23"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24"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5" name="Subtitle 2"/>
          <p:cNvSpPr>
            <a:spLocks noGrp="1"/>
          </p:cNvSpPr>
          <p:nvPr>
            <p:ph type="subTitle" idx="1" hasCustomPrompt="1"/>
          </p:nvPr>
        </p:nvSpPr>
        <p:spPr>
          <a:xfrm>
            <a:off x="4267201" y="3807691"/>
            <a:ext cx="3190875" cy="200443"/>
          </a:xfrm>
          <a:prstGeom prst="rect">
            <a:avLst/>
          </a:prstGeom>
          <a:noFill/>
        </p:spPr>
        <p:txBody>
          <a:bodyPr wrap="square" tIns="0" bIns="0" rtlCol="0" anchor="ctr">
            <a:no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lang="en-US" sz="1150" b="1">
                <a:solidFill>
                  <a:schemeClr val="accent2"/>
                </a:solidFill>
                <a:latin typeface="+mj-lt"/>
                <a:cs typeface="Arial"/>
              </a:defRPr>
            </a:lvl1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lang="en-US"/>
              <a:t>Presenter’s first and last name </a:t>
            </a:r>
          </a:p>
        </p:txBody>
      </p:sp>
      <p:sp>
        <p:nvSpPr>
          <p:cNvPr id="18" name="Text Placeholder 16"/>
          <p:cNvSpPr>
            <a:spLocks noGrp="1"/>
          </p:cNvSpPr>
          <p:nvPr>
            <p:ph type="body" sz="quarter" idx="10" hasCustomPrompt="1"/>
          </p:nvPr>
        </p:nvSpPr>
        <p:spPr>
          <a:xfrm>
            <a:off x="4267201" y="4112029"/>
            <a:ext cx="3190875" cy="199083"/>
          </a:xfrm>
          <a:prstGeom prst="rect">
            <a:avLst/>
          </a:prstGeom>
        </p:spPr>
        <p:txBody>
          <a:bodyPr tIns="0" bIns="0" anchor="ctr">
            <a:noAutofit/>
          </a:bodyPr>
          <a:lstStyle>
            <a:lvl1pPr>
              <a:buNone/>
              <a:defRPr kumimoji="0" lang="en-US" sz="950" b="1" i="0" u="none" strike="noStrike" kern="1200" cap="none" spc="0" normalizeH="0" baseline="0" noProof="0" dirty="0" smtClean="0">
                <a:ln>
                  <a:noFill/>
                </a:ln>
                <a:solidFill>
                  <a:schemeClr val="accent2"/>
                </a:solidFill>
                <a:effectLst/>
                <a:uLnTx/>
                <a:uFillTx/>
                <a:latin typeface="+mj-lt"/>
                <a:ea typeface="+mn-ea"/>
                <a:cs typeface="Arial"/>
              </a:defRPr>
            </a:lvl1pPr>
          </a:lstStyle>
          <a:p>
            <a:pPr marL="0" marR="0" lvl="0" indent="0" algn="l" defTabSz="457200" rtl="0" eaLnBrk="1" fontAlgn="auto" latinLnBrk="0" hangingPunct="1">
              <a:lnSpc>
                <a:spcPct val="100000"/>
              </a:lnSpc>
              <a:spcBef>
                <a:spcPct val="20000"/>
              </a:spcBef>
              <a:spcAft>
                <a:spcPts val="0"/>
              </a:spcAft>
              <a:buClrTx/>
              <a:buSzTx/>
              <a:tabLst/>
              <a:defRPr/>
            </a:pPr>
            <a:r>
              <a:rPr lang="en-US"/>
              <a:t>Designation</a:t>
            </a:r>
          </a:p>
        </p:txBody>
      </p:sp>
      <p:sp>
        <p:nvSpPr>
          <p:cNvPr id="19" name="Text Placeholder 16"/>
          <p:cNvSpPr>
            <a:spLocks noGrp="1"/>
          </p:cNvSpPr>
          <p:nvPr>
            <p:ph type="body" sz="quarter" idx="11" hasCustomPrompt="1"/>
          </p:nvPr>
        </p:nvSpPr>
        <p:spPr>
          <a:xfrm>
            <a:off x="4267201" y="4464051"/>
            <a:ext cx="3190875" cy="186360"/>
          </a:xfrm>
          <a:prstGeom prst="rect">
            <a:avLst/>
          </a:prstGeom>
        </p:spPr>
        <p:txBody>
          <a:bodyPr tIns="0" bIns="0" anchor="ctr">
            <a:noAutofit/>
          </a:bodyPr>
          <a:lstStyle>
            <a:lvl1pPr>
              <a:buNone/>
              <a:defRPr kumimoji="0" lang="en-US" sz="900" b="1" i="0" u="none" strike="noStrike" kern="1200" cap="none" spc="0" normalizeH="0" baseline="0" noProof="0" dirty="0" smtClean="0">
                <a:ln>
                  <a:noFill/>
                </a:ln>
                <a:solidFill>
                  <a:schemeClr val="accent2"/>
                </a:solidFill>
                <a:effectLst/>
                <a:uLnTx/>
                <a:uFillTx/>
                <a:latin typeface="+mj-lt"/>
                <a:ea typeface="+mn-ea"/>
                <a:cs typeface="Arial"/>
              </a:defRPr>
            </a:lvl1pPr>
          </a:lstStyle>
          <a:p>
            <a:pPr marL="0" marR="0" lvl="0" indent="0" algn="l" defTabSz="457200" rtl="0" eaLnBrk="1" fontAlgn="auto" latinLnBrk="0" hangingPunct="1">
              <a:lnSpc>
                <a:spcPct val="100000"/>
              </a:lnSpc>
              <a:spcBef>
                <a:spcPct val="20000"/>
              </a:spcBef>
              <a:spcAft>
                <a:spcPts val="0"/>
              </a:spcAft>
              <a:buClrTx/>
              <a:buSzTx/>
              <a:tabLst/>
              <a:defRPr/>
            </a:pPr>
            <a:r>
              <a:rPr lang="en-US"/>
              <a:t>Date</a:t>
            </a:r>
          </a:p>
        </p:txBody>
      </p:sp>
      <p:sp>
        <p:nvSpPr>
          <p:cNvPr id="21" name="Picture Placeholder 9"/>
          <p:cNvSpPr>
            <a:spLocks noGrp="1"/>
          </p:cNvSpPr>
          <p:nvPr>
            <p:ph type="pic" sz="quarter" idx="12" hasCustomPrompt="1"/>
          </p:nvPr>
        </p:nvSpPr>
        <p:spPr>
          <a:xfrm>
            <a:off x="2342673" y="2604939"/>
            <a:ext cx="1181854" cy="1641989"/>
          </a:xfrm>
          <a:prstGeom prst="rect">
            <a:avLst/>
          </a:prstGeom>
        </p:spPr>
        <p:txBody>
          <a:bodyPr>
            <a:noAutofit/>
          </a:bodyPr>
          <a:lstStyle>
            <a:lvl1pPr marL="0" indent="0" algn="ctr">
              <a:buNone/>
              <a:defRPr sz="1100" baseline="0">
                <a:solidFill>
                  <a:schemeClr val="accent2"/>
                </a:solidFill>
                <a:latin typeface="+mj-lt"/>
              </a:defRPr>
            </a:lvl1pPr>
          </a:lstStyle>
          <a:p>
            <a:r>
              <a:rPr lang="en-US"/>
              <a:t>Click here to add Client / Partner Logo</a:t>
            </a:r>
            <a:endParaRPr lang="en-IN"/>
          </a:p>
        </p:txBody>
      </p:sp>
      <p:sp>
        <p:nvSpPr>
          <p:cNvPr id="16"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cxnSp>
        <p:nvCxnSpPr>
          <p:cNvPr id="27"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29" name="Picture 2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76273" y="2295078"/>
            <a:ext cx="2066400" cy="2313625"/>
          </a:xfrm>
          <a:prstGeom prst="rect">
            <a:avLst/>
          </a:prstGeom>
        </p:spPr>
      </p:pic>
    </p:spTree>
    <p:extLst>
      <p:ext uri="{BB962C8B-B14F-4D97-AF65-F5344CB8AC3E}">
        <p14:creationId xmlns:p14="http://schemas.microsoft.com/office/powerpoint/2010/main" val="1958420391"/>
      </p:ext>
    </p:extLst>
  </p:cSld>
  <p:clrMapOvr>
    <a:masterClrMapping/>
  </p:clrMapOvr>
  <p:extLst mod="1">
    <p:ext uri="{DCECCB84-F9BA-43D5-87BE-67443E8EF086}">
      <p15:sldGuideLst xmlns:p15="http://schemas.microsoft.com/office/powerpoint/2012/main">
        <p15:guide id="1" pos="4513" userDrawn="1">
          <p15:clr>
            <a:srgbClr val="FBAE40"/>
          </p15:clr>
        </p15:guide>
      </p15:sldGuideLst>
    </p:ext>
  </p:extLst>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9_Agenda">
    <p:spTree>
      <p:nvGrpSpPr>
        <p:cNvPr id="1" name=""/>
        <p:cNvGrpSpPr/>
        <p:nvPr/>
      </p:nvGrpSpPr>
      <p:grpSpPr>
        <a:xfrm>
          <a:off x="0" y="0"/>
          <a:ext cx="0" cy="0"/>
          <a:chOff x="0" y="0"/>
          <a:chExt cx="0" cy="0"/>
        </a:xfrm>
      </p:grpSpPr>
      <p:sp>
        <p:nvSpPr>
          <p:cNvPr id="17" name="Text Placeholder 38"/>
          <p:cNvSpPr>
            <a:spLocks noGrp="1"/>
          </p:cNvSpPr>
          <p:nvPr>
            <p:ph type="body" sz="quarter" idx="10" hasCustomPrompt="1"/>
          </p:nvPr>
        </p:nvSpPr>
        <p:spPr>
          <a:xfrm>
            <a:off x="779308" y="1961011"/>
            <a:ext cx="3640292" cy="200861"/>
          </a:xfrm>
          <a:prstGeom prst="rect">
            <a:avLst/>
          </a:prstGeom>
        </p:spPr>
        <p:txBody>
          <a:bodyPr tIns="0" bIns="0" anchor="ctr" anchorCtr="0">
            <a:noAutofit/>
          </a:bodyPr>
          <a:lstStyle>
            <a:lvl1pPr marL="0" indent="0">
              <a:buNone/>
              <a:defRPr sz="1300" b="1">
                <a:solidFill>
                  <a:schemeClr val="tx2"/>
                </a:solidFill>
                <a:latin typeface="+mn-lt"/>
              </a:defRPr>
            </a:lvl1pPr>
            <a:lvl2pPr>
              <a:buNone/>
              <a:defRPr/>
            </a:lvl2pPr>
            <a:lvl3pPr>
              <a:buNone/>
              <a:defRPr/>
            </a:lvl3pPr>
            <a:lvl4pPr>
              <a:buNone/>
              <a:defRPr/>
            </a:lvl4pPr>
            <a:lvl5pPr>
              <a:buNone/>
              <a:defRPr/>
            </a:lvl5pPr>
          </a:lstStyle>
          <a:p>
            <a:pPr lvl="0"/>
            <a:r>
              <a:rPr lang="en-US"/>
              <a:t>Headline</a:t>
            </a:r>
          </a:p>
        </p:txBody>
      </p:sp>
      <p:sp>
        <p:nvSpPr>
          <p:cNvPr id="28" name="Text Placeholder 38"/>
          <p:cNvSpPr>
            <a:spLocks noGrp="1"/>
          </p:cNvSpPr>
          <p:nvPr>
            <p:ph type="body" sz="quarter" idx="15" hasCustomPrompt="1"/>
          </p:nvPr>
        </p:nvSpPr>
        <p:spPr>
          <a:xfrm>
            <a:off x="230668" y="1830792"/>
            <a:ext cx="502920" cy="668792"/>
          </a:xfrm>
          <a:prstGeom prst="ellipse">
            <a:avLst/>
          </a:prstGeom>
          <a:solidFill>
            <a:schemeClr val="tx2"/>
          </a:solidFill>
        </p:spPr>
        <p:txBody>
          <a:bodyPr anchor="ctr">
            <a:normAutofit/>
          </a:bodyPr>
          <a:lstStyle>
            <a:lvl1pPr marL="0" indent="0" algn="ctr">
              <a:buFont typeface="Arial" pitchFamily="34" charset="0"/>
              <a:buNone/>
              <a:defRPr sz="1100" b="1">
                <a:solidFill>
                  <a:schemeClr val="bg1"/>
                </a:solidFill>
                <a:latin typeface="+mn-lt"/>
              </a:defRPr>
            </a:lvl1pPr>
            <a:lvl2pPr>
              <a:buNone/>
              <a:defRPr/>
            </a:lvl2pPr>
            <a:lvl3pPr>
              <a:buNone/>
              <a:defRPr/>
            </a:lvl3pPr>
            <a:lvl4pPr>
              <a:buNone/>
              <a:defRPr/>
            </a:lvl4pPr>
            <a:lvl5pPr>
              <a:buNone/>
              <a:defRPr/>
            </a:lvl5pPr>
          </a:lstStyle>
          <a:p>
            <a:pPr lvl="0"/>
            <a:r>
              <a:rPr lang="en-US"/>
              <a:t>1</a:t>
            </a:r>
          </a:p>
        </p:txBody>
      </p:sp>
      <p:sp>
        <p:nvSpPr>
          <p:cNvPr id="47" name="Title 1"/>
          <p:cNvSpPr>
            <a:spLocks noGrp="1"/>
          </p:cNvSpPr>
          <p:nvPr>
            <p:ph type="ctrTitle" hasCustomPrompt="1"/>
          </p:nvPr>
        </p:nvSpPr>
        <p:spPr>
          <a:xfrm>
            <a:off x="1" y="345077"/>
            <a:ext cx="2191657" cy="692892"/>
          </a:xfrm>
          <a:prstGeom prst="rect">
            <a:avLst/>
          </a:prstGeom>
          <a:noFill/>
        </p:spPr>
        <p:txBody>
          <a:bodyPr wrap="square" lIns="0" rtlCol="0" anchor="t" anchorCtr="0">
            <a:noAutofit/>
          </a:bodyPr>
          <a:lstStyle>
            <a:lvl1pPr marL="0" algn="l">
              <a:lnSpc>
                <a:spcPct val="98000"/>
              </a:lnSpc>
              <a:tabLst/>
              <a:defRPr lang="en-US" sz="2600" u="sng" dirty="0">
                <a:solidFill>
                  <a:schemeClr val="tx2"/>
                </a:solidFill>
                <a:latin typeface="+mj-lt"/>
                <a:ea typeface="+mn-ea"/>
                <a:cs typeface="Arial"/>
              </a:defRPr>
            </a:lvl1pPr>
          </a:lstStyle>
          <a:p>
            <a:pPr marL="0" lvl="0" algn="l"/>
            <a:r>
              <a:rPr lang="en-US"/>
              <a:t>Agenda</a:t>
            </a:r>
          </a:p>
        </p:txBody>
      </p:sp>
      <p:sp>
        <p:nvSpPr>
          <p:cNvPr id="48" name="Text Placeholder 38"/>
          <p:cNvSpPr>
            <a:spLocks noGrp="1"/>
          </p:cNvSpPr>
          <p:nvPr>
            <p:ph type="body" sz="quarter" idx="16" hasCustomPrompt="1"/>
          </p:nvPr>
        </p:nvSpPr>
        <p:spPr>
          <a:xfrm>
            <a:off x="779308" y="2209261"/>
            <a:ext cx="3640292" cy="198993"/>
          </a:xfrm>
          <a:prstGeom prst="rect">
            <a:avLst/>
          </a:prstGeom>
        </p:spPr>
        <p:txBody>
          <a:bodyPr tIns="0" bIns="0" anchor="t" anchorCtr="0">
            <a:noAutofit/>
          </a:bodyPr>
          <a:lstStyle>
            <a:lvl1pPr marL="0" indent="0">
              <a:buNone/>
              <a:defRPr sz="900" b="1">
                <a:solidFill>
                  <a:schemeClr val="tx2"/>
                </a:solidFill>
                <a:latin typeface="+mn-lt"/>
              </a:defRPr>
            </a:lvl1pPr>
            <a:lvl2pPr>
              <a:buNone/>
              <a:defRPr/>
            </a:lvl2pPr>
            <a:lvl3pPr>
              <a:buNone/>
              <a:defRPr/>
            </a:lvl3pPr>
            <a:lvl4pPr>
              <a:buNone/>
              <a:defRPr/>
            </a:lvl4pPr>
            <a:lvl5pPr>
              <a:buNone/>
              <a:defRPr/>
            </a:lvl5pPr>
          </a:lstStyle>
          <a:p>
            <a:pPr lvl="0"/>
            <a:r>
              <a:rPr lang="en-US"/>
              <a:t>Duis </a:t>
            </a:r>
            <a:r>
              <a:rPr lang="en-US" err="1"/>
              <a:t>rutrum</a:t>
            </a:r>
            <a:r>
              <a:rPr lang="en-US"/>
              <a:t> </a:t>
            </a:r>
            <a:r>
              <a:rPr lang="en-US" err="1"/>
              <a:t>vestibulum</a:t>
            </a:r>
            <a:r>
              <a:rPr lang="en-US"/>
              <a:t> </a:t>
            </a:r>
            <a:r>
              <a:rPr lang="en-US" err="1"/>
              <a:t>ornare</a:t>
            </a:r>
            <a:r>
              <a:rPr lang="en-US"/>
              <a:t>. Integer cursus </a:t>
            </a:r>
            <a:r>
              <a:rPr lang="en-US" err="1"/>
              <a:t>eu</a:t>
            </a:r>
            <a:r>
              <a:rPr lang="en-US"/>
              <a:t> </a:t>
            </a:r>
            <a:r>
              <a:rPr lang="en-US" err="1"/>
              <a:t>elit</a:t>
            </a:r>
            <a:r>
              <a:rPr lang="en-US"/>
              <a:t> </a:t>
            </a:r>
            <a:r>
              <a:rPr lang="en-US" err="1"/>
              <a:t>mollis</a:t>
            </a:r>
            <a:r>
              <a:rPr lang="en-US"/>
              <a:t> </a:t>
            </a:r>
            <a:r>
              <a:rPr lang="en-US" err="1"/>
              <a:t>suscipit</a:t>
            </a:r>
            <a:r>
              <a:rPr lang="en-US"/>
              <a:t>.</a:t>
            </a:r>
          </a:p>
        </p:txBody>
      </p:sp>
      <p:sp>
        <p:nvSpPr>
          <p:cNvPr id="49" name="Text Placeholder 38"/>
          <p:cNvSpPr>
            <a:spLocks noGrp="1"/>
          </p:cNvSpPr>
          <p:nvPr>
            <p:ph type="body" sz="quarter" idx="17" hasCustomPrompt="1"/>
          </p:nvPr>
        </p:nvSpPr>
        <p:spPr>
          <a:xfrm>
            <a:off x="779308" y="3129960"/>
            <a:ext cx="3640292" cy="200861"/>
          </a:xfrm>
          <a:prstGeom prst="rect">
            <a:avLst/>
          </a:prstGeom>
        </p:spPr>
        <p:txBody>
          <a:bodyPr tIns="0" bIns="0" anchor="ctr" anchorCtr="0">
            <a:noAutofit/>
          </a:bodyPr>
          <a:lstStyle>
            <a:lvl1pPr marL="0" indent="0">
              <a:buNone/>
              <a:defRPr sz="1300" b="1">
                <a:solidFill>
                  <a:schemeClr val="tx2"/>
                </a:solidFill>
                <a:latin typeface="+mn-lt"/>
              </a:defRPr>
            </a:lvl1pPr>
            <a:lvl2pPr>
              <a:buNone/>
              <a:defRPr/>
            </a:lvl2pPr>
            <a:lvl3pPr>
              <a:buNone/>
              <a:defRPr/>
            </a:lvl3pPr>
            <a:lvl4pPr>
              <a:buNone/>
              <a:defRPr/>
            </a:lvl4pPr>
            <a:lvl5pPr>
              <a:buNone/>
              <a:defRPr/>
            </a:lvl5pPr>
          </a:lstStyle>
          <a:p>
            <a:pPr lvl="0"/>
            <a:r>
              <a:rPr lang="en-US"/>
              <a:t>Headline</a:t>
            </a:r>
          </a:p>
        </p:txBody>
      </p:sp>
      <p:sp>
        <p:nvSpPr>
          <p:cNvPr id="50" name="Text Placeholder 38"/>
          <p:cNvSpPr>
            <a:spLocks noGrp="1"/>
          </p:cNvSpPr>
          <p:nvPr>
            <p:ph type="body" sz="quarter" idx="18" hasCustomPrompt="1"/>
          </p:nvPr>
        </p:nvSpPr>
        <p:spPr>
          <a:xfrm>
            <a:off x="230668" y="2999741"/>
            <a:ext cx="502920" cy="668792"/>
          </a:xfrm>
          <a:prstGeom prst="ellipse">
            <a:avLst/>
          </a:prstGeom>
          <a:solidFill>
            <a:schemeClr val="tx2"/>
          </a:solidFill>
        </p:spPr>
        <p:txBody>
          <a:bodyPr anchor="ctr">
            <a:normAutofit/>
          </a:bodyPr>
          <a:lstStyle>
            <a:lvl1pPr marL="0" indent="0" algn="ctr">
              <a:buFont typeface="Arial" pitchFamily="34" charset="0"/>
              <a:buNone/>
              <a:defRPr sz="1100" b="1">
                <a:solidFill>
                  <a:schemeClr val="bg1"/>
                </a:solidFill>
                <a:latin typeface="+mn-lt"/>
              </a:defRPr>
            </a:lvl1pPr>
            <a:lvl2pPr>
              <a:buNone/>
              <a:defRPr/>
            </a:lvl2pPr>
            <a:lvl3pPr>
              <a:buNone/>
              <a:defRPr/>
            </a:lvl3pPr>
            <a:lvl4pPr>
              <a:buNone/>
              <a:defRPr/>
            </a:lvl4pPr>
            <a:lvl5pPr>
              <a:buNone/>
              <a:defRPr/>
            </a:lvl5pPr>
          </a:lstStyle>
          <a:p>
            <a:pPr lvl="0"/>
            <a:r>
              <a:rPr lang="en-US"/>
              <a:t>2</a:t>
            </a:r>
          </a:p>
        </p:txBody>
      </p:sp>
      <p:sp>
        <p:nvSpPr>
          <p:cNvPr id="51" name="Text Placeholder 38"/>
          <p:cNvSpPr>
            <a:spLocks noGrp="1"/>
          </p:cNvSpPr>
          <p:nvPr>
            <p:ph type="body" sz="quarter" idx="19" hasCustomPrompt="1"/>
          </p:nvPr>
        </p:nvSpPr>
        <p:spPr>
          <a:xfrm>
            <a:off x="779308" y="3378210"/>
            <a:ext cx="3640292" cy="198993"/>
          </a:xfrm>
          <a:prstGeom prst="rect">
            <a:avLst/>
          </a:prstGeom>
        </p:spPr>
        <p:txBody>
          <a:bodyPr tIns="0" bIns="0" anchor="t" anchorCtr="0">
            <a:noAutofit/>
          </a:bodyPr>
          <a:lstStyle>
            <a:lvl1pPr marL="0" indent="0">
              <a:buNone/>
              <a:defRPr sz="900" b="1">
                <a:solidFill>
                  <a:schemeClr val="tx2"/>
                </a:solidFill>
                <a:latin typeface="+mn-lt"/>
              </a:defRPr>
            </a:lvl1pPr>
            <a:lvl2pPr>
              <a:buNone/>
              <a:defRPr/>
            </a:lvl2pPr>
            <a:lvl3pPr>
              <a:buNone/>
              <a:defRPr/>
            </a:lvl3pPr>
            <a:lvl4pPr>
              <a:buNone/>
              <a:defRPr/>
            </a:lvl4pPr>
            <a:lvl5pPr>
              <a:buNone/>
              <a:defRPr/>
            </a:lvl5pPr>
          </a:lstStyle>
          <a:p>
            <a:pPr lvl="0"/>
            <a:r>
              <a:rPr lang="en-US"/>
              <a:t>Duis </a:t>
            </a:r>
            <a:r>
              <a:rPr lang="en-US" err="1"/>
              <a:t>rutrum</a:t>
            </a:r>
            <a:r>
              <a:rPr lang="en-US"/>
              <a:t> </a:t>
            </a:r>
            <a:r>
              <a:rPr lang="en-US" err="1"/>
              <a:t>vestibulum</a:t>
            </a:r>
            <a:r>
              <a:rPr lang="en-US"/>
              <a:t> </a:t>
            </a:r>
            <a:r>
              <a:rPr lang="en-US" err="1"/>
              <a:t>ornare</a:t>
            </a:r>
            <a:r>
              <a:rPr lang="en-US"/>
              <a:t>. Integer cursus </a:t>
            </a:r>
            <a:r>
              <a:rPr lang="en-US" err="1"/>
              <a:t>eu</a:t>
            </a:r>
            <a:r>
              <a:rPr lang="en-US"/>
              <a:t> </a:t>
            </a:r>
            <a:r>
              <a:rPr lang="en-US" err="1"/>
              <a:t>elit</a:t>
            </a:r>
            <a:r>
              <a:rPr lang="en-US"/>
              <a:t> </a:t>
            </a:r>
            <a:r>
              <a:rPr lang="en-US" err="1"/>
              <a:t>mollis</a:t>
            </a:r>
            <a:r>
              <a:rPr lang="en-US"/>
              <a:t> </a:t>
            </a:r>
            <a:r>
              <a:rPr lang="en-US" err="1"/>
              <a:t>suscipit</a:t>
            </a:r>
            <a:r>
              <a:rPr lang="en-US"/>
              <a:t>.</a:t>
            </a:r>
          </a:p>
        </p:txBody>
      </p:sp>
      <p:sp>
        <p:nvSpPr>
          <p:cNvPr id="52" name="Text Placeholder 38"/>
          <p:cNvSpPr>
            <a:spLocks noGrp="1"/>
          </p:cNvSpPr>
          <p:nvPr>
            <p:ph type="body" sz="quarter" idx="20" hasCustomPrompt="1"/>
          </p:nvPr>
        </p:nvSpPr>
        <p:spPr>
          <a:xfrm>
            <a:off x="779308" y="4296982"/>
            <a:ext cx="3640292" cy="200861"/>
          </a:xfrm>
          <a:prstGeom prst="rect">
            <a:avLst/>
          </a:prstGeom>
        </p:spPr>
        <p:txBody>
          <a:bodyPr tIns="0" bIns="0" anchor="ctr" anchorCtr="0">
            <a:noAutofit/>
          </a:bodyPr>
          <a:lstStyle>
            <a:lvl1pPr marL="0" indent="0">
              <a:buNone/>
              <a:defRPr sz="1300" b="1">
                <a:solidFill>
                  <a:schemeClr val="tx2"/>
                </a:solidFill>
                <a:latin typeface="+mn-lt"/>
              </a:defRPr>
            </a:lvl1pPr>
            <a:lvl2pPr>
              <a:buNone/>
              <a:defRPr/>
            </a:lvl2pPr>
            <a:lvl3pPr>
              <a:buNone/>
              <a:defRPr/>
            </a:lvl3pPr>
            <a:lvl4pPr>
              <a:buNone/>
              <a:defRPr/>
            </a:lvl4pPr>
            <a:lvl5pPr>
              <a:buNone/>
              <a:defRPr/>
            </a:lvl5pPr>
          </a:lstStyle>
          <a:p>
            <a:pPr lvl="0"/>
            <a:r>
              <a:rPr lang="en-US"/>
              <a:t>Headline</a:t>
            </a:r>
          </a:p>
        </p:txBody>
      </p:sp>
      <p:sp>
        <p:nvSpPr>
          <p:cNvPr id="53" name="Text Placeholder 38"/>
          <p:cNvSpPr>
            <a:spLocks noGrp="1"/>
          </p:cNvSpPr>
          <p:nvPr>
            <p:ph type="body" sz="quarter" idx="21" hasCustomPrompt="1"/>
          </p:nvPr>
        </p:nvSpPr>
        <p:spPr>
          <a:xfrm>
            <a:off x="230668" y="4166763"/>
            <a:ext cx="502920" cy="668792"/>
          </a:xfrm>
          <a:prstGeom prst="ellipse">
            <a:avLst/>
          </a:prstGeom>
          <a:solidFill>
            <a:schemeClr val="tx2"/>
          </a:solidFill>
        </p:spPr>
        <p:txBody>
          <a:bodyPr anchor="ctr">
            <a:normAutofit/>
          </a:bodyPr>
          <a:lstStyle>
            <a:lvl1pPr marL="0" indent="0" algn="ctr">
              <a:buFont typeface="Arial" pitchFamily="34" charset="0"/>
              <a:buNone/>
              <a:defRPr sz="1100" b="1">
                <a:solidFill>
                  <a:schemeClr val="bg1"/>
                </a:solidFill>
                <a:latin typeface="+mn-lt"/>
              </a:defRPr>
            </a:lvl1pPr>
            <a:lvl2pPr>
              <a:buNone/>
              <a:defRPr/>
            </a:lvl2pPr>
            <a:lvl3pPr>
              <a:buNone/>
              <a:defRPr/>
            </a:lvl3pPr>
            <a:lvl4pPr>
              <a:buNone/>
              <a:defRPr/>
            </a:lvl4pPr>
            <a:lvl5pPr>
              <a:buNone/>
              <a:defRPr/>
            </a:lvl5pPr>
          </a:lstStyle>
          <a:p>
            <a:pPr lvl="0"/>
            <a:r>
              <a:rPr lang="en-US"/>
              <a:t>3</a:t>
            </a:r>
          </a:p>
        </p:txBody>
      </p:sp>
      <p:sp>
        <p:nvSpPr>
          <p:cNvPr id="54" name="Text Placeholder 38"/>
          <p:cNvSpPr>
            <a:spLocks noGrp="1"/>
          </p:cNvSpPr>
          <p:nvPr>
            <p:ph type="body" sz="quarter" idx="22" hasCustomPrompt="1"/>
          </p:nvPr>
        </p:nvSpPr>
        <p:spPr>
          <a:xfrm>
            <a:off x="779308" y="4545232"/>
            <a:ext cx="3640292" cy="198993"/>
          </a:xfrm>
          <a:prstGeom prst="rect">
            <a:avLst/>
          </a:prstGeom>
        </p:spPr>
        <p:txBody>
          <a:bodyPr tIns="0" bIns="0" anchor="t" anchorCtr="0">
            <a:noAutofit/>
          </a:bodyPr>
          <a:lstStyle>
            <a:lvl1pPr marL="0" indent="0">
              <a:buNone/>
              <a:defRPr sz="900" b="1">
                <a:solidFill>
                  <a:schemeClr val="tx2"/>
                </a:solidFill>
                <a:latin typeface="+mn-lt"/>
              </a:defRPr>
            </a:lvl1pPr>
            <a:lvl2pPr>
              <a:buNone/>
              <a:defRPr/>
            </a:lvl2pPr>
            <a:lvl3pPr>
              <a:buNone/>
              <a:defRPr/>
            </a:lvl3pPr>
            <a:lvl4pPr>
              <a:buNone/>
              <a:defRPr/>
            </a:lvl4pPr>
            <a:lvl5pPr>
              <a:buNone/>
              <a:defRPr/>
            </a:lvl5pPr>
          </a:lstStyle>
          <a:p>
            <a:pPr lvl="0"/>
            <a:r>
              <a:rPr lang="en-US"/>
              <a:t>Duis </a:t>
            </a:r>
            <a:r>
              <a:rPr lang="en-US" err="1"/>
              <a:t>rutrum</a:t>
            </a:r>
            <a:r>
              <a:rPr lang="en-US"/>
              <a:t> </a:t>
            </a:r>
            <a:r>
              <a:rPr lang="en-US" err="1"/>
              <a:t>vestibulum</a:t>
            </a:r>
            <a:r>
              <a:rPr lang="en-US"/>
              <a:t> </a:t>
            </a:r>
            <a:r>
              <a:rPr lang="en-US" err="1"/>
              <a:t>ornare</a:t>
            </a:r>
            <a:r>
              <a:rPr lang="en-US"/>
              <a:t>. Integer cursus </a:t>
            </a:r>
            <a:r>
              <a:rPr lang="en-US" err="1"/>
              <a:t>eu</a:t>
            </a:r>
            <a:r>
              <a:rPr lang="en-US"/>
              <a:t> </a:t>
            </a:r>
            <a:r>
              <a:rPr lang="en-US" err="1"/>
              <a:t>elit</a:t>
            </a:r>
            <a:r>
              <a:rPr lang="en-US"/>
              <a:t> </a:t>
            </a:r>
            <a:r>
              <a:rPr lang="en-US" err="1"/>
              <a:t>mollis</a:t>
            </a:r>
            <a:r>
              <a:rPr lang="en-US"/>
              <a:t> </a:t>
            </a:r>
            <a:r>
              <a:rPr lang="en-US" err="1"/>
              <a:t>suscipit</a:t>
            </a:r>
            <a:r>
              <a:rPr lang="en-US"/>
              <a:t>.</a:t>
            </a:r>
          </a:p>
        </p:txBody>
      </p:sp>
      <p:sp>
        <p:nvSpPr>
          <p:cNvPr id="55" name="Text Placeholder 38"/>
          <p:cNvSpPr>
            <a:spLocks noGrp="1"/>
          </p:cNvSpPr>
          <p:nvPr>
            <p:ph type="body" sz="quarter" idx="23" hasCustomPrompt="1"/>
          </p:nvPr>
        </p:nvSpPr>
        <p:spPr>
          <a:xfrm>
            <a:off x="779308" y="5409486"/>
            <a:ext cx="3640292" cy="200861"/>
          </a:xfrm>
          <a:prstGeom prst="rect">
            <a:avLst/>
          </a:prstGeom>
        </p:spPr>
        <p:txBody>
          <a:bodyPr tIns="0" bIns="0" anchor="ctr" anchorCtr="0">
            <a:noAutofit/>
          </a:bodyPr>
          <a:lstStyle>
            <a:lvl1pPr marL="0" indent="0">
              <a:buNone/>
              <a:defRPr sz="1300" b="1">
                <a:solidFill>
                  <a:schemeClr val="tx2"/>
                </a:solidFill>
                <a:latin typeface="+mn-lt"/>
              </a:defRPr>
            </a:lvl1pPr>
            <a:lvl2pPr>
              <a:buNone/>
              <a:defRPr/>
            </a:lvl2pPr>
            <a:lvl3pPr>
              <a:buNone/>
              <a:defRPr/>
            </a:lvl3pPr>
            <a:lvl4pPr>
              <a:buNone/>
              <a:defRPr/>
            </a:lvl4pPr>
            <a:lvl5pPr>
              <a:buNone/>
              <a:defRPr/>
            </a:lvl5pPr>
          </a:lstStyle>
          <a:p>
            <a:pPr lvl="0"/>
            <a:r>
              <a:rPr lang="en-US"/>
              <a:t>Headline</a:t>
            </a:r>
          </a:p>
        </p:txBody>
      </p:sp>
      <p:sp>
        <p:nvSpPr>
          <p:cNvPr id="56" name="Text Placeholder 38"/>
          <p:cNvSpPr>
            <a:spLocks noGrp="1"/>
          </p:cNvSpPr>
          <p:nvPr>
            <p:ph type="body" sz="quarter" idx="24" hasCustomPrompt="1"/>
          </p:nvPr>
        </p:nvSpPr>
        <p:spPr>
          <a:xfrm>
            <a:off x="230668" y="5279267"/>
            <a:ext cx="502920" cy="668792"/>
          </a:xfrm>
          <a:prstGeom prst="ellipse">
            <a:avLst/>
          </a:prstGeom>
          <a:solidFill>
            <a:schemeClr val="tx2"/>
          </a:solidFill>
        </p:spPr>
        <p:txBody>
          <a:bodyPr anchor="ctr">
            <a:normAutofit/>
          </a:bodyPr>
          <a:lstStyle>
            <a:lvl1pPr marL="0" indent="0" algn="ctr">
              <a:buFont typeface="Arial" pitchFamily="34" charset="0"/>
              <a:buNone/>
              <a:defRPr sz="1100" b="1">
                <a:solidFill>
                  <a:schemeClr val="bg1"/>
                </a:solidFill>
                <a:latin typeface="+mn-lt"/>
              </a:defRPr>
            </a:lvl1pPr>
            <a:lvl2pPr>
              <a:buNone/>
              <a:defRPr/>
            </a:lvl2pPr>
            <a:lvl3pPr>
              <a:buNone/>
              <a:defRPr/>
            </a:lvl3pPr>
            <a:lvl4pPr>
              <a:buNone/>
              <a:defRPr/>
            </a:lvl4pPr>
            <a:lvl5pPr>
              <a:buNone/>
              <a:defRPr/>
            </a:lvl5pPr>
          </a:lstStyle>
          <a:p>
            <a:pPr lvl="0"/>
            <a:r>
              <a:rPr lang="en-US"/>
              <a:t>4</a:t>
            </a:r>
          </a:p>
        </p:txBody>
      </p:sp>
      <p:sp>
        <p:nvSpPr>
          <p:cNvPr id="57" name="Text Placeholder 38"/>
          <p:cNvSpPr>
            <a:spLocks noGrp="1"/>
          </p:cNvSpPr>
          <p:nvPr>
            <p:ph type="body" sz="quarter" idx="25" hasCustomPrompt="1"/>
          </p:nvPr>
        </p:nvSpPr>
        <p:spPr>
          <a:xfrm>
            <a:off x="779308" y="5657736"/>
            <a:ext cx="3640292" cy="198993"/>
          </a:xfrm>
          <a:prstGeom prst="rect">
            <a:avLst/>
          </a:prstGeom>
        </p:spPr>
        <p:txBody>
          <a:bodyPr tIns="0" bIns="0" anchor="t" anchorCtr="0">
            <a:noAutofit/>
          </a:bodyPr>
          <a:lstStyle>
            <a:lvl1pPr marL="0" indent="0">
              <a:buNone/>
              <a:defRPr sz="900" b="1">
                <a:solidFill>
                  <a:schemeClr val="tx2"/>
                </a:solidFill>
                <a:latin typeface="+mn-lt"/>
              </a:defRPr>
            </a:lvl1pPr>
            <a:lvl2pPr>
              <a:buNone/>
              <a:defRPr/>
            </a:lvl2pPr>
            <a:lvl3pPr>
              <a:buNone/>
              <a:defRPr/>
            </a:lvl3pPr>
            <a:lvl4pPr>
              <a:buNone/>
              <a:defRPr/>
            </a:lvl4pPr>
            <a:lvl5pPr>
              <a:buNone/>
              <a:defRPr/>
            </a:lvl5pPr>
          </a:lstStyle>
          <a:p>
            <a:pPr lvl="0"/>
            <a:r>
              <a:rPr lang="en-US"/>
              <a:t>Duis </a:t>
            </a:r>
            <a:r>
              <a:rPr lang="en-US" err="1"/>
              <a:t>rutrum</a:t>
            </a:r>
            <a:r>
              <a:rPr lang="en-US"/>
              <a:t> </a:t>
            </a:r>
            <a:r>
              <a:rPr lang="en-US" err="1"/>
              <a:t>vestibulum</a:t>
            </a:r>
            <a:r>
              <a:rPr lang="en-US"/>
              <a:t> </a:t>
            </a:r>
            <a:r>
              <a:rPr lang="en-US" err="1"/>
              <a:t>ornare</a:t>
            </a:r>
            <a:r>
              <a:rPr lang="en-US"/>
              <a:t>. Integer cursus </a:t>
            </a:r>
            <a:r>
              <a:rPr lang="en-US" err="1"/>
              <a:t>eu</a:t>
            </a:r>
            <a:r>
              <a:rPr lang="en-US"/>
              <a:t> </a:t>
            </a:r>
            <a:r>
              <a:rPr lang="en-US" err="1"/>
              <a:t>elit</a:t>
            </a:r>
            <a:r>
              <a:rPr lang="en-US"/>
              <a:t> </a:t>
            </a:r>
            <a:r>
              <a:rPr lang="en-US" err="1"/>
              <a:t>mollis</a:t>
            </a:r>
            <a:r>
              <a:rPr lang="en-US"/>
              <a:t> </a:t>
            </a:r>
            <a:r>
              <a:rPr lang="en-US" err="1"/>
              <a:t>suscipit</a:t>
            </a:r>
            <a:r>
              <a:rPr lang="en-US"/>
              <a:t>.</a:t>
            </a:r>
          </a:p>
        </p:txBody>
      </p:sp>
      <p:sp>
        <p:nvSpPr>
          <p:cNvPr id="58" name="Text Placeholder 38"/>
          <p:cNvSpPr>
            <a:spLocks noGrp="1"/>
          </p:cNvSpPr>
          <p:nvPr>
            <p:ph type="body" sz="quarter" idx="26" hasCustomPrompt="1"/>
          </p:nvPr>
        </p:nvSpPr>
        <p:spPr>
          <a:xfrm>
            <a:off x="5164271" y="1961011"/>
            <a:ext cx="3640292" cy="200861"/>
          </a:xfrm>
          <a:prstGeom prst="rect">
            <a:avLst/>
          </a:prstGeom>
        </p:spPr>
        <p:txBody>
          <a:bodyPr tIns="0" bIns="0" anchor="ctr" anchorCtr="0">
            <a:noAutofit/>
          </a:bodyPr>
          <a:lstStyle>
            <a:lvl1pPr marL="0" indent="0">
              <a:buNone/>
              <a:defRPr sz="1300" b="1">
                <a:solidFill>
                  <a:schemeClr val="tx2"/>
                </a:solidFill>
                <a:latin typeface="+mn-lt"/>
              </a:defRPr>
            </a:lvl1pPr>
            <a:lvl2pPr>
              <a:buNone/>
              <a:defRPr/>
            </a:lvl2pPr>
            <a:lvl3pPr>
              <a:buNone/>
              <a:defRPr/>
            </a:lvl3pPr>
            <a:lvl4pPr>
              <a:buNone/>
              <a:defRPr/>
            </a:lvl4pPr>
            <a:lvl5pPr>
              <a:buNone/>
              <a:defRPr/>
            </a:lvl5pPr>
          </a:lstStyle>
          <a:p>
            <a:pPr lvl="0"/>
            <a:r>
              <a:rPr lang="en-US"/>
              <a:t>Headline</a:t>
            </a:r>
          </a:p>
        </p:txBody>
      </p:sp>
      <p:sp>
        <p:nvSpPr>
          <p:cNvPr id="59" name="Text Placeholder 38"/>
          <p:cNvSpPr>
            <a:spLocks noGrp="1"/>
          </p:cNvSpPr>
          <p:nvPr>
            <p:ph type="body" sz="quarter" idx="27" hasCustomPrompt="1"/>
          </p:nvPr>
        </p:nvSpPr>
        <p:spPr>
          <a:xfrm>
            <a:off x="4615631" y="1830792"/>
            <a:ext cx="502920" cy="668792"/>
          </a:xfrm>
          <a:prstGeom prst="ellipse">
            <a:avLst/>
          </a:prstGeom>
          <a:solidFill>
            <a:schemeClr val="tx2"/>
          </a:solidFill>
        </p:spPr>
        <p:txBody>
          <a:bodyPr anchor="ctr">
            <a:normAutofit/>
          </a:bodyPr>
          <a:lstStyle>
            <a:lvl1pPr marL="0" indent="0" algn="ctr">
              <a:buFont typeface="Arial" pitchFamily="34" charset="0"/>
              <a:buNone/>
              <a:defRPr sz="1100" b="1">
                <a:solidFill>
                  <a:schemeClr val="bg1"/>
                </a:solidFill>
                <a:latin typeface="+mn-lt"/>
              </a:defRPr>
            </a:lvl1pPr>
            <a:lvl2pPr>
              <a:buNone/>
              <a:defRPr/>
            </a:lvl2pPr>
            <a:lvl3pPr>
              <a:buNone/>
              <a:defRPr/>
            </a:lvl3pPr>
            <a:lvl4pPr>
              <a:buNone/>
              <a:defRPr/>
            </a:lvl4pPr>
            <a:lvl5pPr>
              <a:buNone/>
              <a:defRPr/>
            </a:lvl5pPr>
          </a:lstStyle>
          <a:p>
            <a:pPr lvl="0"/>
            <a:r>
              <a:rPr lang="en-US"/>
              <a:t>5</a:t>
            </a:r>
          </a:p>
        </p:txBody>
      </p:sp>
      <p:sp>
        <p:nvSpPr>
          <p:cNvPr id="60" name="Text Placeholder 38"/>
          <p:cNvSpPr>
            <a:spLocks noGrp="1"/>
          </p:cNvSpPr>
          <p:nvPr>
            <p:ph type="body" sz="quarter" idx="28" hasCustomPrompt="1"/>
          </p:nvPr>
        </p:nvSpPr>
        <p:spPr>
          <a:xfrm>
            <a:off x="5164271" y="2209261"/>
            <a:ext cx="3640292" cy="198993"/>
          </a:xfrm>
          <a:prstGeom prst="rect">
            <a:avLst/>
          </a:prstGeom>
        </p:spPr>
        <p:txBody>
          <a:bodyPr tIns="0" bIns="0" anchor="t" anchorCtr="0">
            <a:noAutofit/>
          </a:bodyPr>
          <a:lstStyle>
            <a:lvl1pPr marL="0" indent="0">
              <a:buNone/>
              <a:defRPr sz="900" b="1">
                <a:solidFill>
                  <a:schemeClr val="tx2"/>
                </a:solidFill>
                <a:latin typeface="+mn-lt"/>
              </a:defRPr>
            </a:lvl1pPr>
            <a:lvl2pPr>
              <a:buNone/>
              <a:defRPr/>
            </a:lvl2pPr>
            <a:lvl3pPr>
              <a:buNone/>
              <a:defRPr/>
            </a:lvl3pPr>
            <a:lvl4pPr>
              <a:buNone/>
              <a:defRPr/>
            </a:lvl4pPr>
            <a:lvl5pPr>
              <a:buNone/>
              <a:defRPr/>
            </a:lvl5pPr>
          </a:lstStyle>
          <a:p>
            <a:pPr lvl="0"/>
            <a:r>
              <a:rPr lang="en-US"/>
              <a:t>Duis </a:t>
            </a:r>
            <a:r>
              <a:rPr lang="en-US" err="1"/>
              <a:t>rutrum</a:t>
            </a:r>
            <a:r>
              <a:rPr lang="en-US"/>
              <a:t> </a:t>
            </a:r>
            <a:r>
              <a:rPr lang="en-US" err="1"/>
              <a:t>vestibulum</a:t>
            </a:r>
            <a:r>
              <a:rPr lang="en-US"/>
              <a:t> </a:t>
            </a:r>
            <a:r>
              <a:rPr lang="en-US" err="1"/>
              <a:t>ornare</a:t>
            </a:r>
            <a:r>
              <a:rPr lang="en-US"/>
              <a:t>. Integer cursus </a:t>
            </a:r>
            <a:r>
              <a:rPr lang="en-US" err="1"/>
              <a:t>eu</a:t>
            </a:r>
            <a:r>
              <a:rPr lang="en-US"/>
              <a:t> </a:t>
            </a:r>
            <a:r>
              <a:rPr lang="en-US" err="1"/>
              <a:t>elit</a:t>
            </a:r>
            <a:r>
              <a:rPr lang="en-US"/>
              <a:t> </a:t>
            </a:r>
            <a:r>
              <a:rPr lang="en-US" err="1"/>
              <a:t>mollis</a:t>
            </a:r>
            <a:r>
              <a:rPr lang="en-US"/>
              <a:t> </a:t>
            </a:r>
            <a:r>
              <a:rPr lang="en-US" err="1"/>
              <a:t>suscipit</a:t>
            </a:r>
            <a:r>
              <a:rPr lang="en-US"/>
              <a:t>.</a:t>
            </a:r>
          </a:p>
        </p:txBody>
      </p:sp>
      <p:sp>
        <p:nvSpPr>
          <p:cNvPr id="61" name="Text Placeholder 38"/>
          <p:cNvSpPr>
            <a:spLocks noGrp="1"/>
          </p:cNvSpPr>
          <p:nvPr>
            <p:ph type="body" sz="quarter" idx="29" hasCustomPrompt="1"/>
          </p:nvPr>
        </p:nvSpPr>
        <p:spPr>
          <a:xfrm>
            <a:off x="5164271" y="3129960"/>
            <a:ext cx="3640292" cy="200861"/>
          </a:xfrm>
          <a:prstGeom prst="rect">
            <a:avLst/>
          </a:prstGeom>
        </p:spPr>
        <p:txBody>
          <a:bodyPr tIns="0" bIns="0" anchor="ctr" anchorCtr="0">
            <a:noAutofit/>
          </a:bodyPr>
          <a:lstStyle>
            <a:lvl1pPr marL="0" indent="0">
              <a:buNone/>
              <a:defRPr sz="1300" b="1">
                <a:solidFill>
                  <a:schemeClr val="tx2"/>
                </a:solidFill>
                <a:latin typeface="+mn-lt"/>
              </a:defRPr>
            </a:lvl1pPr>
            <a:lvl2pPr>
              <a:buNone/>
              <a:defRPr/>
            </a:lvl2pPr>
            <a:lvl3pPr>
              <a:buNone/>
              <a:defRPr/>
            </a:lvl3pPr>
            <a:lvl4pPr>
              <a:buNone/>
              <a:defRPr/>
            </a:lvl4pPr>
            <a:lvl5pPr>
              <a:buNone/>
              <a:defRPr/>
            </a:lvl5pPr>
          </a:lstStyle>
          <a:p>
            <a:pPr lvl="0"/>
            <a:r>
              <a:rPr lang="en-US"/>
              <a:t>Headline</a:t>
            </a:r>
          </a:p>
        </p:txBody>
      </p:sp>
      <p:sp>
        <p:nvSpPr>
          <p:cNvPr id="62" name="Text Placeholder 38"/>
          <p:cNvSpPr>
            <a:spLocks noGrp="1"/>
          </p:cNvSpPr>
          <p:nvPr>
            <p:ph type="body" sz="quarter" idx="30" hasCustomPrompt="1"/>
          </p:nvPr>
        </p:nvSpPr>
        <p:spPr>
          <a:xfrm>
            <a:off x="4615631" y="2999741"/>
            <a:ext cx="502920" cy="668792"/>
          </a:xfrm>
          <a:prstGeom prst="ellipse">
            <a:avLst/>
          </a:prstGeom>
          <a:solidFill>
            <a:schemeClr val="tx2"/>
          </a:solidFill>
        </p:spPr>
        <p:txBody>
          <a:bodyPr anchor="ctr">
            <a:normAutofit/>
          </a:bodyPr>
          <a:lstStyle>
            <a:lvl1pPr marL="0" indent="0" algn="ctr">
              <a:buFont typeface="Arial" pitchFamily="34" charset="0"/>
              <a:buNone/>
              <a:defRPr sz="1100" b="1">
                <a:solidFill>
                  <a:schemeClr val="bg1"/>
                </a:solidFill>
                <a:latin typeface="+mn-lt"/>
              </a:defRPr>
            </a:lvl1pPr>
            <a:lvl2pPr>
              <a:buNone/>
              <a:defRPr/>
            </a:lvl2pPr>
            <a:lvl3pPr>
              <a:buNone/>
              <a:defRPr/>
            </a:lvl3pPr>
            <a:lvl4pPr>
              <a:buNone/>
              <a:defRPr/>
            </a:lvl4pPr>
            <a:lvl5pPr>
              <a:buNone/>
              <a:defRPr/>
            </a:lvl5pPr>
          </a:lstStyle>
          <a:p>
            <a:pPr lvl="0"/>
            <a:r>
              <a:rPr lang="en-US"/>
              <a:t>6</a:t>
            </a:r>
          </a:p>
        </p:txBody>
      </p:sp>
      <p:sp>
        <p:nvSpPr>
          <p:cNvPr id="63" name="Text Placeholder 38"/>
          <p:cNvSpPr>
            <a:spLocks noGrp="1"/>
          </p:cNvSpPr>
          <p:nvPr>
            <p:ph type="body" sz="quarter" idx="31" hasCustomPrompt="1"/>
          </p:nvPr>
        </p:nvSpPr>
        <p:spPr>
          <a:xfrm>
            <a:off x="5164271" y="3378210"/>
            <a:ext cx="3640292" cy="198993"/>
          </a:xfrm>
          <a:prstGeom prst="rect">
            <a:avLst/>
          </a:prstGeom>
        </p:spPr>
        <p:txBody>
          <a:bodyPr tIns="0" bIns="0" anchor="t" anchorCtr="0">
            <a:noAutofit/>
          </a:bodyPr>
          <a:lstStyle>
            <a:lvl1pPr marL="0" indent="0">
              <a:buNone/>
              <a:defRPr sz="900" b="1">
                <a:solidFill>
                  <a:schemeClr val="tx2"/>
                </a:solidFill>
                <a:latin typeface="+mn-lt"/>
              </a:defRPr>
            </a:lvl1pPr>
            <a:lvl2pPr>
              <a:buNone/>
              <a:defRPr/>
            </a:lvl2pPr>
            <a:lvl3pPr>
              <a:buNone/>
              <a:defRPr/>
            </a:lvl3pPr>
            <a:lvl4pPr>
              <a:buNone/>
              <a:defRPr/>
            </a:lvl4pPr>
            <a:lvl5pPr>
              <a:buNone/>
              <a:defRPr/>
            </a:lvl5pPr>
          </a:lstStyle>
          <a:p>
            <a:pPr lvl="0"/>
            <a:r>
              <a:rPr lang="en-US"/>
              <a:t>Duis </a:t>
            </a:r>
            <a:r>
              <a:rPr lang="en-US" err="1"/>
              <a:t>rutrum</a:t>
            </a:r>
            <a:r>
              <a:rPr lang="en-US"/>
              <a:t> </a:t>
            </a:r>
            <a:r>
              <a:rPr lang="en-US" err="1"/>
              <a:t>vestibulum</a:t>
            </a:r>
            <a:r>
              <a:rPr lang="en-US"/>
              <a:t> </a:t>
            </a:r>
            <a:r>
              <a:rPr lang="en-US" err="1"/>
              <a:t>ornare</a:t>
            </a:r>
            <a:r>
              <a:rPr lang="en-US"/>
              <a:t>. Integer cursus </a:t>
            </a:r>
            <a:r>
              <a:rPr lang="en-US" err="1"/>
              <a:t>eu</a:t>
            </a:r>
            <a:r>
              <a:rPr lang="en-US"/>
              <a:t> </a:t>
            </a:r>
            <a:r>
              <a:rPr lang="en-US" err="1"/>
              <a:t>elit</a:t>
            </a:r>
            <a:r>
              <a:rPr lang="en-US"/>
              <a:t> </a:t>
            </a:r>
            <a:r>
              <a:rPr lang="en-US" err="1"/>
              <a:t>mollis</a:t>
            </a:r>
            <a:r>
              <a:rPr lang="en-US"/>
              <a:t> </a:t>
            </a:r>
            <a:r>
              <a:rPr lang="en-US" err="1"/>
              <a:t>suscipit</a:t>
            </a:r>
            <a:r>
              <a:rPr lang="en-US"/>
              <a:t>.</a:t>
            </a:r>
          </a:p>
        </p:txBody>
      </p:sp>
      <p:sp>
        <p:nvSpPr>
          <p:cNvPr id="64" name="Text Placeholder 38"/>
          <p:cNvSpPr>
            <a:spLocks noGrp="1"/>
          </p:cNvSpPr>
          <p:nvPr>
            <p:ph type="body" sz="quarter" idx="32" hasCustomPrompt="1"/>
          </p:nvPr>
        </p:nvSpPr>
        <p:spPr>
          <a:xfrm>
            <a:off x="5164271" y="4296982"/>
            <a:ext cx="3640292" cy="200861"/>
          </a:xfrm>
          <a:prstGeom prst="rect">
            <a:avLst/>
          </a:prstGeom>
        </p:spPr>
        <p:txBody>
          <a:bodyPr tIns="0" bIns="0" anchor="ctr" anchorCtr="0">
            <a:noAutofit/>
          </a:bodyPr>
          <a:lstStyle>
            <a:lvl1pPr marL="0" indent="0">
              <a:buNone/>
              <a:defRPr sz="1300" b="1">
                <a:solidFill>
                  <a:schemeClr val="tx2"/>
                </a:solidFill>
                <a:latin typeface="+mn-lt"/>
              </a:defRPr>
            </a:lvl1pPr>
            <a:lvl2pPr>
              <a:buNone/>
              <a:defRPr/>
            </a:lvl2pPr>
            <a:lvl3pPr>
              <a:buNone/>
              <a:defRPr/>
            </a:lvl3pPr>
            <a:lvl4pPr>
              <a:buNone/>
              <a:defRPr/>
            </a:lvl4pPr>
            <a:lvl5pPr>
              <a:buNone/>
              <a:defRPr/>
            </a:lvl5pPr>
          </a:lstStyle>
          <a:p>
            <a:pPr lvl="0"/>
            <a:r>
              <a:rPr lang="en-US"/>
              <a:t>Headline</a:t>
            </a:r>
          </a:p>
        </p:txBody>
      </p:sp>
      <p:sp>
        <p:nvSpPr>
          <p:cNvPr id="65" name="Text Placeholder 38"/>
          <p:cNvSpPr>
            <a:spLocks noGrp="1"/>
          </p:cNvSpPr>
          <p:nvPr>
            <p:ph type="body" sz="quarter" idx="33" hasCustomPrompt="1"/>
          </p:nvPr>
        </p:nvSpPr>
        <p:spPr>
          <a:xfrm>
            <a:off x="4615631" y="4166763"/>
            <a:ext cx="502920" cy="668792"/>
          </a:xfrm>
          <a:prstGeom prst="ellipse">
            <a:avLst/>
          </a:prstGeom>
          <a:solidFill>
            <a:schemeClr val="tx2"/>
          </a:solidFill>
        </p:spPr>
        <p:txBody>
          <a:bodyPr anchor="ctr">
            <a:normAutofit/>
          </a:bodyPr>
          <a:lstStyle>
            <a:lvl1pPr marL="0" indent="0" algn="ctr">
              <a:buFont typeface="Arial" pitchFamily="34" charset="0"/>
              <a:buNone/>
              <a:defRPr sz="1100" b="1">
                <a:solidFill>
                  <a:schemeClr val="bg1"/>
                </a:solidFill>
                <a:latin typeface="+mn-lt"/>
              </a:defRPr>
            </a:lvl1pPr>
            <a:lvl2pPr>
              <a:buNone/>
              <a:defRPr/>
            </a:lvl2pPr>
            <a:lvl3pPr>
              <a:buNone/>
              <a:defRPr/>
            </a:lvl3pPr>
            <a:lvl4pPr>
              <a:buNone/>
              <a:defRPr/>
            </a:lvl4pPr>
            <a:lvl5pPr>
              <a:buNone/>
              <a:defRPr/>
            </a:lvl5pPr>
          </a:lstStyle>
          <a:p>
            <a:pPr lvl="0"/>
            <a:r>
              <a:rPr lang="en-US"/>
              <a:t>7</a:t>
            </a:r>
          </a:p>
        </p:txBody>
      </p:sp>
      <p:sp>
        <p:nvSpPr>
          <p:cNvPr id="66" name="Text Placeholder 38"/>
          <p:cNvSpPr>
            <a:spLocks noGrp="1"/>
          </p:cNvSpPr>
          <p:nvPr>
            <p:ph type="body" sz="quarter" idx="34" hasCustomPrompt="1"/>
          </p:nvPr>
        </p:nvSpPr>
        <p:spPr>
          <a:xfrm>
            <a:off x="5164271" y="4545232"/>
            <a:ext cx="3640292" cy="198993"/>
          </a:xfrm>
          <a:prstGeom prst="rect">
            <a:avLst/>
          </a:prstGeom>
        </p:spPr>
        <p:txBody>
          <a:bodyPr tIns="0" bIns="0" anchor="t" anchorCtr="0">
            <a:noAutofit/>
          </a:bodyPr>
          <a:lstStyle>
            <a:lvl1pPr marL="0" indent="0">
              <a:buNone/>
              <a:defRPr sz="900" b="1">
                <a:solidFill>
                  <a:schemeClr val="tx2"/>
                </a:solidFill>
                <a:latin typeface="+mn-lt"/>
              </a:defRPr>
            </a:lvl1pPr>
            <a:lvl2pPr>
              <a:buNone/>
              <a:defRPr/>
            </a:lvl2pPr>
            <a:lvl3pPr>
              <a:buNone/>
              <a:defRPr/>
            </a:lvl3pPr>
            <a:lvl4pPr>
              <a:buNone/>
              <a:defRPr/>
            </a:lvl4pPr>
            <a:lvl5pPr>
              <a:buNone/>
              <a:defRPr/>
            </a:lvl5pPr>
          </a:lstStyle>
          <a:p>
            <a:pPr lvl="0"/>
            <a:r>
              <a:rPr lang="en-US"/>
              <a:t>Duis </a:t>
            </a:r>
            <a:r>
              <a:rPr lang="en-US" err="1"/>
              <a:t>rutrum</a:t>
            </a:r>
            <a:r>
              <a:rPr lang="en-US"/>
              <a:t> </a:t>
            </a:r>
            <a:r>
              <a:rPr lang="en-US" err="1"/>
              <a:t>vestibulum</a:t>
            </a:r>
            <a:r>
              <a:rPr lang="en-US"/>
              <a:t> </a:t>
            </a:r>
            <a:r>
              <a:rPr lang="en-US" err="1"/>
              <a:t>ornare</a:t>
            </a:r>
            <a:r>
              <a:rPr lang="en-US"/>
              <a:t>. Integer cursus </a:t>
            </a:r>
            <a:r>
              <a:rPr lang="en-US" err="1"/>
              <a:t>eu</a:t>
            </a:r>
            <a:r>
              <a:rPr lang="en-US"/>
              <a:t> </a:t>
            </a:r>
            <a:r>
              <a:rPr lang="en-US" err="1"/>
              <a:t>elit</a:t>
            </a:r>
            <a:r>
              <a:rPr lang="en-US"/>
              <a:t> </a:t>
            </a:r>
            <a:r>
              <a:rPr lang="en-US" err="1"/>
              <a:t>mollis</a:t>
            </a:r>
            <a:r>
              <a:rPr lang="en-US"/>
              <a:t> </a:t>
            </a:r>
            <a:r>
              <a:rPr lang="en-US" err="1"/>
              <a:t>suscipit</a:t>
            </a:r>
            <a:r>
              <a:rPr lang="en-US"/>
              <a:t>.</a:t>
            </a:r>
          </a:p>
        </p:txBody>
      </p:sp>
      <p:sp>
        <p:nvSpPr>
          <p:cNvPr id="29"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30"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31"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32" name="Footer Placeholder 4"/>
          <p:cNvSpPr txBox="1">
            <a:spLocks/>
          </p:cNvSpPr>
          <p:nvPr userDrawn="1"/>
        </p:nvSpPr>
        <p:spPr>
          <a:xfrm>
            <a:off x="8924926" y="6639317"/>
            <a:ext cx="219075" cy="148963"/>
          </a:xfrm>
          <a:prstGeom prst="rect">
            <a:avLst/>
          </a:prstGeom>
          <a:noFill/>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457200"/>
            <a:fld id="{5D61087F-CA7B-4F6C-AD54-FCE24029CF22}" type="slidenum">
              <a:rPr lang="en-US" smtClean="0">
                <a:solidFill>
                  <a:srgbClr val="646363"/>
                </a:solidFill>
              </a:rPr>
              <a:pPr defTabSz="457200"/>
              <a:t>‹#›</a:t>
            </a:fld>
            <a:endParaRPr lang="en-US">
              <a:solidFill>
                <a:srgbClr val="646363"/>
              </a:solidFill>
            </a:endParaRPr>
          </a:p>
        </p:txBody>
      </p:sp>
      <p:sp>
        <p:nvSpPr>
          <p:cNvPr id="33" name="Rectangle 32"/>
          <p:cNvSpPr/>
          <p:nvPr userDrawn="1"/>
        </p:nvSpPr>
        <p:spPr>
          <a:xfrm>
            <a:off x="8903495" y="6618549"/>
            <a:ext cx="228600" cy="190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34"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
        <p:nvSpPr>
          <p:cNvPr id="36" name="Text Placeholder 2"/>
          <p:cNvSpPr>
            <a:spLocks noGrp="1"/>
          </p:cNvSpPr>
          <p:nvPr>
            <p:ph type="body" sz="quarter" idx="12" hasCustomPrompt="1"/>
          </p:nvPr>
        </p:nvSpPr>
        <p:spPr>
          <a:xfrm>
            <a:off x="203201"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cxnSp>
        <p:nvCxnSpPr>
          <p:cNvPr id="37"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5876309"/>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9_Section Breaker">
    <p:bg>
      <p:bgPr>
        <a:solidFill>
          <a:srgbClr val="F2F2F2"/>
        </a:solidFill>
        <a:effectLst/>
      </p:bgPr>
    </p:bg>
    <p:spTree>
      <p:nvGrpSpPr>
        <p:cNvPr id="1" name=""/>
        <p:cNvGrpSpPr/>
        <p:nvPr/>
      </p:nvGrpSpPr>
      <p:grpSpPr>
        <a:xfrm>
          <a:off x="0" y="0"/>
          <a:ext cx="0" cy="0"/>
          <a:chOff x="0" y="0"/>
          <a:chExt cx="0" cy="0"/>
        </a:xfrm>
      </p:grpSpPr>
      <p:pic>
        <p:nvPicPr>
          <p:cNvPr id="25" name="greyfade-jon-flobrant-193464.jpg"/>
          <p:cNvPicPr>
            <a:picLocks noChangeAspect="1"/>
          </p:cNvPicPr>
          <p:nvPr userDrawn="1"/>
        </p:nvPicPr>
        <p:blipFill>
          <a:blip r:embed="rId2" cstate="print">
            <a:extLst>
              <a:ext uri="{28A0092B-C50C-407E-A947-70E740481C1C}">
                <a14:useLocalDpi xmlns:a14="http://schemas.microsoft.com/office/drawing/2010/main"/>
              </a:ext>
            </a:extLst>
          </a:blip>
          <a:srcRect/>
          <a:stretch>
            <a:fillRect/>
          </a:stretch>
        </p:blipFill>
        <p:spPr>
          <a:xfrm>
            <a:off x="2656750" y="1"/>
            <a:ext cx="6502359" cy="6270172"/>
          </a:xfrm>
          <a:prstGeom prst="rect">
            <a:avLst/>
          </a:prstGeom>
        </p:spPr>
      </p:pic>
      <p:sp>
        <p:nvSpPr>
          <p:cNvPr id="2" name="Title 1"/>
          <p:cNvSpPr>
            <a:spLocks noGrp="1"/>
          </p:cNvSpPr>
          <p:nvPr>
            <p:ph type="ctrTitle" hasCustomPrompt="1"/>
          </p:nvPr>
        </p:nvSpPr>
        <p:spPr>
          <a:xfrm>
            <a:off x="1" y="2353656"/>
            <a:ext cx="5534025" cy="3756689"/>
          </a:xfrm>
          <a:prstGeom prst="rect">
            <a:avLst/>
          </a:prstGeom>
          <a:noFill/>
        </p:spPr>
        <p:txBody>
          <a:bodyPr wrap="square" lIns="0" rtlCol="0" anchor="t" anchorCtr="0">
            <a:noAutofit/>
          </a:bodyPr>
          <a:lstStyle>
            <a:lvl1pPr marL="0" algn="l">
              <a:lnSpc>
                <a:spcPct val="98000"/>
              </a:lnSpc>
              <a:tabLst>
                <a:tab pos="457200" algn="l"/>
              </a:tabLst>
              <a:defRPr lang="en-US" sz="6000" u="sng" dirty="0">
                <a:solidFill>
                  <a:schemeClr val="tx2"/>
                </a:solidFill>
                <a:latin typeface="+mj-lt"/>
                <a:ea typeface="+mn-ea"/>
                <a:cs typeface="Arial"/>
              </a:defRPr>
            </a:lvl1pPr>
          </a:lstStyle>
          <a:p>
            <a:pPr marL="0" lvl="0" algn="l"/>
            <a:r>
              <a:rPr lang="en-US"/>
              <a:t>Section name here in three lines</a:t>
            </a:r>
          </a:p>
        </p:txBody>
      </p:sp>
      <p:sp>
        <p:nvSpPr>
          <p:cNvPr id="21" name="object 5"/>
          <p:cNvSpPr/>
          <p:nvPr userDrawn="1"/>
        </p:nvSpPr>
        <p:spPr>
          <a:xfrm>
            <a:off x="8432008" y="2976559"/>
            <a:ext cx="462845" cy="617128"/>
          </a:xfrm>
          <a:custGeom>
            <a:avLst/>
            <a:gdLst/>
            <a:ahLst/>
            <a:cxnLst/>
            <a:rect l="l" t="t" r="r" b="b"/>
            <a:pathLst>
              <a:path w="1880363" h="1880368">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4"/>
                </a:lnTo>
                <a:lnTo>
                  <a:pt x="2753" y="1012311"/>
                </a:lnTo>
                <a:lnTo>
                  <a:pt x="11014" y="1084096"/>
                </a:lnTo>
                <a:lnTo>
                  <a:pt x="24783" y="1155197"/>
                </a:lnTo>
                <a:lnTo>
                  <a:pt x="44059" y="1225271"/>
                </a:lnTo>
                <a:lnTo>
                  <a:pt x="68843" y="1293976"/>
                </a:lnTo>
                <a:lnTo>
                  <a:pt x="99134" y="1360970"/>
                </a:lnTo>
                <a:lnTo>
                  <a:pt x="134933" y="1425911"/>
                </a:lnTo>
                <a:lnTo>
                  <a:pt x="176239" y="1488457"/>
                </a:lnTo>
                <a:lnTo>
                  <a:pt x="223052" y="1548266"/>
                </a:lnTo>
                <a:lnTo>
                  <a:pt x="275373" y="1604994"/>
                </a:lnTo>
                <a:lnTo>
                  <a:pt x="332102" y="1657315"/>
                </a:lnTo>
                <a:lnTo>
                  <a:pt x="391911" y="1704129"/>
                </a:lnTo>
                <a:lnTo>
                  <a:pt x="454457" y="1745435"/>
                </a:lnTo>
                <a:lnTo>
                  <a:pt x="519398" y="1781233"/>
                </a:lnTo>
                <a:lnTo>
                  <a:pt x="586392" y="1811524"/>
                </a:lnTo>
                <a:lnTo>
                  <a:pt x="655098" y="1836308"/>
                </a:lnTo>
                <a:lnTo>
                  <a:pt x="725172" y="1855584"/>
                </a:lnTo>
                <a:lnTo>
                  <a:pt x="796273" y="1869353"/>
                </a:lnTo>
                <a:lnTo>
                  <a:pt x="868058" y="1877614"/>
                </a:lnTo>
                <a:lnTo>
                  <a:pt x="940185" y="1880368"/>
                </a:lnTo>
                <a:lnTo>
                  <a:pt x="1012312" y="1877614"/>
                </a:lnTo>
                <a:lnTo>
                  <a:pt x="1084097" y="1869353"/>
                </a:lnTo>
                <a:lnTo>
                  <a:pt x="1155197" y="1855584"/>
                </a:lnTo>
                <a:lnTo>
                  <a:pt x="1225271" y="1836308"/>
                </a:lnTo>
                <a:lnTo>
                  <a:pt x="1293976" y="1811524"/>
                </a:lnTo>
                <a:lnTo>
                  <a:pt x="1360970" y="1781233"/>
                </a:lnTo>
                <a:lnTo>
                  <a:pt x="1425911" y="1745435"/>
                </a:lnTo>
                <a:lnTo>
                  <a:pt x="1488456" y="1704129"/>
                </a:lnTo>
                <a:lnTo>
                  <a:pt x="1548264" y="1657315"/>
                </a:lnTo>
                <a:lnTo>
                  <a:pt x="1604992" y="1604994"/>
                </a:lnTo>
                <a:lnTo>
                  <a:pt x="1657313" y="1548266"/>
                </a:lnTo>
                <a:lnTo>
                  <a:pt x="1704126" y="1488457"/>
                </a:lnTo>
                <a:lnTo>
                  <a:pt x="1745432" y="1425911"/>
                </a:lnTo>
                <a:lnTo>
                  <a:pt x="1781230" y="1360970"/>
                </a:lnTo>
                <a:lnTo>
                  <a:pt x="1811521" y="1293976"/>
                </a:lnTo>
                <a:lnTo>
                  <a:pt x="1836304" y="1225271"/>
                </a:lnTo>
                <a:lnTo>
                  <a:pt x="1855580" y="1155197"/>
                </a:lnTo>
                <a:lnTo>
                  <a:pt x="1869349" y="1084096"/>
                </a:lnTo>
                <a:lnTo>
                  <a:pt x="1877610" y="1012311"/>
                </a:lnTo>
                <a:lnTo>
                  <a:pt x="1880363" y="940184"/>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chemeClr val="accent6">
              <a:alpha val="56000"/>
            </a:schemeClr>
          </a:solidFill>
        </p:spPr>
        <p:txBody>
          <a:bodyPr wrap="square" lIns="0" tIns="0" rIns="0" bIns="0" rtlCol="0">
            <a:noAutofit/>
          </a:bodyPr>
          <a:lstStyle/>
          <a:p>
            <a:pPr defTabSz="457200"/>
            <a:endParaRPr>
              <a:solidFill>
                <a:srgbClr val="000000"/>
              </a:solidFill>
            </a:endParaRPr>
          </a:p>
        </p:txBody>
      </p:sp>
      <p:sp>
        <p:nvSpPr>
          <p:cNvPr id="26" name="object 5"/>
          <p:cNvSpPr/>
          <p:nvPr userDrawn="1"/>
        </p:nvSpPr>
        <p:spPr>
          <a:xfrm>
            <a:off x="7724017" y="4759389"/>
            <a:ext cx="391505" cy="522008"/>
          </a:xfrm>
          <a:custGeom>
            <a:avLst/>
            <a:gdLst/>
            <a:ahLst/>
            <a:cxnLst/>
            <a:rect l="l" t="t" r="r" b="b"/>
            <a:pathLst>
              <a:path w="1880363" h="1880368">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4"/>
                </a:lnTo>
                <a:lnTo>
                  <a:pt x="2753" y="1012311"/>
                </a:lnTo>
                <a:lnTo>
                  <a:pt x="11014" y="1084096"/>
                </a:lnTo>
                <a:lnTo>
                  <a:pt x="24783" y="1155197"/>
                </a:lnTo>
                <a:lnTo>
                  <a:pt x="44059" y="1225271"/>
                </a:lnTo>
                <a:lnTo>
                  <a:pt x="68843" y="1293976"/>
                </a:lnTo>
                <a:lnTo>
                  <a:pt x="99134" y="1360970"/>
                </a:lnTo>
                <a:lnTo>
                  <a:pt x="134933" y="1425911"/>
                </a:lnTo>
                <a:lnTo>
                  <a:pt x="176239" y="1488457"/>
                </a:lnTo>
                <a:lnTo>
                  <a:pt x="223052" y="1548266"/>
                </a:lnTo>
                <a:lnTo>
                  <a:pt x="275373" y="1604994"/>
                </a:lnTo>
                <a:lnTo>
                  <a:pt x="332102" y="1657315"/>
                </a:lnTo>
                <a:lnTo>
                  <a:pt x="391911" y="1704129"/>
                </a:lnTo>
                <a:lnTo>
                  <a:pt x="454457" y="1745435"/>
                </a:lnTo>
                <a:lnTo>
                  <a:pt x="519398" y="1781233"/>
                </a:lnTo>
                <a:lnTo>
                  <a:pt x="586392" y="1811524"/>
                </a:lnTo>
                <a:lnTo>
                  <a:pt x="655098" y="1836308"/>
                </a:lnTo>
                <a:lnTo>
                  <a:pt x="725172" y="1855584"/>
                </a:lnTo>
                <a:lnTo>
                  <a:pt x="796273" y="1869353"/>
                </a:lnTo>
                <a:lnTo>
                  <a:pt x="868058" y="1877614"/>
                </a:lnTo>
                <a:lnTo>
                  <a:pt x="940185" y="1880368"/>
                </a:lnTo>
                <a:lnTo>
                  <a:pt x="1012312" y="1877614"/>
                </a:lnTo>
                <a:lnTo>
                  <a:pt x="1084097" y="1869353"/>
                </a:lnTo>
                <a:lnTo>
                  <a:pt x="1155197" y="1855584"/>
                </a:lnTo>
                <a:lnTo>
                  <a:pt x="1225271" y="1836308"/>
                </a:lnTo>
                <a:lnTo>
                  <a:pt x="1293976" y="1811524"/>
                </a:lnTo>
                <a:lnTo>
                  <a:pt x="1360970" y="1781233"/>
                </a:lnTo>
                <a:lnTo>
                  <a:pt x="1425911" y="1745435"/>
                </a:lnTo>
                <a:lnTo>
                  <a:pt x="1488456" y="1704129"/>
                </a:lnTo>
                <a:lnTo>
                  <a:pt x="1548264" y="1657315"/>
                </a:lnTo>
                <a:lnTo>
                  <a:pt x="1604992" y="1604994"/>
                </a:lnTo>
                <a:lnTo>
                  <a:pt x="1657313" y="1548266"/>
                </a:lnTo>
                <a:lnTo>
                  <a:pt x="1704126" y="1488457"/>
                </a:lnTo>
                <a:lnTo>
                  <a:pt x="1745432" y="1425911"/>
                </a:lnTo>
                <a:lnTo>
                  <a:pt x="1781230" y="1360970"/>
                </a:lnTo>
                <a:lnTo>
                  <a:pt x="1811521" y="1293976"/>
                </a:lnTo>
                <a:lnTo>
                  <a:pt x="1836304" y="1225271"/>
                </a:lnTo>
                <a:lnTo>
                  <a:pt x="1855580" y="1155197"/>
                </a:lnTo>
                <a:lnTo>
                  <a:pt x="1869349" y="1084096"/>
                </a:lnTo>
                <a:lnTo>
                  <a:pt x="1877610" y="1012311"/>
                </a:lnTo>
                <a:lnTo>
                  <a:pt x="1880363" y="940184"/>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chemeClr val="accent4">
              <a:alpha val="56000"/>
            </a:schemeClr>
          </a:solidFill>
        </p:spPr>
        <p:txBody>
          <a:bodyPr wrap="square" lIns="0" tIns="0" rIns="0" bIns="0" rtlCol="0">
            <a:noAutofit/>
          </a:bodyPr>
          <a:lstStyle/>
          <a:p>
            <a:pPr defTabSz="457200"/>
            <a:endParaRPr>
              <a:solidFill>
                <a:srgbClr val="000000"/>
              </a:solidFill>
            </a:endParaRPr>
          </a:p>
        </p:txBody>
      </p:sp>
      <p:sp>
        <p:nvSpPr>
          <p:cNvPr id="27" name="object 5"/>
          <p:cNvSpPr/>
          <p:nvPr userDrawn="1"/>
        </p:nvSpPr>
        <p:spPr>
          <a:xfrm>
            <a:off x="6081105" y="2183592"/>
            <a:ext cx="357794" cy="477059"/>
          </a:xfrm>
          <a:custGeom>
            <a:avLst/>
            <a:gdLst/>
            <a:ahLst/>
            <a:cxnLst/>
            <a:rect l="l" t="t" r="r" b="b"/>
            <a:pathLst>
              <a:path w="1880363" h="1880368">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4"/>
                </a:lnTo>
                <a:lnTo>
                  <a:pt x="2753" y="1012311"/>
                </a:lnTo>
                <a:lnTo>
                  <a:pt x="11014" y="1084096"/>
                </a:lnTo>
                <a:lnTo>
                  <a:pt x="24783" y="1155197"/>
                </a:lnTo>
                <a:lnTo>
                  <a:pt x="44059" y="1225271"/>
                </a:lnTo>
                <a:lnTo>
                  <a:pt x="68843" y="1293976"/>
                </a:lnTo>
                <a:lnTo>
                  <a:pt x="99134" y="1360970"/>
                </a:lnTo>
                <a:lnTo>
                  <a:pt x="134933" y="1425911"/>
                </a:lnTo>
                <a:lnTo>
                  <a:pt x="176239" y="1488457"/>
                </a:lnTo>
                <a:lnTo>
                  <a:pt x="223052" y="1548266"/>
                </a:lnTo>
                <a:lnTo>
                  <a:pt x="275373" y="1604994"/>
                </a:lnTo>
                <a:lnTo>
                  <a:pt x="332102" y="1657315"/>
                </a:lnTo>
                <a:lnTo>
                  <a:pt x="391911" y="1704129"/>
                </a:lnTo>
                <a:lnTo>
                  <a:pt x="454457" y="1745435"/>
                </a:lnTo>
                <a:lnTo>
                  <a:pt x="519398" y="1781233"/>
                </a:lnTo>
                <a:lnTo>
                  <a:pt x="586392" y="1811524"/>
                </a:lnTo>
                <a:lnTo>
                  <a:pt x="655098" y="1836308"/>
                </a:lnTo>
                <a:lnTo>
                  <a:pt x="725172" y="1855584"/>
                </a:lnTo>
                <a:lnTo>
                  <a:pt x="796273" y="1869353"/>
                </a:lnTo>
                <a:lnTo>
                  <a:pt x="868058" y="1877614"/>
                </a:lnTo>
                <a:lnTo>
                  <a:pt x="940185" y="1880368"/>
                </a:lnTo>
                <a:lnTo>
                  <a:pt x="1012312" y="1877614"/>
                </a:lnTo>
                <a:lnTo>
                  <a:pt x="1084097" y="1869353"/>
                </a:lnTo>
                <a:lnTo>
                  <a:pt x="1155197" y="1855584"/>
                </a:lnTo>
                <a:lnTo>
                  <a:pt x="1225271" y="1836308"/>
                </a:lnTo>
                <a:lnTo>
                  <a:pt x="1293976" y="1811524"/>
                </a:lnTo>
                <a:lnTo>
                  <a:pt x="1360970" y="1781233"/>
                </a:lnTo>
                <a:lnTo>
                  <a:pt x="1425911" y="1745435"/>
                </a:lnTo>
                <a:lnTo>
                  <a:pt x="1488456" y="1704129"/>
                </a:lnTo>
                <a:lnTo>
                  <a:pt x="1548264" y="1657315"/>
                </a:lnTo>
                <a:lnTo>
                  <a:pt x="1604992" y="1604994"/>
                </a:lnTo>
                <a:lnTo>
                  <a:pt x="1657313" y="1548266"/>
                </a:lnTo>
                <a:lnTo>
                  <a:pt x="1704126" y="1488457"/>
                </a:lnTo>
                <a:lnTo>
                  <a:pt x="1745432" y="1425911"/>
                </a:lnTo>
                <a:lnTo>
                  <a:pt x="1781230" y="1360970"/>
                </a:lnTo>
                <a:lnTo>
                  <a:pt x="1811521" y="1293976"/>
                </a:lnTo>
                <a:lnTo>
                  <a:pt x="1836304" y="1225271"/>
                </a:lnTo>
                <a:lnTo>
                  <a:pt x="1855580" y="1155197"/>
                </a:lnTo>
                <a:lnTo>
                  <a:pt x="1869349" y="1084096"/>
                </a:lnTo>
                <a:lnTo>
                  <a:pt x="1877610" y="1012311"/>
                </a:lnTo>
                <a:lnTo>
                  <a:pt x="1880363" y="940184"/>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chemeClr val="accent5">
              <a:alpha val="56000"/>
            </a:schemeClr>
          </a:solidFill>
        </p:spPr>
        <p:txBody>
          <a:bodyPr wrap="square" lIns="0" tIns="0" rIns="0" bIns="0" rtlCol="0">
            <a:noAutofit/>
          </a:bodyPr>
          <a:lstStyle/>
          <a:p>
            <a:pPr defTabSz="457200"/>
            <a:endParaRPr>
              <a:solidFill>
                <a:srgbClr val="000000"/>
              </a:solidFill>
            </a:endParaRPr>
          </a:p>
        </p:txBody>
      </p:sp>
      <p:sp>
        <p:nvSpPr>
          <p:cNvPr id="28" name="object 5"/>
          <p:cNvSpPr/>
          <p:nvPr userDrawn="1"/>
        </p:nvSpPr>
        <p:spPr>
          <a:xfrm>
            <a:off x="5442627" y="4174848"/>
            <a:ext cx="347870" cy="463827"/>
          </a:xfrm>
          <a:custGeom>
            <a:avLst/>
            <a:gdLst/>
            <a:ahLst/>
            <a:cxnLst/>
            <a:rect l="l" t="t" r="r" b="b"/>
            <a:pathLst>
              <a:path w="1880363" h="1880368">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4"/>
                </a:lnTo>
                <a:lnTo>
                  <a:pt x="2753" y="1012311"/>
                </a:lnTo>
                <a:lnTo>
                  <a:pt x="11014" y="1084096"/>
                </a:lnTo>
                <a:lnTo>
                  <a:pt x="24783" y="1155197"/>
                </a:lnTo>
                <a:lnTo>
                  <a:pt x="44059" y="1225271"/>
                </a:lnTo>
                <a:lnTo>
                  <a:pt x="68843" y="1293976"/>
                </a:lnTo>
                <a:lnTo>
                  <a:pt x="99134" y="1360970"/>
                </a:lnTo>
                <a:lnTo>
                  <a:pt x="134933" y="1425911"/>
                </a:lnTo>
                <a:lnTo>
                  <a:pt x="176239" y="1488457"/>
                </a:lnTo>
                <a:lnTo>
                  <a:pt x="223052" y="1548266"/>
                </a:lnTo>
                <a:lnTo>
                  <a:pt x="275373" y="1604994"/>
                </a:lnTo>
                <a:lnTo>
                  <a:pt x="332102" y="1657315"/>
                </a:lnTo>
                <a:lnTo>
                  <a:pt x="391911" y="1704129"/>
                </a:lnTo>
                <a:lnTo>
                  <a:pt x="454457" y="1745435"/>
                </a:lnTo>
                <a:lnTo>
                  <a:pt x="519398" y="1781233"/>
                </a:lnTo>
                <a:lnTo>
                  <a:pt x="586392" y="1811524"/>
                </a:lnTo>
                <a:lnTo>
                  <a:pt x="655098" y="1836308"/>
                </a:lnTo>
                <a:lnTo>
                  <a:pt x="725172" y="1855584"/>
                </a:lnTo>
                <a:lnTo>
                  <a:pt x="796273" y="1869353"/>
                </a:lnTo>
                <a:lnTo>
                  <a:pt x="868058" y="1877614"/>
                </a:lnTo>
                <a:lnTo>
                  <a:pt x="940185" y="1880368"/>
                </a:lnTo>
                <a:lnTo>
                  <a:pt x="1012312" y="1877614"/>
                </a:lnTo>
                <a:lnTo>
                  <a:pt x="1084097" y="1869353"/>
                </a:lnTo>
                <a:lnTo>
                  <a:pt x="1155197" y="1855584"/>
                </a:lnTo>
                <a:lnTo>
                  <a:pt x="1225271" y="1836308"/>
                </a:lnTo>
                <a:lnTo>
                  <a:pt x="1293976" y="1811524"/>
                </a:lnTo>
                <a:lnTo>
                  <a:pt x="1360970" y="1781233"/>
                </a:lnTo>
                <a:lnTo>
                  <a:pt x="1425911" y="1745435"/>
                </a:lnTo>
                <a:lnTo>
                  <a:pt x="1488456" y="1704129"/>
                </a:lnTo>
                <a:lnTo>
                  <a:pt x="1548264" y="1657315"/>
                </a:lnTo>
                <a:lnTo>
                  <a:pt x="1604992" y="1604994"/>
                </a:lnTo>
                <a:lnTo>
                  <a:pt x="1657313" y="1548266"/>
                </a:lnTo>
                <a:lnTo>
                  <a:pt x="1704126" y="1488457"/>
                </a:lnTo>
                <a:lnTo>
                  <a:pt x="1745432" y="1425911"/>
                </a:lnTo>
                <a:lnTo>
                  <a:pt x="1781230" y="1360970"/>
                </a:lnTo>
                <a:lnTo>
                  <a:pt x="1811521" y="1293976"/>
                </a:lnTo>
                <a:lnTo>
                  <a:pt x="1836304" y="1225271"/>
                </a:lnTo>
                <a:lnTo>
                  <a:pt x="1855580" y="1155197"/>
                </a:lnTo>
                <a:lnTo>
                  <a:pt x="1869349" y="1084096"/>
                </a:lnTo>
                <a:lnTo>
                  <a:pt x="1877610" y="1012311"/>
                </a:lnTo>
                <a:lnTo>
                  <a:pt x="1880363" y="940184"/>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chemeClr val="accent3">
              <a:alpha val="56000"/>
            </a:schemeClr>
          </a:solidFill>
        </p:spPr>
        <p:txBody>
          <a:bodyPr wrap="square" lIns="0" tIns="0" rIns="0" bIns="0" rtlCol="0">
            <a:noAutofit/>
          </a:bodyPr>
          <a:lstStyle/>
          <a:p>
            <a:pPr defTabSz="457200"/>
            <a:endParaRPr>
              <a:solidFill>
                <a:srgbClr val="000000"/>
              </a:solidFill>
            </a:endParaRPr>
          </a:p>
        </p:txBody>
      </p:sp>
      <p:sp>
        <p:nvSpPr>
          <p:cNvPr id="29" name="object 5"/>
          <p:cNvSpPr/>
          <p:nvPr userDrawn="1"/>
        </p:nvSpPr>
        <p:spPr>
          <a:xfrm>
            <a:off x="6381751" y="3345759"/>
            <a:ext cx="240507" cy="320676"/>
          </a:xfrm>
          <a:custGeom>
            <a:avLst/>
            <a:gdLst/>
            <a:ahLst/>
            <a:cxnLst/>
            <a:rect l="l" t="t" r="r" b="b"/>
            <a:pathLst>
              <a:path w="1880363" h="1880368">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4"/>
                </a:lnTo>
                <a:lnTo>
                  <a:pt x="2753" y="1012311"/>
                </a:lnTo>
                <a:lnTo>
                  <a:pt x="11014" y="1084096"/>
                </a:lnTo>
                <a:lnTo>
                  <a:pt x="24783" y="1155197"/>
                </a:lnTo>
                <a:lnTo>
                  <a:pt x="44059" y="1225271"/>
                </a:lnTo>
                <a:lnTo>
                  <a:pt x="68843" y="1293976"/>
                </a:lnTo>
                <a:lnTo>
                  <a:pt x="99134" y="1360970"/>
                </a:lnTo>
                <a:lnTo>
                  <a:pt x="134933" y="1425911"/>
                </a:lnTo>
                <a:lnTo>
                  <a:pt x="176239" y="1488457"/>
                </a:lnTo>
                <a:lnTo>
                  <a:pt x="223052" y="1548266"/>
                </a:lnTo>
                <a:lnTo>
                  <a:pt x="275373" y="1604994"/>
                </a:lnTo>
                <a:lnTo>
                  <a:pt x="332102" y="1657315"/>
                </a:lnTo>
                <a:lnTo>
                  <a:pt x="391911" y="1704129"/>
                </a:lnTo>
                <a:lnTo>
                  <a:pt x="454457" y="1745435"/>
                </a:lnTo>
                <a:lnTo>
                  <a:pt x="519398" y="1781233"/>
                </a:lnTo>
                <a:lnTo>
                  <a:pt x="586392" y="1811524"/>
                </a:lnTo>
                <a:lnTo>
                  <a:pt x="655098" y="1836308"/>
                </a:lnTo>
                <a:lnTo>
                  <a:pt x="725172" y="1855584"/>
                </a:lnTo>
                <a:lnTo>
                  <a:pt x="796273" y="1869353"/>
                </a:lnTo>
                <a:lnTo>
                  <a:pt x="868058" y="1877614"/>
                </a:lnTo>
                <a:lnTo>
                  <a:pt x="940185" y="1880368"/>
                </a:lnTo>
                <a:lnTo>
                  <a:pt x="1012312" y="1877614"/>
                </a:lnTo>
                <a:lnTo>
                  <a:pt x="1084097" y="1869353"/>
                </a:lnTo>
                <a:lnTo>
                  <a:pt x="1155197" y="1855584"/>
                </a:lnTo>
                <a:lnTo>
                  <a:pt x="1225271" y="1836308"/>
                </a:lnTo>
                <a:lnTo>
                  <a:pt x="1293976" y="1811524"/>
                </a:lnTo>
                <a:lnTo>
                  <a:pt x="1360970" y="1781233"/>
                </a:lnTo>
                <a:lnTo>
                  <a:pt x="1425911" y="1745435"/>
                </a:lnTo>
                <a:lnTo>
                  <a:pt x="1488456" y="1704129"/>
                </a:lnTo>
                <a:lnTo>
                  <a:pt x="1548264" y="1657315"/>
                </a:lnTo>
                <a:lnTo>
                  <a:pt x="1604992" y="1604994"/>
                </a:lnTo>
                <a:lnTo>
                  <a:pt x="1657313" y="1548266"/>
                </a:lnTo>
                <a:lnTo>
                  <a:pt x="1704126" y="1488457"/>
                </a:lnTo>
                <a:lnTo>
                  <a:pt x="1745432" y="1425911"/>
                </a:lnTo>
                <a:lnTo>
                  <a:pt x="1781230" y="1360970"/>
                </a:lnTo>
                <a:lnTo>
                  <a:pt x="1811521" y="1293976"/>
                </a:lnTo>
                <a:lnTo>
                  <a:pt x="1836304" y="1225271"/>
                </a:lnTo>
                <a:lnTo>
                  <a:pt x="1855580" y="1155197"/>
                </a:lnTo>
                <a:lnTo>
                  <a:pt x="1869349" y="1084096"/>
                </a:lnTo>
                <a:lnTo>
                  <a:pt x="1877610" y="1012311"/>
                </a:lnTo>
                <a:lnTo>
                  <a:pt x="1880363" y="940184"/>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chemeClr val="tx2">
              <a:alpha val="56000"/>
            </a:schemeClr>
          </a:solidFill>
        </p:spPr>
        <p:txBody>
          <a:bodyPr wrap="square" lIns="0" tIns="0" rIns="0" bIns="0" rtlCol="0">
            <a:noAutofit/>
          </a:bodyPr>
          <a:lstStyle/>
          <a:p>
            <a:pPr defTabSz="457200"/>
            <a:endParaRPr>
              <a:solidFill>
                <a:srgbClr val="000000"/>
              </a:solidFill>
            </a:endParaRPr>
          </a:p>
        </p:txBody>
      </p:sp>
      <p:sp>
        <p:nvSpPr>
          <p:cNvPr id="24"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31"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33"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34"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cxnSp>
        <p:nvCxnSpPr>
          <p:cNvPr id="35"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5" name="object 2"/>
          <p:cNvSpPr/>
          <p:nvPr userDrawn="1"/>
        </p:nvSpPr>
        <p:spPr>
          <a:xfrm>
            <a:off x="92869" y="400052"/>
            <a:ext cx="1310850" cy="1464705"/>
          </a:xfrm>
          <a:prstGeom prst="rect">
            <a:avLst/>
          </a:prstGeom>
          <a:blipFill>
            <a:blip r:embed="rId3" cstate="print"/>
            <a:stretch>
              <a:fillRect/>
            </a:stretch>
          </a:blipFill>
        </p:spPr>
        <p:txBody>
          <a:bodyPr wrap="square" lIns="0" tIns="0" rIns="0" bIns="0" rtlCol="0">
            <a:noAutofit/>
          </a:bodyPr>
          <a:lstStyle/>
          <a:p>
            <a:pPr defTabSz="457200"/>
            <a:endParaRPr>
              <a:solidFill>
                <a:srgbClr val="000000"/>
              </a:solidFill>
            </a:endParaRPr>
          </a:p>
        </p:txBody>
      </p:sp>
    </p:spTree>
    <p:extLst>
      <p:ext uri="{BB962C8B-B14F-4D97-AF65-F5344CB8AC3E}">
        <p14:creationId xmlns:p14="http://schemas.microsoft.com/office/powerpoint/2010/main" val="4152747347"/>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9_Section Breaker with Client/Partner Logo">
    <p:bg>
      <p:bgPr>
        <a:solidFill>
          <a:srgbClr val="F2F2F2"/>
        </a:solidFill>
        <a:effectLst/>
      </p:bgPr>
    </p:bg>
    <p:spTree>
      <p:nvGrpSpPr>
        <p:cNvPr id="1" name=""/>
        <p:cNvGrpSpPr/>
        <p:nvPr/>
      </p:nvGrpSpPr>
      <p:grpSpPr>
        <a:xfrm>
          <a:off x="0" y="0"/>
          <a:ext cx="0" cy="0"/>
          <a:chOff x="0" y="0"/>
          <a:chExt cx="0" cy="0"/>
        </a:xfrm>
      </p:grpSpPr>
      <p:pic>
        <p:nvPicPr>
          <p:cNvPr id="31" name="greyfade-jon-flobrant-193464.jpg"/>
          <p:cNvPicPr>
            <a:picLocks noChangeAspect="1"/>
          </p:cNvPicPr>
          <p:nvPr userDrawn="1"/>
        </p:nvPicPr>
        <p:blipFill>
          <a:blip r:embed="rId2" cstate="print">
            <a:extLst>
              <a:ext uri="{28A0092B-C50C-407E-A947-70E740481C1C}">
                <a14:useLocalDpi xmlns:a14="http://schemas.microsoft.com/office/drawing/2010/main"/>
              </a:ext>
            </a:extLst>
          </a:blip>
          <a:srcRect/>
          <a:stretch>
            <a:fillRect/>
          </a:stretch>
        </p:blipFill>
        <p:spPr>
          <a:xfrm>
            <a:off x="2656750" y="1"/>
            <a:ext cx="6502359" cy="6270172"/>
          </a:xfrm>
          <a:prstGeom prst="rect">
            <a:avLst/>
          </a:prstGeom>
        </p:spPr>
      </p:pic>
      <p:sp>
        <p:nvSpPr>
          <p:cNvPr id="2" name="Title 1"/>
          <p:cNvSpPr>
            <a:spLocks noGrp="1"/>
          </p:cNvSpPr>
          <p:nvPr>
            <p:ph type="ctrTitle" hasCustomPrompt="1"/>
          </p:nvPr>
        </p:nvSpPr>
        <p:spPr>
          <a:xfrm>
            <a:off x="1" y="2353656"/>
            <a:ext cx="5534025" cy="3756689"/>
          </a:xfrm>
          <a:prstGeom prst="rect">
            <a:avLst/>
          </a:prstGeom>
          <a:noFill/>
        </p:spPr>
        <p:txBody>
          <a:bodyPr wrap="square" lIns="0" rtlCol="0" anchor="t" anchorCtr="0">
            <a:noAutofit/>
          </a:bodyPr>
          <a:lstStyle>
            <a:lvl1pPr marL="0" algn="l">
              <a:lnSpc>
                <a:spcPct val="98000"/>
              </a:lnSpc>
              <a:tabLst>
                <a:tab pos="457200" algn="l"/>
              </a:tabLst>
              <a:defRPr lang="en-US" sz="6000" u="sng" dirty="0">
                <a:solidFill>
                  <a:schemeClr val="tx2"/>
                </a:solidFill>
                <a:latin typeface="+mj-lt"/>
                <a:ea typeface="+mn-ea"/>
                <a:cs typeface="Arial"/>
              </a:defRPr>
            </a:lvl1pPr>
          </a:lstStyle>
          <a:p>
            <a:pPr marL="0" lvl="0" algn="l"/>
            <a:r>
              <a:rPr lang="en-US"/>
              <a:t>Section name here in three lines</a:t>
            </a:r>
          </a:p>
        </p:txBody>
      </p:sp>
      <p:sp>
        <p:nvSpPr>
          <p:cNvPr id="16" name="object 2"/>
          <p:cNvSpPr/>
          <p:nvPr userDrawn="1"/>
        </p:nvSpPr>
        <p:spPr>
          <a:xfrm>
            <a:off x="92869" y="400052"/>
            <a:ext cx="1310850" cy="1464705"/>
          </a:xfrm>
          <a:prstGeom prst="rect">
            <a:avLst/>
          </a:prstGeom>
          <a:blipFill>
            <a:blip r:embed="rId3" cstate="print"/>
            <a:stretch>
              <a:fillRect/>
            </a:stretch>
          </a:blipFill>
        </p:spPr>
        <p:txBody>
          <a:bodyPr wrap="square" lIns="0" tIns="0" rIns="0" bIns="0" rtlCol="0">
            <a:noAutofit/>
          </a:bodyPr>
          <a:lstStyle/>
          <a:p>
            <a:pPr defTabSz="457200"/>
            <a:endParaRPr>
              <a:solidFill>
                <a:srgbClr val="000000"/>
              </a:solidFill>
            </a:endParaRPr>
          </a:p>
        </p:txBody>
      </p:sp>
      <p:sp>
        <p:nvSpPr>
          <p:cNvPr id="21" name="object 5"/>
          <p:cNvSpPr/>
          <p:nvPr userDrawn="1"/>
        </p:nvSpPr>
        <p:spPr>
          <a:xfrm>
            <a:off x="8432008" y="2976559"/>
            <a:ext cx="462845" cy="617128"/>
          </a:xfrm>
          <a:custGeom>
            <a:avLst/>
            <a:gdLst/>
            <a:ahLst/>
            <a:cxnLst/>
            <a:rect l="l" t="t" r="r" b="b"/>
            <a:pathLst>
              <a:path w="1880363" h="1880368">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4"/>
                </a:lnTo>
                <a:lnTo>
                  <a:pt x="2753" y="1012311"/>
                </a:lnTo>
                <a:lnTo>
                  <a:pt x="11014" y="1084096"/>
                </a:lnTo>
                <a:lnTo>
                  <a:pt x="24783" y="1155197"/>
                </a:lnTo>
                <a:lnTo>
                  <a:pt x="44059" y="1225271"/>
                </a:lnTo>
                <a:lnTo>
                  <a:pt x="68843" y="1293976"/>
                </a:lnTo>
                <a:lnTo>
                  <a:pt x="99134" y="1360970"/>
                </a:lnTo>
                <a:lnTo>
                  <a:pt x="134933" y="1425911"/>
                </a:lnTo>
                <a:lnTo>
                  <a:pt x="176239" y="1488457"/>
                </a:lnTo>
                <a:lnTo>
                  <a:pt x="223052" y="1548266"/>
                </a:lnTo>
                <a:lnTo>
                  <a:pt x="275373" y="1604994"/>
                </a:lnTo>
                <a:lnTo>
                  <a:pt x="332102" y="1657315"/>
                </a:lnTo>
                <a:lnTo>
                  <a:pt x="391911" y="1704129"/>
                </a:lnTo>
                <a:lnTo>
                  <a:pt x="454457" y="1745435"/>
                </a:lnTo>
                <a:lnTo>
                  <a:pt x="519398" y="1781233"/>
                </a:lnTo>
                <a:lnTo>
                  <a:pt x="586392" y="1811524"/>
                </a:lnTo>
                <a:lnTo>
                  <a:pt x="655098" y="1836308"/>
                </a:lnTo>
                <a:lnTo>
                  <a:pt x="725172" y="1855584"/>
                </a:lnTo>
                <a:lnTo>
                  <a:pt x="796273" y="1869353"/>
                </a:lnTo>
                <a:lnTo>
                  <a:pt x="868058" y="1877614"/>
                </a:lnTo>
                <a:lnTo>
                  <a:pt x="940185" y="1880368"/>
                </a:lnTo>
                <a:lnTo>
                  <a:pt x="1012312" y="1877614"/>
                </a:lnTo>
                <a:lnTo>
                  <a:pt x="1084097" y="1869353"/>
                </a:lnTo>
                <a:lnTo>
                  <a:pt x="1155197" y="1855584"/>
                </a:lnTo>
                <a:lnTo>
                  <a:pt x="1225271" y="1836308"/>
                </a:lnTo>
                <a:lnTo>
                  <a:pt x="1293976" y="1811524"/>
                </a:lnTo>
                <a:lnTo>
                  <a:pt x="1360970" y="1781233"/>
                </a:lnTo>
                <a:lnTo>
                  <a:pt x="1425911" y="1745435"/>
                </a:lnTo>
                <a:lnTo>
                  <a:pt x="1488456" y="1704129"/>
                </a:lnTo>
                <a:lnTo>
                  <a:pt x="1548264" y="1657315"/>
                </a:lnTo>
                <a:lnTo>
                  <a:pt x="1604992" y="1604994"/>
                </a:lnTo>
                <a:lnTo>
                  <a:pt x="1657313" y="1548266"/>
                </a:lnTo>
                <a:lnTo>
                  <a:pt x="1704126" y="1488457"/>
                </a:lnTo>
                <a:lnTo>
                  <a:pt x="1745432" y="1425911"/>
                </a:lnTo>
                <a:lnTo>
                  <a:pt x="1781230" y="1360970"/>
                </a:lnTo>
                <a:lnTo>
                  <a:pt x="1811521" y="1293976"/>
                </a:lnTo>
                <a:lnTo>
                  <a:pt x="1836304" y="1225271"/>
                </a:lnTo>
                <a:lnTo>
                  <a:pt x="1855580" y="1155197"/>
                </a:lnTo>
                <a:lnTo>
                  <a:pt x="1869349" y="1084096"/>
                </a:lnTo>
                <a:lnTo>
                  <a:pt x="1877610" y="1012311"/>
                </a:lnTo>
                <a:lnTo>
                  <a:pt x="1880363" y="940184"/>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chemeClr val="accent6">
              <a:alpha val="56000"/>
            </a:schemeClr>
          </a:solidFill>
        </p:spPr>
        <p:txBody>
          <a:bodyPr wrap="square" lIns="0" tIns="0" rIns="0" bIns="0" rtlCol="0">
            <a:noAutofit/>
          </a:bodyPr>
          <a:lstStyle/>
          <a:p>
            <a:pPr defTabSz="457200"/>
            <a:endParaRPr>
              <a:solidFill>
                <a:srgbClr val="000000"/>
              </a:solidFill>
            </a:endParaRPr>
          </a:p>
        </p:txBody>
      </p:sp>
      <p:sp>
        <p:nvSpPr>
          <p:cNvPr id="26" name="object 5"/>
          <p:cNvSpPr/>
          <p:nvPr userDrawn="1"/>
        </p:nvSpPr>
        <p:spPr>
          <a:xfrm>
            <a:off x="7724017" y="4759389"/>
            <a:ext cx="391505" cy="522008"/>
          </a:xfrm>
          <a:custGeom>
            <a:avLst/>
            <a:gdLst/>
            <a:ahLst/>
            <a:cxnLst/>
            <a:rect l="l" t="t" r="r" b="b"/>
            <a:pathLst>
              <a:path w="1880363" h="1880368">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4"/>
                </a:lnTo>
                <a:lnTo>
                  <a:pt x="2753" y="1012311"/>
                </a:lnTo>
                <a:lnTo>
                  <a:pt x="11014" y="1084096"/>
                </a:lnTo>
                <a:lnTo>
                  <a:pt x="24783" y="1155197"/>
                </a:lnTo>
                <a:lnTo>
                  <a:pt x="44059" y="1225271"/>
                </a:lnTo>
                <a:lnTo>
                  <a:pt x="68843" y="1293976"/>
                </a:lnTo>
                <a:lnTo>
                  <a:pt x="99134" y="1360970"/>
                </a:lnTo>
                <a:lnTo>
                  <a:pt x="134933" y="1425911"/>
                </a:lnTo>
                <a:lnTo>
                  <a:pt x="176239" y="1488457"/>
                </a:lnTo>
                <a:lnTo>
                  <a:pt x="223052" y="1548266"/>
                </a:lnTo>
                <a:lnTo>
                  <a:pt x="275373" y="1604994"/>
                </a:lnTo>
                <a:lnTo>
                  <a:pt x="332102" y="1657315"/>
                </a:lnTo>
                <a:lnTo>
                  <a:pt x="391911" y="1704129"/>
                </a:lnTo>
                <a:lnTo>
                  <a:pt x="454457" y="1745435"/>
                </a:lnTo>
                <a:lnTo>
                  <a:pt x="519398" y="1781233"/>
                </a:lnTo>
                <a:lnTo>
                  <a:pt x="586392" y="1811524"/>
                </a:lnTo>
                <a:lnTo>
                  <a:pt x="655098" y="1836308"/>
                </a:lnTo>
                <a:lnTo>
                  <a:pt x="725172" y="1855584"/>
                </a:lnTo>
                <a:lnTo>
                  <a:pt x="796273" y="1869353"/>
                </a:lnTo>
                <a:lnTo>
                  <a:pt x="868058" y="1877614"/>
                </a:lnTo>
                <a:lnTo>
                  <a:pt x="940185" y="1880368"/>
                </a:lnTo>
                <a:lnTo>
                  <a:pt x="1012312" y="1877614"/>
                </a:lnTo>
                <a:lnTo>
                  <a:pt x="1084097" y="1869353"/>
                </a:lnTo>
                <a:lnTo>
                  <a:pt x="1155197" y="1855584"/>
                </a:lnTo>
                <a:lnTo>
                  <a:pt x="1225271" y="1836308"/>
                </a:lnTo>
                <a:lnTo>
                  <a:pt x="1293976" y="1811524"/>
                </a:lnTo>
                <a:lnTo>
                  <a:pt x="1360970" y="1781233"/>
                </a:lnTo>
                <a:lnTo>
                  <a:pt x="1425911" y="1745435"/>
                </a:lnTo>
                <a:lnTo>
                  <a:pt x="1488456" y="1704129"/>
                </a:lnTo>
                <a:lnTo>
                  <a:pt x="1548264" y="1657315"/>
                </a:lnTo>
                <a:lnTo>
                  <a:pt x="1604992" y="1604994"/>
                </a:lnTo>
                <a:lnTo>
                  <a:pt x="1657313" y="1548266"/>
                </a:lnTo>
                <a:lnTo>
                  <a:pt x="1704126" y="1488457"/>
                </a:lnTo>
                <a:lnTo>
                  <a:pt x="1745432" y="1425911"/>
                </a:lnTo>
                <a:lnTo>
                  <a:pt x="1781230" y="1360970"/>
                </a:lnTo>
                <a:lnTo>
                  <a:pt x="1811521" y="1293976"/>
                </a:lnTo>
                <a:lnTo>
                  <a:pt x="1836304" y="1225271"/>
                </a:lnTo>
                <a:lnTo>
                  <a:pt x="1855580" y="1155197"/>
                </a:lnTo>
                <a:lnTo>
                  <a:pt x="1869349" y="1084096"/>
                </a:lnTo>
                <a:lnTo>
                  <a:pt x="1877610" y="1012311"/>
                </a:lnTo>
                <a:lnTo>
                  <a:pt x="1880363" y="940184"/>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chemeClr val="accent4">
              <a:alpha val="56000"/>
            </a:schemeClr>
          </a:solidFill>
        </p:spPr>
        <p:txBody>
          <a:bodyPr wrap="square" lIns="0" tIns="0" rIns="0" bIns="0" rtlCol="0">
            <a:noAutofit/>
          </a:bodyPr>
          <a:lstStyle/>
          <a:p>
            <a:pPr defTabSz="457200"/>
            <a:endParaRPr>
              <a:solidFill>
                <a:srgbClr val="000000"/>
              </a:solidFill>
            </a:endParaRPr>
          </a:p>
        </p:txBody>
      </p:sp>
      <p:sp>
        <p:nvSpPr>
          <p:cNvPr id="27" name="object 5"/>
          <p:cNvSpPr/>
          <p:nvPr userDrawn="1"/>
        </p:nvSpPr>
        <p:spPr>
          <a:xfrm>
            <a:off x="6081105" y="2183592"/>
            <a:ext cx="357794" cy="477059"/>
          </a:xfrm>
          <a:custGeom>
            <a:avLst/>
            <a:gdLst/>
            <a:ahLst/>
            <a:cxnLst/>
            <a:rect l="l" t="t" r="r" b="b"/>
            <a:pathLst>
              <a:path w="1880363" h="1880368">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4"/>
                </a:lnTo>
                <a:lnTo>
                  <a:pt x="2753" y="1012311"/>
                </a:lnTo>
                <a:lnTo>
                  <a:pt x="11014" y="1084096"/>
                </a:lnTo>
                <a:lnTo>
                  <a:pt x="24783" y="1155197"/>
                </a:lnTo>
                <a:lnTo>
                  <a:pt x="44059" y="1225271"/>
                </a:lnTo>
                <a:lnTo>
                  <a:pt x="68843" y="1293976"/>
                </a:lnTo>
                <a:lnTo>
                  <a:pt x="99134" y="1360970"/>
                </a:lnTo>
                <a:lnTo>
                  <a:pt x="134933" y="1425911"/>
                </a:lnTo>
                <a:lnTo>
                  <a:pt x="176239" y="1488457"/>
                </a:lnTo>
                <a:lnTo>
                  <a:pt x="223052" y="1548266"/>
                </a:lnTo>
                <a:lnTo>
                  <a:pt x="275373" y="1604994"/>
                </a:lnTo>
                <a:lnTo>
                  <a:pt x="332102" y="1657315"/>
                </a:lnTo>
                <a:lnTo>
                  <a:pt x="391911" y="1704129"/>
                </a:lnTo>
                <a:lnTo>
                  <a:pt x="454457" y="1745435"/>
                </a:lnTo>
                <a:lnTo>
                  <a:pt x="519398" y="1781233"/>
                </a:lnTo>
                <a:lnTo>
                  <a:pt x="586392" y="1811524"/>
                </a:lnTo>
                <a:lnTo>
                  <a:pt x="655098" y="1836308"/>
                </a:lnTo>
                <a:lnTo>
                  <a:pt x="725172" y="1855584"/>
                </a:lnTo>
                <a:lnTo>
                  <a:pt x="796273" y="1869353"/>
                </a:lnTo>
                <a:lnTo>
                  <a:pt x="868058" y="1877614"/>
                </a:lnTo>
                <a:lnTo>
                  <a:pt x="940185" y="1880368"/>
                </a:lnTo>
                <a:lnTo>
                  <a:pt x="1012312" y="1877614"/>
                </a:lnTo>
                <a:lnTo>
                  <a:pt x="1084097" y="1869353"/>
                </a:lnTo>
                <a:lnTo>
                  <a:pt x="1155197" y="1855584"/>
                </a:lnTo>
                <a:lnTo>
                  <a:pt x="1225271" y="1836308"/>
                </a:lnTo>
                <a:lnTo>
                  <a:pt x="1293976" y="1811524"/>
                </a:lnTo>
                <a:lnTo>
                  <a:pt x="1360970" y="1781233"/>
                </a:lnTo>
                <a:lnTo>
                  <a:pt x="1425911" y="1745435"/>
                </a:lnTo>
                <a:lnTo>
                  <a:pt x="1488456" y="1704129"/>
                </a:lnTo>
                <a:lnTo>
                  <a:pt x="1548264" y="1657315"/>
                </a:lnTo>
                <a:lnTo>
                  <a:pt x="1604992" y="1604994"/>
                </a:lnTo>
                <a:lnTo>
                  <a:pt x="1657313" y="1548266"/>
                </a:lnTo>
                <a:lnTo>
                  <a:pt x="1704126" y="1488457"/>
                </a:lnTo>
                <a:lnTo>
                  <a:pt x="1745432" y="1425911"/>
                </a:lnTo>
                <a:lnTo>
                  <a:pt x="1781230" y="1360970"/>
                </a:lnTo>
                <a:lnTo>
                  <a:pt x="1811521" y="1293976"/>
                </a:lnTo>
                <a:lnTo>
                  <a:pt x="1836304" y="1225271"/>
                </a:lnTo>
                <a:lnTo>
                  <a:pt x="1855580" y="1155197"/>
                </a:lnTo>
                <a:lnTo>
                  <a:pt x="1869349" y="1084096"/>
                </a:lnTo>
                <a:lnTo>
                  <a:pt x="1877610" y="1012311"/>
                </a:lnTo>
                <a:lnTo>
                  <a:pt x="1880363" y="940184"/>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chemeClr val="accent5">
              <a:alpha val="56000"/>
            </a:schemeClr>
          </a:solidFill>
        </p:spPr>
        <p:txBody>
          <a:bodyPr wrap="square" lIns="0" tIns="0" rIns="0" bIns="0" rtlCol="0">
            <a:noAutofit/>
          </a:bodyPr>
          <a:lstStyle/>
          <a:p>
            <a:pPr defTabSz="457200"/>
            <a:endParaRPr>
              <a:solidFill>
                <a:srgbClr val="000000"/>
              </a:solidFill>
            </a:endParaRPr>
          </a:p>
        </p:txBody>
      </p:sp>
      <p:sp>
        <p:nvSpPr>
          <p:cNvPr id="28" name="object 5"/>
          <p:cNvSpPr/>
          <p:nvPr userDrawn="1"/>
        </p:nvSpPr>
        <p:spPr>
          <a:xfrm>
            <a:off x="5442627" y="4174848"/>
            <a:ext cx="347870" cy="463827"/>
          </a:xfrm>
          <a:custGeom>
            <a:avLst/>
            <a:gdLst/>
            <a:ahLst/>
            <a:cxnLst/>
            <a:rect l="l" t="t" r="r" b="b"/>
            <a:pathLst>
              <a:path w="1880363" h="1880368">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4"/>
                </a:lnTo>
                <a:lnTo>
                  <a:pt x="2753" y="1012311"/>
                </a:lnTo>
                <a:lnTo>
                  <a:pt x="11014" y="1084096"/>
                </a:lnTo>
                <a:lnTo>
                  <a:pt x="24783" y="1155197"/>
                </a:lnTo>
                <a:lnTo>
                  <a:pt x="44059" y="1225271"/>
                </a:lnTo>
                <a:lnTo>
                  <a:pt x="68843" y="1293976"/>
                </a:lnTo>
                <a:lnTo>
                  <a:pt x="99134" y="1360970"/>
                </a:lnTo>
                <a:lnTo>
                  <a:pt x="134933" y="1425911"/>
                </a:lnTo>
                <a:lnTo>
                  <a:pt x="176239" y="1488457"/>
                </a:lnTo>
                <a:lnTo>
                  <a:pt x="223052" y="1548266"/>
                </a:lnTo>
                <a:lnTo>
                  <a:pt x="275373" y="1604994"/>
                </a:lnTo>
                <a:lnTo>
                  <a:pt x="332102" y="1657315"/>
                </a:lnTo>
                <a:lnTo>
                  <a:pt x="391911" y="1704129"/>
                </a:lnTo>
                <a:lnTo>
                  <a:pt x="454457" y="1745435"/>
                </a:lnTo>
                <a:lnTo>
                  <a:pt x="519398" y="1781233"/>
                </a:lnTo>
                <a:lnTo>
                  <a:pt x="586392" y="1811524"/>
                </a:lnTo>
                <a:lnTo>
                  <a:pt x="655098" y="1836308"/>
                </a:lnTo>
                <a:lnTo>
                  <a:pt x="725172" y="1855584"/>
                </a:lnTo>
                <a:lnTo>
                  <a:pt x="796273" y="1869353"/>
                </a:lnTo>
                <a:lnTo>
                  <a:pt x="868058" y="1877614"/>
                </a:lnTo>
                <a:lnTo>
                  <a:pt x="940185" y="1880368"/>
                </a:lnTo>
                <a:lnTo>
                  <a:pt x="1012312" y="1877614"/>
                </a:lnTo>
                <a:lnTo>
                  <a:pt x="1084097" y="1869353"/>
                </a:lnTo>
                <a:lnTo>
                  <a:pt x="1155197" y="1855584"/>
                </a:lnTo>
                <a:lnTo>
                  <a:pt x="1225271" y="1836308"/>
                </a:lnTo>
                <a:lnTo>
                  <a:pt x="1293976" y="1811524"/>
                </a:lnTo>
                <a:lnTo>
                  <a:pt x="1360970" y="1781233"/>
                </a:lnTo>
                <a:lnTo>
                  <a:pt x="1425911" y="1745435"/>
                </a:lnTo>
                <a:lnTo>
                  <a:pt x="1488456" y="1704129"/>
                </a:lnTo>
                <a:lnTo>
                  <a:pt x="1548264" y="1657315"/>
                </a:lnTo>
                <a:lnTo>
                  <a:pt x="1604992" y="1604994"/>
                </a:lnTo>
                <a:lnTo>
                  <a:pt x="1657313" y="1548266"/>
                </a:lnTo>
                <a:lnTo>
                  <a:pt x="1704126" y="1488457"/>
                </a:lnTo>
                <a:lnTo>
                  <a:pt x="1745432" y="1425911"/>
                </a:lnTo>
                <a:lnTo>
                  <a:pt x="1781230" y="1360970"/>
                </a:lnTo>
                <a:lnTo>
                  <a:pt x="1811521" y="1293976"/>
                </a:lnTo>
                <a:lnTo>
                  <a:pt x="1836304" y="1225271"/>
                </a:lnTo>
                <a:lnTo>
                  <a:pt x="1855580" y="1155197"/>
                </a:lnTo>
                <a:lnTo>
                  <a:pt x="1869349" y="1084096"/>
                </a:lnTo>
                <a:lnTo>
                  <a:pt x="1877610" y="1012311"/>
                </a:lnTo>
                <a:lnTo>
                  <a:pt x="1880363" y="940184"/>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chemeClr val="accent3">
              <a:alpha val="56000"/>
            </a:schemeClr>
          </a:solidFill>
        </p:spPr>
        <p:txBody>
          <a:bodyPr wrap="square" lIns="0" tIns="0" rIns="0" bIns="0" rtlCol="0">
            <a:noAutofit/>
          </a:bodyPr>
          <a:lstStyle/>
          <a:p>
            <a:pPr defTabSz="457200"/>
            <a:endParaRPr>
              <a:solidFill>
                <a:srgbClr val="000000"/>
              </a:solidFill>
            </a:endParaRPr>
          </a:p>
        </p:txBody>
      </p:sp>
      <p:sp>
        <p:nvSpPr>
          <p:cNvPr id="29" name="object 5"/>
          <p:cNvSpPr/>
          <p:nvPr userDrawn="1"/>
        </p:nvSpPr>
        <p:spPr>
          <a:xfrm>
            <a:off x="6381751" y="3345759"/>
            <a:ext cx="240507" cy="320676"/>
          </a:xfrm>
          <a:custGeom>
            <a:avLst/>
            <a:gdLst/>
            <a:ahLst/>
            <a:cxnLst/>
            <a:rect l="l" t="t" r="r" b="b"/>
            <a:pathLst>
              <a:path w="1880363" h="1880368">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4"/>
                </a:lnTo>
                <a:lnTo>
                  <a:pt x="2753" y="1012311"/>
                </a:lnTo>
                <a:lnTo>
                  <a:pt x="11014" y="1084096"/>
                </a:lnTo>
                <a:lnTo>
                  <a:pt x="24783" y="1155197"/>
                </a:lnTo>
                <a:lnTo>
                  <a:pt x="44059" y="1225271"/>
                </a:lnTo>
                <a:lnTo>
                  <a:pt x="68843" y="1293976"/>
                </a:lnTo>
                <a:lnTo>
                  <a:pt x="99134" y="1360970"/>
                </a:lnTo>
                <a:lnTo>
                  <a:pt x="134933" y="1425911"/>
                </a:lnTo>
                <a:lnTo>
                  <a:pt x="176239" y="1488457"/>
                </a:lnTo>
                <a:lnTo>
                  <a:pt x="223052" y="1548266"/>
                </a:lnTo>
                <a:lnTo>
                  <a:pt x="275373" y="1604994"/>
                </a:lnTo>
                <a:lnTo>
                  <a:pt x="332102" y="1657315"/>
                </a:lnTo>
                <a:lnTo>
                  <a:pt x="391911" y="1704129"/>
                </a:lnTo>
                <a:lnTo>
                  <a:pt x="454457" y="1745435"/>
                </a:lnTo>
                <a:lnTo>
                  <a:pt x="519398" y="1781233"/>
                </a:lnTo>
                <a:lnTo>
                  <a:pt x="586392" y="1811524"/>
                </a:lnTo>
                <a:lnTo>
                  <a:pt x="655098" y="1836308"/>
                </a:lnTo>
                <a:lnTo>
                  <a:pt x="725172" y="1855584"/>
                </a:lnTo>
                <a:lnTo>
                  <a:pt x="796273" y="1869353"/>
                </a:lnTo>
                <a:lnTo>
                  <a:pt x="868058" y="1877614"/>
                </a:lnTo>
                <a:lnTo>
                  <a:pt x="940185" y="1880368"/>
                </a:lnTo>
                <a:lnTo>
                  <a:pt x="1012312" y="1877614"/>
                </a:lnTo>
                <a:lnTo>
                  <a:pt x="1084097" y="1869353"/>
                </a:lnTo>
                <a:lnTo>
                  <a:pt x="1155197" y="1855584"/>
                </a:lnTo>
                <a:lnTo>
                  <a:pt x="1225271" y="1836308"/>
                </a:lnTo>
                <a:lnTo>
                  <a:pt x="1293976" y="1811524"/>
                </a:lnTo>
                <a:lnTo>
                  <a:pt x="1360970" y="1781233"/>
                </a:lnTo>
                <a:lnTo>
                  <a:pt x="1425911" y="1745435"/>
                </a:lnTo>
                <a:lnTo>
                  <a:pt x="1488456" y="1704129"/>
                </a:lnTo>
                <a:lnTo>
                  <a:pt x="1548264" y="1657315"/>
                </a:lnTo>
                <a:lnTo>
                  <a:pt x="1604992" y="1604994"/>
                </a:lnTo>
                <a:lnTo>
                  <a:pt x="1657313" y="1548266"/>
                </a:lnTo>
                <a:lnTo>
                  <a:pt x="1704126" y="1488457"/>
                </a:lnTo>
                <a:lnTo>
                  <a:pt x="1745432" y="1425911"/>
                </a:lnTo>
                <a:lnTo>
                  <a:pt x="1781230" y="1360970"/>
                </a:lnTo>
                <a:lnTo>
                  <a:pt x="1811521" y="1293976"/>
                </a:lnTo>
                <a:lnTo>
                  <a:pt x="1836304" y="1225271"/>
                </a:lnTo>
                <a:lnTo>
                  <a:pt x="1855580" y="1155197"/>
                </a:lnTo>
                <a:lnTo>
                  <a:pt x="1869349" y="1084096"/>
                </a:lnTo>
                <a:lnTo>
                  <a:pt x="1877610" y="1012311"/>
                </a:lnTo>
                <a:lnTo>
                  <a:pt x="1880363" y="940184"/>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chemeClr val="tx2">
              <a:alpha val="56000"/>
            </a:schemeClr>
          </a:solidFill>
        </p:spPr>
        <p:txBody>
          <a:bodyPr wrap="square" lIns="0" tIns="0" rIns="0" bIns="0" rtlCol="0">
            <a:noAutofit/>
          </a:bodyPr>
          <a:lstStyle/>
          <a:p>
            <a:pPr defTabSz="457200"/>
            <a:endParaRPr>
              <a:solidFill>
                <a:srgbClr val="000000"/>
              </a:solidFill>
            </a:endParaRPr>
          </a:p>
        </p:txBody>
      </p:sp>
      <p:sp>
        <p:nvSpPr>
          <p:cNvPr id="17" name="Picture Placeholder 9"/>
          <p:cNvSpPr>
            <a:spLocks noGrp="1"/>
          </p:cNvSpPr>
          <p:nvPr>
            <p:ph type="pic" sz="quarter" idx="12" hasCustomPrompt="1"/>
          </p:nvPr>
        </p:nvSpPr>
        <p:spPr>
          <a:xfrm>
            <a:off x="1568451" y="541604"/>
            <a:ext cx="822887" cy="1143264"/>
          </a:xfrm>
          <a:prstGeom prst="rect">
            <a:avLst/>
          </a:prstGeom>
        </p:spPr>
        <p:txBody>
          <a:bodyPr>
            <a:noAutofit/>
          </a:bodyPr>
          <a:lstStyle>
            <a:lvl1pPr marL="0" indent="0" algn="ctr">
              <a:buNone/>
              <a:defRPr sz="800" baseline="0">
                <a:solidFill>
                  <a:schemeClr val="accent2"/>
                </a:solidFill>
                <a:latin typeface="+mj-lt"/>
              </a:defRPr>
            </a:lvl1pPr>
          </a:lstStyle>
          <a:p>
            <a:r>
              <a:rPr lang="en-US"/>
              <a:t>Click here to add Client / Partner Logo</a:t>
            </a:r>
            <a:endParaRPr lang="en-IN"/>
          </a:p>
        </p:txBody>
      </p:sp>
      <p:sp>
        <p:nvSpPr>
          <p:cNvPr id="18"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23"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24"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25"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cxnSp>
        <p:nvCxnSpPr>
          <p:cNvPr id="33"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80207355"/>
      </p:ext>
    </p:extLst>
  </p:cSld>
  <p:clrMapOvr>
    <a:masterClrMapping/>
  </p:clrMapOvr>
  <p:extLst mod="1">
    <p:ext uri="{DCECCB84-F9BA-43D5-87BE-67443E8EF086}">
      <p15:sldGuideLst xmlns:p15="http://schemas.microsoft.com/office/powerpoint/2012/main">
        <p15:guide id="1" pos="1656" userDrawn="1">
          <p15:clr>
            <a:srgbClr val="FBAE40"/>
          </p15:clr>
        </p15:guide>
        <p15:guide id="2" orient="horz" pos="1620" userDrawn="1">
          <p15:clr>
            <a:srgbClr val="FBAE40"/>
          </p15:clr>
        </p15:guide>
        <p15:guide id="3" orient="horz" pos="2969" userDrawn="1">
          <p15:clr>
            <a:srgbClr val="FBAE40"/>
          </p15:clr>
        </p15:guide>
      </p15:sldGuideLst>
    </p:ext>
  </p:extLst>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9_Section Breaker without image">
    <p:bg>
      <p:bgPr>
        <a:solidFill>
          <a:srgbClr val="ECECEC"/>
        </a:solidFill>
        <a:effectLst/>
      </p:bgPr>
    </p:bg>
    <p:spTree>
      <p:nvGrpSpPr>
        <p:cNvPr id="1" name=""/>
        <p:cNvGrpSpPr/>
        <p:nvPr/>
      </p:nvGrpSpPr>
      <p:grpSpPr>
        <a:xfrm>
          <a:off x="0" y="0"/>
          <a:ext cx="0" cy="0"/>
          <a:chOff x="0" y="0"/>
          <a:chExt cx="0" cy="0"/>
        </a:xfrm>
      </p:grpSpPr>
      <p:sp>
        <p:nvSpPr>
          <p:cNvPr id="19"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20"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22"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25"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
        <p:nvSpPr>
          <p:cNvPr id="34" name="object 4"/>
          <p:cNvSpPr/>
          <p:nvPr/>
        </p:nvSpPr>
        <p:spPr>
          <a:xfrm>
            <a:off x="-114300" y="-27710"/>
            <a:ext cx="4671298" cy="5435684"/>
          </a:xfrm>
          <a:custGeom>
            <a:avLst/>
            <a:gdLst/>
            <a:ahLst/>
            <a:cxnLst/>
            <a:rect l="l" t="t" r="r" b="b"/>
            <a:pathLst>
              <a:path w="10193348" h="8895999">
                <a:moveTo>
                  <a:pt x="8488661" y="0"/>
                </a:moveTo>
                <a:lnTo>
                  <a:pt x="1704683" y="0"/>
                </a:lnTo>
                <a:lnTo>
                  <a:pt x="1492780" y="195439"/>
                </a:lnTo>
                <a:lnTo>
                  <a:pt x="1209152" y="502960"/>
                </a:lnTo>
                <a:lnTo>
                  <a:pt x="955379" y="827176"/>
                </a:lnTo>
                <a:lnTo>
                  <a:pt x="731462" y="1166233"/>
                </a:lnTo>
                <a:lnTo>
                  <a:pt x="537401" y="1518274"/>
                </a:lnTo>
                <a:lnTo>
                  <a:pt x="373195" y="1881445"/>
                </a:lnTo>
                <a:lnTo>
                  <a:pt x="238844" y="2253892"/>
                </a:lnTo>
                <a:lnTo>
                  <a:pt x="134350" y="2633758"/>
                </a:lnTo>
                <a:lnTo>
                  <a:pt x="59711" y="3019189"/>
                </a:lnTo>
                <a:lnTo>
                  <a:pt x="14927" y="3408331"/>
                </a:lnTo>
                <a:lnTo>
                  <a:pt x="0" y="3799327"/>
                </a:lnTo>
                <a:lnTo>
                  <a:pt x="14927" y="4190324"/>
                </a:lnTo>
                <a:lnTo>
                  <a:pt x="59711" y="4579465"/>
                </a:lnTo>
                <a:lnTo>
                  <a:pt x="134350" y="4964896"/>
                </a:lnTo>
                <a:lnTo>
                  <a:pt x="238844" y="5344763"/>
                </a:lnTo>
                <a:lnTo>
                  <a:pt x="373195" y="5717209"/>
                </a:lnTo>
                <a:lnTo>
                  <a:pt x="537401" y="6080381"/>
                </a:lnTo>
                <a:lnTo>
                  <a:pt x="731462" y="6432423"/>
                </a:lnTo>
                <a:lnTo>
                  <a:pt x="955379" y="6771479"/>
                </a:lnTo>
                <a:lnTo>
                  <a:pt x="1209152" y="7095696"/>
                </a:lnTo>
                <a:lnTo>
                  <a:pt x="1492780" y="7403218"/>
                </a:lnTo>
                <a:lnTo>
                  <a:pt x="1800302" y="7686847"/>
                </a:lnTo>
                <a:lnTo>
                  <a:pt x="2124519" y="7940619"/>
                </a:lnTo>
                <a:lnTo>
                  <a:pt x="2463576" y="8164537"/>
                </a:lnTo>
                <a:lnTo>
                  <a:pt x="2815618" y="8358598"/>
                </a:lnTo>
                <a:lnTo>
                  <a:pt x="3178790" y="8522804"/>
                </a:lnTo>
                <a:lnTo>
                  <a:pt x="3551236" y="8657154"/>
                </a:lnTo>
                <a:lnTo>
                  <a:pt x="3931103" y="8761649"/>
                </a:lnTo>
                <a:lnTo>
                  <a:pt x="4316535" y="8836288"/>
                </a:lnTo>
                <a:lnTo>
                  <a:pt x="4705676" y="8881071"/>
                </a:lnTo>
                <a:lnTo>
                  <a:pt x="5096673" y="8895999"/>
                </a:lnTo>
                <a:lnTo>
                  <a:pt x="5487669" y="8881071"/>
                </a:lnTo>
                <a:lnTo>
                  <a:pt x="5876811" y="8836288"/>
                </a:lnTo>
                <a:lnTo>
                  <a:pt x="6262242" y="8761649"/>
                </a:lnTo>
                <a:lnTo>
                  <a:pt x="6642109" y="8657154"/>
                </a:lnTo>
                <a:lnTo>
                  <a:pt x="7014555" y="8522804"/>
                </a:lnTo>
                <a:lnTo>
                  <a:pt x="7377727" y="8358598"/>
                </a:lnTo>
                <a:lnTo>
                  <a:pt x="7729769" y="8164537"/>
                </a:lnTo>
                <a:lnTo>
                  <a:pt x="8068825" y="7940619"/>
                </a:lnTo>
                <a:lnTo>
                  <a:pt x="8393042" y="7686847"/>
                </a:lnTo>
                <a:lnTo>
                  <a:pt x="8700564" y="7403218"/>
                </a:lnTo>
                <a:lnTo>
                  <a:pt x="8984193" y="7095696"/>
                </a:lnTo>
                <a:lnTo>
                  <a:pt x="9237966" y="6771479"/>
                </a:lnTo>
                <a:lnTo>
                  <a:pt x="9461884" y="6432423"/>
                </a:lnTo>
                <a:lnTo>
                  <a:pt x="9655946" y="6080381"/>
                </a:lnTo>
                <a:lnTo>
                  <a:pt x="9820152" y="5717209"/>
                </a:lnTo>
                <a:lnTo>
                  <a:pt x="9954502" y="5344763"/>
                </a:lnTo>
                <a:lnTo>
                  <a:pt x="10058997" y="4964896"/>
                </a:lnTo>
                <a:lnTo>
                  <a:pt x="10133636" y="4579465"/>
                </a:lnTo>
                <a:lnTo>
                  <a:pt x="10178420" y="4190324"/>
                </a:lnTo>
                <a:lnTo>
                  <a:pt x="10193348" y="3799327"/>
                </a:lnTo>
                <a:lnTo>
                  <a:pt x="10178420" y="3408331"/>
                </a:lnTo>
                <a:lnTo>
                  <a:pt x="10133636" y="3019189"/>
                </a:lnTo>
                <a:lnTo>
                  <a:pt x="10058997" y="2633758"/>
                </a:lnTo>
                <a:lnTo>
                  <a:pt x="9954502" y="2253892"/>
                </a:lnTo>
                <a:lnTo>
                  <a:pt x="9820152" y="1881445"/>
                </a:lnTo>
                <a:lnTo>
                  <a:pt x="9655946" y="1518274"/>
                </a:lnTo>
                <a:lnTo>
                  <a:pt x="9461884" y="1166233"/>
                </a:lnTo>
                <a:lnTo>
                  <a:pt x="9237966" y="827176"/>
                </a:lnTo>
                <a:lnTo>
                  <a:pt x="8984193" y="502960"/>
                </a:lnTo>
                <a:lnTo>
                  <a:pt x="8700564" y="195439"/>
                </a:lnTo>
                <a:lnTo>
                  <a:pt x="8488661" y="0"/>
                </a:lnTo>
                <a:close/>
              </a:path>
            </a:pathLst>
          </a:custGeom>
          <a:solidFill>
            <a:srgbClr val="FFDB28"/>
          </a:solidFill>
        </p:spPr>
        <p:txBody>
          <a:bodyPr wrap="square" lIns="0" tIns="0" rIns="0" bIns="0" rtlCol="0">
            <a:noAutofit/>
          </a:bodyPr>
          <a:lstStyle/>
          <a:p>
            <a:pPr defTabSz="457200"/>
            <a:endParaRPr>
              <a:solidFill>
                <a:srgbClr val="000000"/>
              </a:solidFill>
            </a:endParaRPr>
          </a:p>
        </p:txBody>
      </p:sp>
      <p:sp>
        <p:nvSpPr>
          <p:cNvPr id="38" name="object 8"/>
          <p:cNvSpPr/>
          <p:nvPr/>
        </p:nvSpPr>
        <p:spPr>
          <a:xfrm>
            <a:off x="7827005" y="1595516"/>
            <a:ext cx="1038159" cy="1384209"/>
          </a:xfrm>
          <a:custGeom>
            <a:avLst/>
            <a:gdLst/>
            <a:ahLst/>
            <a:cxnLst/>
            <a:rect l="l" t="t" r="r" b="b"/>
            <a:pathLst>
              <a:path w="4127753" h="4127749">
                <a:moveTo>
                  <a:pt x="2063876" y="0"/>
                </a:moveTo>
                <a:lnTo>
                  <a:pt x="1905544" y="6044"/>
                </a:lnTo>
                <a:lnTo>
                  <a:pt x="1747964" y="24179"/>
                </a:lnTo>
                <a:lnTo>
                  <a:pt x="1591885" y="54404"/>
                </a:lnTo>
                <a:lnTo>
                  <a:pt x="1438060" y="96719"/>
                </a:lnTo>
                <a:lnTo>
                  <a:pt x="1287239" y="151123"/>
                </a:lnTo>
                <a:lnTo>
                  <a:pt x="1140175" y="217618"/>
                </a:lnTo>
                <a:lnTo>
                  <a:pt x="997617" y="296202"/>
                </a:lnTo>
                <a:lnTo>
                  <a:pt x="860317" y="386876"/>
                </a:lnTo>
                <a:lnTo>
                  <a:pt x="729027" y="489640"/>
                </a:lnTo>
                <a:lnTo>
                  <a:pt x="604497" y="604494"/>
                </a:lnTo>
                <a:lnTo>
                  <a:pt x="489642" y="729024"/>
                </a:lnTo>
                <a:lnTo>
                  <a:pt x="386878" y="860314"/>
                </a:lnTo>
                <a:lnTo>
                  <a:pt x="296203" y="997614"/>
                </a:lnTo>
                <a:lnTo>
                  <a:pt x="217619" y="1140171"/>
                </a:lnTo>
                <a:lnTo>
                  <a:pt x="151124" y="1287236"/>
                </a:lnTo>
                <a:lnTo>
                  <a:pt x="96719" y="1438057"/>
                </a:lnTo>
                <a:lnTo>
                  <a:pt x="54404" y="1591882"/>
                </a:lnTo>
                <a:lnTo>
                  <a:pt x="24179" y="1747961"/>
                </a:lnTo>
                <a:lnTo>
                  <a:pt x="6044" y="1905542"/>
                </a:lnTo>
                <a:lnTo>
                  <a:pt x="0" y="2063874"/>
                </a:lnTo>
                <a:lnTo>
                  <a:pt x="6044" y="2222206"/>
                </a:lnTo>
                <a:lnTo>
                  <a:pt x="24179" y="2379787"/>
                </a:lnTo>
                <a:lnTo>
                  <a:pt x="54404" y="2535866"/>
                </a:lnTo>
                <a:lnTo>
                  <a:pt x="96719" y="2689691"/>
                </a:lnTo>
                <a:lnTo>
                  <a:pt x="151124" y="2840512"/>
                </a:lnTo>
                <a:lnTo>
                  <a:pt x="217619" y="2987577"/>
                </a:lnTo>
                <a:lnTo>
                  <a:pt x="296203" y="3130134"/>
                </a:lnTo>
                <a:lnTo>
                  <a:pt x="386878" y="3267434"/>
                </a:lnTo>
                <a:lnTo>
                  <a:pt x="489642" y="3398724"/>
                </a:lnTo>
                <a:lnTo>
                  <a:pt x="604497" y="3523254"/>
                </a:lnTo>
                <a:lnTo>
                  <a:pt x="729027" y="3638108"/>
                </a:lnTo>
                <a:lnTo>
                  <a:pt x="860317" y="3740872"/>
                </a:lnTo>
                <a:lnTo>
                  <a:pt x="997617" y="3831546"/>
                </a:lnTo>
                <a:lnTo>
                  <a:pt x="1140175" y="3910131"/>
                </a:lnTo>
                <a:lnTo>
                  <a:pt x="1287239" y="3976625"/>
                </a:lnTo>
                <a:lnTo>
                  <a:pt x="1438060" y="4031029"/>
                </a:lnTo>
                <a:lnTo>
                  <a:pt x="1591885" y="4073344"/>
                </a:lnTo>
                <a:lnTo>
                  <a:pt x="1747964" y="4103569"/>
                </a:lnTo>
                <a:lnTo>
                  <a:pt x="1905544" y="4121704"/>
                </a:lnTo>
                <a:lnTo>
                  <a:pt x="2063876" y="4127749"/>
                </a:lnTo>
                <a:lnTo>
                  <a:pt x="2222208" y="4121704"/>
                </a:lnTo>
                <a:lnTo>
                  <a:pt x="2379789" y="4103569"/>
                </a:lnTo>
                <a:lnTo>
                  <a:pt x="2535868" y="4073344"/>
                </a:lnTo>
                <a:lnTo>
                  <a:pt x="2689693" y="4031029"/>
                </a:lnTo>
                <a:lnTo>
                  <a:pt x="2840513" y="3976625"/>
                </a:lnTo>
                <a:lnTo>
                  <a:pt x="2987578" y="3910131"/>
                </a:lnTo>
                <a:lnTo>
                  <a:pt x="3130136" y="3831546"/>
                </a:lnTo>
                <a:lnTo>
                  <a:pt x="3267436" y="3740872"/>
                </a:lnTo>
                <a:lnTo>
                  <a:pt x="3398726" y="3638108"/>
                </a:lnTo>
                <a:lnTo>
                  <a:pt x="3523256" y="3523254"/>
                </a:lnTo>
                <a:lnTo>
                  <a:pt x="3638111" y="3398724"/>
                </a:lnTo>
                <a:lnTo>
                  <a:pt x="3740875" y="3267434"/>
                </a:lnTo>
                <a:lnTo>
                  <a:pt x="3831550" y="3130134"/>
                </a:lnTo>
                <a:lnTo>
                  <a:pt x="3910134" y="2987577"/>
                </a:lnTo>
                <a:lnTo>
                  <a:pt x="3976629" y="2840512"/>
                </a:lnTo>
                <a:lnTo>
                  <a:pt x="4031034" y="2689691"/>
                </a:lnTo>
                <a:lnTo>
                  <a:pt x="4073349" y="2535866"/>
                </a:lnTo>
                <a:lnTo>
                  <a:pt x="4103574" y="2379787"/>
                </a:lnTo>
                <a:lnTo>
                  <a:pt x="4121708" y="2222206"/>
                </a:lnTo>
                <a:lnTo>
                  <a:pt x="4127753" y="2063874"/>
                </a:lnTo>
                <a:lnTo>
                  <a:pt x="4121708" y="1905542"/>
                </a:lnTo>
                <a:lnTo>
                  <a:pt x="4103574" y="1747961"/>
                </a:lnTo>
                <a:lnTo>
                  <a:pt x="4073349" y="1591882"/>
                </a:lnTo>
                <a:lnTo>
                  <a:pt x="4031034" y="1438057"/>
                </a:lnTo>
                <a:lnTo>
                  <a:pt x="3976629" y="1287236"/>
                </a:lnTo>
                <a:lnTo>
                  <a:pt x="3910134" y="1140171"/>
                </a:lnTo>
                <a:lnTo>
                  <a:pt x="3831550" y="997614"/>
                </a:lnTo>
                <a:lnTo>
                  <a:pt x="3740875" y="860314"/>
                </a:lnTo>
                <a:lnTo>
                  <a:pt x="3638111" y="729024"/>
                </a:lnTo>
                <a:lnTo>
                  <a:pt x="3523256" y="604494"/>
                </a:lnTo>
                <a:lnTo>
                  <a:pt x="3398726" y="489640"/>
                </a:lnTo>
                <a:lnTo>
                  <a:pt x="3267436" y="386876"/>
                </a:lnTo>
                <a:lnTo>
                  <a:pt x="3130136" y="296202"/>
                </a:lnTo>
                <a:lnTo>
                  <a:pt x="2987578" y="217618"/>
                </a:lnTo>
                <a:lnTo>
                  <a:pt x="2840513" y="151123"/>
                </a:lnTo>
                <a:lnTo>
                  <a:pt x="2689693" y="96719"/>
                </a:lnTo>
                <a:lnTo>
                  <a:pt x="2535868" y="54404"/>
                </a:lnTo>
                <a:lnTo>
                  <a:pt x="2379789" y="24179"/>
                </a:lnTo>
                <a:lnTo>
                  <a:pt x="2222208" y="6044"/>
                </a:lnTo>
                <a:lnTo>
                  <a:pt x="2063876" y="0"/>
                </a:lnTo>
                <a:close/>
              </a:path>
            </a:pathLst>
          </a:custGeom>
          <a:solidFill>
            <a:srgbClr val="00A1E0"/>
          </a:solidFill>
        </p:spPr>
        <p:txBody>
          <a:bodyPr wrap="square" lIns="0" tIns="0" rIns="0" bIns="0" rtlCol="0">
            <a:noAutofit/>
          </a:bodyPr>
          <a:lstStyle/>
          <a:p>
            <a:pPr defTabSz="457200"/>
            <a:endParaRPr>
              <a:solidFill>
                <a:srgbClr val="000000"/>
              </a:solidFill>
            </a:endParaRPr>
          </a:p>
        </p:txBody>
      </p:sp>
      <p:sp>
        <p:nvSpPr>
          <p:cNvPr id="40" name="object 10"/>
          <p:cNvSpPr/>
          <p:nvPr/>
        </p:nvSpPr>
        <p:spPr>
          <a:xfrm>
            <a:off x="6380528" y="3046787"/>
            <a:ext cx="637328" cy="849771"/>
          </a:xfrm>
          <a:custGeom>
            <a:avLst/>
            <a:gdLst/>
            <a:ahLst/>
            <a:cxnLst/>
            <a:rect l="l" t="t" r="r" b="b"/>
            <a:pathLst>
              <a:path w="1390729" h="1390729">
                <a:moveTo>
                  <a:pt x="695364" y="0"/>
                </a:moveTo>
                <a:lnTo>
                  <a:pt x="642019" y="2036"/>
                </a:lnTo>
                <a:lnTo>
                  <a:pt x="588926" y="8146"/>
                </a:lnTo>
                <a:lnTo>
                  <a:pt x="536340" y="18330"/>
                </a:lnTo>
                <a:lnTo>
                  <a:pt x="484512" y="32586"/>
                </a:lnTo>
                <a:lnTo>
                  <a:pt x="433697" y="50916"/>
                </a:lnTo>
                <a:lnTo>
                  <a:pt x="384147" y="73320"/>
                </a:lnTo>
                <a:lnTo>
                  <a:pt x="336116" y="99796"/>
                </a:lnTo>
                <a:lnTo>
                  <a:pt x="289856" y="130346"/>
                </a:lnTo>
                <a:lnTo>
                  <a:pt x="245621" y="164970"/>
                </a:lnTo>
                <a:lnTo>
                  <a:pt x="203663" y="203667"/>
                </a:lnTo>
                <a:lnTo>
                  <a:pt x="164967" y="245623"/>
                </a:lnTo>
                <a:lnTo>
                  <a:pt x="130344" y="289858"/>
                </a:lnTo>
                <a:lnTo>
                  <a:pt x="99795" y="336117"/>
                </a:lnTo>
                <a:lnTo>
                  <a:pt x="73319" y="384148"/>
                </a:lnTo>
                <a:lnTo>
                  <a:pt x="50915" y="433698"/>
                </a:lnTo>
                <a:lnTo>
                  <a:pt x="32586" y="484512"/>
                </a:lnTo>
                <a:lnTo>
                  <a:pt x="18329" y="536339"/>
                </a:lnTo>
                <a:lnTo>
                  <a:pt x="8146" y="588926"/>
                </a:lnTo>
                <a:lnTo>
                  <a:pt x="2036" y="642018"/>
                </a:lnTo>
                <a:lnTo>
                  <a:pt x="0" y="695364"/>
                </a:lnTo>
                <a:lnTo>
                  <a:pt x="2036" y="748710"/>
                </a:lnTo>
                <a:lnTo>
                  <a:pt x="8146" y="801802"/>
                </a:lnTo>
                <a:lnTo>
                  <a:pt x="18329" y="854389"/>
                </a:lnTo>
                <a:lnTo>
                  <a:pt x="32586" y="906216"/>
                </a:lnTo>
                <a:lnTo>
                  <a:pt x="50915" y="957030"/>
                </a:lnTo>
                <a:lnTo>
                  <a:pt x="73319" y="1006580"/>
                </a:lnTo>
                <a:lnTo>
                  <a:pt x="99795" y="1054610"/>
                </a:lnTo>
                <a:lnTo>
                  <a:pt x="130344" y="1100870"/>
                </a:lnTo>
                <a:lnTo>
                  <a:pt x="164967" y="1145104"/>
                </a:lnTo>
                <a:lnTo>
                  <a:pt x="203663" y="1187061"/>
                </a:lnTo>
                <a:lnTo>
                  <a:pt x="245621" y="1225758"/>
                </a:lnTo>
                <a:lnTo>
                  <a:pt x="289856" y="1260381"/>
                </a:lnTo>
                <a:lnTo>
                  <a:pt x="336116" y="1290931"/>
                </a:lnTo>
                <a:lnTo>
                  <a:pt x="384147" y="1317408"/>
                </a:lnTo>
                <a:lnTo>
                  <a:pt x="433697" y="1339812"/>
                </a:lnTo>
                <a:lnTo>
                  <a:pt x="484512" y="1358142"/>
                </a:lnTo>
                <a:lnTo>
                  <a:pt x="536340" y="1372399"/>
                </a:lnTo>
                <a:lnTo>
                  <a:pt x="588926" y="1382582"/>
                </a:lnTo>
                <a:lnTo>
                  <a:pt x="642019" y="1388692"/>
                </a:lnTo>
                <a:lnTo>
                  <a:pt x="695364" y="1390729"/>
                </a:lnTo>
                <a:lnTo>
                  <a:pt x="748710" y="1388692"/>
                </a:lnTo>
                <a:lnTo>
                  <a:pt x="801802" y="1382582"/>
                </a:lnTo>
                <a:lnTo>
                  <a:pt x="854389" y="1372399"/>
                </a:lnTo>
                <a:lnTo>
                  <a:pt x="906215" y="1358142"/>
                </a:lnTo>
                <a:lnTo>
                  <a:pt x="957030" y="1339812"/>
                </a:lnTo>
                <a:lnTo>
                  <a:pt x="1006579" y="1317408"/>
                </a:lnTo>
                <a:lnTo>
                  <a:pt x="1054609" y="1290931"/>
                </a:lnTo>
                <a:lnTo>
                  <a:pt x="1100868" y="1260381"/>
                </a:lnTo>
                <a:lnTo>
                  <a:pt x="1145102" y="1225758"/>
                </a:lnTo>
                <a:lnTo>
                  <a:pt x="1187058" y="1187061"/>
                </a:lnTo>
                <a:lnTo>
                  <a:pt x="1225755" y="1145104"/>
                </a:lnTo>
                <a:lnTo>
                  <a:pt x="1260379" y="1100870"/>
                </a:lnTo>
                <a:lnTo>
                  <a:pt x="1290930" y="1054610"/>
                </a:lnTo>
                <a:lnTo>
                  <a:pt x="1317408" y="1006580"/>
                </a:lnTo>
                <a:lnTo>
                  <a:pt x="1339811" y="957030"/>
                </a:lnTo>
                <a:lnTo>
                  <a:pt x="1358142" y="906216"/>
                </a:lnTo>
                <a:lnTo>
                  <a:pt x="1372399" y="854389"/>
                </a:lnTo>
                <a:lnTo>
                  <a:pt x="1382583" y="801802"/>
                </a:lnTo>
                <a:lnTo>
                  <a:pt x="1388693" y="748710"/>
                </a:lnTo>
                <a:lnTo>
                  <a:pt x="1390729" y="695364"/>
                </a:lnTo>
                <a:lnTo>
                  <a:pt x="1388693" y="642018"/>
                </a:lnTo>
                <a:lnTo>
                  <a:pt x="1382583" y="588926"/>
                </a:lnTo>
                <a:lnTo>
                  <a:pt x="1372399" y="536339"/>
                </a:lnTo>
                <a:lnTo>
                  <a:pt x="1358142" y="484512"/>
                </a:lnTo>
                <a:lnTo>
                  <a:pt x="1339811" y="433698"/>
                </a:lnTo>
                <a:lnTo>
                  <a:pt x="1317408" y="384148"/>
                </a:lnTo>
                <a:lnTo>
                  <a:pt x="1290930" y="336117"/>
                </a:lnTo>
                <a:lnTo>
                  <a:pt x="1260379" y="289858"/>
                </a:lnTo>
                <a:lnTo>
                  <a:pt x="1225755" y="245623"/>
                </a:lnTo>
                <a:lnTo>
                  <a:pt x="1187058" y="203667"/>
                </a:lnTo>
                <a:lnTo>
                  <a:pt x="1145102" y="164970"/>
                </a:lnTo>
                <a:lnTo>
                  <a:pt x="1100868" y="130346"/>
                </a:lnTo>
                <a:lnTo>
                  <a:pt x="1054609" y="99796"/>
                </a:lnTo>
                <a:lnTo>
                  <a:pt x="1006579" y="73320"/>
                </a:lnTo>
                <a:lnTo>
                  <a:pt x="957030" y="50916"/>
                </a:lnTo>
                <a:lnTo>
                  <a:pt x="906215" y="32586"/>
                </a:lnTo>
                <a:lnTo>
                  <a:pt x="854389" y="18330"/>
                </a:lnTo>
                <a:lnTo>
                  <a:pt x="801802" y="8146"/>
                </a:lnTo>
                <a:lnTo>
                  <a:pt x="748710" y="2036"/>
                </a:lnTo>
                <a:lnTo>
                  <a:pt x="695364" y="0"/>
                </a:lnTo>
                <a:close/>
              </a:path>
            </a:pathLst>
          </a:custGeom>
          <a:solidFill>
            <a:srgbClr val="6DC24A"/>
          </a:solidFill>
        </p:spPr>
        <p:txBody>
          <a:bodyPr wrap="square" lIns="0" tIns="0" rIns="0" bIns="0" rtlCol="0">
            <a:noAutofit/>
          </a:bodyPr>
          <a:lstStyle/>
          <a:p>
            <a:pPr defTabSz="457200"/>
            <a:endParaRPr>
              <a:solidFill>
                <a:srgbClr val="000000"/>
              </a:solidFill>
            </a:endParaRPr>
          </a:p>
        </p:txBody>
      </p:sp>
      <p:sp>
        <p:nvSpPr>
          <p:cNvPr id="41" name="object 11"/>
          <p:cNvSpPr/>
          <p:nvPr/>
        </p:nvSpPr>
        <p:spPr>
          <a:xfrm>
            <a:off x="5949924" y="481976"/>
            <a:ext cx="579139" cy="772185"/>
          </a:xfrm>
          <a:custGeom>
            <a:avLst/>
            <a:gdLst/>
            <a:ahLst/>
            <a:cxnLst/>
            <a:rect l="l" t="t" r="r" b="b"/>
            <a:pathLst>
              <a:path w="1263752" h="1263753">
                <a:moveTo>
                  <a:pt x="631876" y="0"/>
                </a:moveTo>
                <a:lnTo>
                  <a:pt x="583400" y="1850"/>
                </a:lnTo>
                <a:lnTo>
                  <a:pt x="535155" y="7402"/>
                </a:lnTo>
                <a:lnTo>
                  <a:pt x="487369" y="16656"/>
                </a:lnTo>
                <a:lnTo>
                  <a:pt x="440274" y="29611"/>
                </a:lnTo>
                <a:lnTo>
                  <a:pt x="394098" y="46268"/>
                </a:lnTo>
                <a:lnTo>
                  <a:pt x="349072" y="66626"/>
                </a:lnTo>
                <a:lnTo>
                  <a:pt x="305426" y="90685"/>
                </a:lnTo>
                <a:lnTo>
                  <a:pt x="263390" y="118446"/>
                </a:lnTo>
                <a:lnTo>
                  <a:pt x="223194" y="149908"/>
                </a:lnTo>
                <a:lnTo>
                  <a:pt x="185067" y="185072"/>
                </a:lnTo>
                <a:lnTo>
                  <a:pt x="149904" y="223198"/>
                </a:lnTo>
                <a:lnTo>
                  <a:pt x="118443" y="263394"/>
                </a:lnTo>
                <a:lnTo>
                  <a:pt x="90683" y="305429"/>
                </a:lnTo>
                <a:lnTo>
                  <a:pt x="66624" y="349075"/>
                </a:lnTo>
                <a:lnTo>
                  <a:pt x="46266" y="394100"/>
                </a:lnTo>
                <a:lnTo>
                  <a:pt x="29610" y="440276"/>
                </a:lnTo>
                <a:lnTo>
                  <a:pt x="16656" y="487371"/>
                </a:lnTo>
                <a:lnTo>
                  <a:pt x="7402" y="535156"/>
                </a:lnTo>
                <a:lnTo>
                  <a:pt x="1850" y="583401"/>
                </a:lnTo>
                <a:lnTo>
                  <a:pt x="0" y="631876"/>
                </a:lnTo>
                <a:lnTo>
                  <a:pt x="1850" y="680351"/>
                </a:lnTo>
                <a:lnTo>
                  <a:pt x="7402" y="728596"/>
                </a:lnTo>
                <a:lnTo>
                  <a:pt x="16656" y="776381"/>
                </a:lnTo>
                <a:lnTo>
                  <a:pt x="29610" y="823477"/>
                </a:lnTo>
                <a:lnTo>
                  <a:pt x="46266" y="869652"/>
                </a:lnTo>
                <a:lnTo>
                  <a:pt x="66624" y="914677"/>
                </a:lnTo>
                <a:lnTo>
                  <a:pt x="90683" y="958323"/>
                </a:lnTo>
                <a:lnTo>
                  <a:pt x="118443" y="1000358"/>
                </a:lnTo>
                <a:lnTo>
                  <a:pt x="149904" y="1040554"/>
                </a:lnTo>
                <a:lnTo>
                  <a:pt x="185067" y="1078680"/>
                </a:lnTo>
                <a:lnTo>
                  <a:pt x="223194" y="1113844"/>
                </a:lnTo>
                <a:lnTo>
                  <a:pt x="263390" y="1145306"/>
                </a:lnTo>
                <a:lnTo>
                  <a:pt x="305426" y="1173067"/>
                </a:lnTo>
                <a:lnTo>
                  <a:pt x="349072" y="1197127"/>
                </a:lnTo>
                <a:lnTo>
                  <a:pt x="394098" y="1217485"/>
                </a:lnTo>
                <a:lnTo>
                  <a:pt x="440274" y="1234141"/>
                </a:lnTo>
                <a:lnTo>
                  <a:pt x="487369" y="1247096"/>
                </a:lnTo>
                <a:lnTo>
                  <a:pt x="535155" y="1256350"/>
                </a:lnTo>
                <a:lnTo>
                  <a:pt x="583400" y="1261902"/>
                </a:lnTo>
                <a:lnTo>
                  <a:pt x="631876" y="1263753"/>
                </a:lnTo>
                <a:lnTo>
                  <a:pt x="680351" y="1261902"/>
                </a:lnTo>
                <a:lnTo>
                  <a:pt x="728596" y="1256350"/>
                </a:lnTo>
                <a:lnTo>
                  <a:pt x="776382" y="1247096"/>
                </a:lnTo>
                <a:lnTo>
                  <a:pt x="823477" y="1234141"/>
                </a:lnTo>
                <a:lnTo>
                  <a:pt x="869653" y="1217485"/>
                </a:lnTo>
                <a:lnTo>
                  <a:pt x="914679" y="1197127"/>
                </a:lnTo>
                <a:lnTo>
                  <a:pt x="958325" y="1173067"/>
                </a:lnTo>
                <a:lnTo>
                  <a:pt x="1000361" y="1145306"/>
                </a:lnTo>
                <a:lnTo>
                  <a:pt x="1040557" y="1113844"/>
                </a:lnTo>
                <a:lnTo>
                  <a:pt x="1078684" y="1078680"/>
                </a:lnTo>
                <a:lnTo>
                  <a:pt x="1113847" y="1040554"/>
                </a:lnTo>
                <a:lnTo>
                  <a:pt x="1145308" y="1000358"/>
                </a:lnTo>
                <a:lnTo>
                  <a:pt x="1173068" y="958323"/>
                </a:lnTo>
                <a:lnTo>
                  <a:pt x="1197127" y="914677"/>
                </a:lnTo>
                <a:lnTo>
                  <a:pt x="1217485" y="869652"/>
                </a:lnTo>
                <a:lnTo>
                  <a:pt x="1234141" y="823477"/>
                </a:lnTo>
                <a:lnTo>
                  <a:pt x="1247096" y="776381"/>
                </a:lnTo>
                <a:lnTo>
                  <a:pt x="1256349" y="728596"/>
                </a:lnTo>
                <a:lnTo>
                  <a:pt x="1261901" y="680351"/>
                </a:lnTo>
                <a:lnTo>
                  <a:pt x="1263752" y="631876"/>
                </a:lnTo>
                <a:lnTo>
                  <a:pt x="1261901" y="583401"/>
                </a:lnTo>
                <a:lnTo>
                  <a:pt x="1256349" y="535156"/>
                </a:lnTo>
                <a:lnTo>
                  <a:pt x="1247096" y="487371"/>
                </a:lnTo>
                <a:lnTo>
                  <a:pt x="1234141" y="440276"/>
                </a:lnTo>
                <a:lnTo>
                  <a:pt x="1217485" y="394100"/>
                </a:lnTo>
                <a:lnTo>
                  <a:pt x="1197127" y="349075"/>
                </a:lnTo>
                <a:lnTo>
                  <a:pt x="1173068" y="305429"/>
                </a:lnTo>
                <a:lnTo>
                  <a:pt x="1145308" y="263394"/>
                </a:lnTo>
                <a:lnTo>
                  <a:pt x="1113847" y="223198"/>
                </a:lnTo>
                <a:lnTo>
                  <a:pt x="1078684" y="185072"/>
                </a:lnTo>
                <a:lnTo>
                  <a:pt x="1040557" y="149908"/>
                </a:lnTo>
                <a:lnTo>
                  <a:pt x="1000361" y="118446"/>
                </a:lnTo>
                <a:lnTo>
                  <a:pt x="958325" y="90685"/>
                </a:lnTo>
                <a:lnTo>
                  <a:pt x="914679" y="66626"/>
                </a:lnTo>
                <a:lnTo>
                  <a:pt x="869653" y="46268"/>
                </a:lnTo>
                <a:lnTo>
                  <a:pt x="823477" y="29611"/>
                </a:lnTo>
                <a:lnTo>
                  <a:pt x="776382" y="16656"/>
                </a:lnTo>
                <a:lnTo>
                  <a:pt x="728596" y="7402"/>
                </a:lnTo>
                <a:lnTo>
                  <a:pt x="680351" y="1850"/>
                </a:lnTo>
                <a:lnTo>
                  <a:pt x="631876" y="0"/>
                </a:lnTo>
                <a:close/>
              </a:path>
            </a:pathLst>
          </a:custGeom>
          <a:solidFill>
            <a:srgbClr val="EE3340"/>
          </a:solidFill>
        </p:spPr>
        <p:txBody>
          <a:bodyPr wrap="square" lIns="0" tIns="0" rIns="0" bIns="0" rtlCol="0">
            <a:noAutofit/>
          </a:bodyPr>
          <a:lstStyle/>
          <a:p>
            <a:pPr defTabSz="457200"/>
            <a:endParaRPr>
              <a:solidFill>
                <a:srgbClr val="000000"/>
              </a:solidFill>
            </a:endParaRPr>
          </a:p>
        </p:txBody>
      </p:sp>
      <p:sp>
        <p:nvSpPr>
          <p:cNvPr id="15" name="object 9"/>
          <p:cNvSpPr/>
          <p:nvPr userDrawn="1"/>
        </p:nvSpPr>
        <p:spPr>
          <a:xfrm>
            <a:off x="4987213" y="4060012"/>
            <a:ext cx="641535" cy="855381"/>
          </a:xfrm>
          <a:custGeom>
            <a:avLst/>
            <a:gdLst/>
            <a:ahLst/>
            <a:cxnLst/>
            <a:rect l="l" t="t" r="r" b="b"/>
            <a:pathLst>
              <a:path w="1880363" h="1880367">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3"/>
                </a:lnTo>
                <a:lnTo>
                  <a:pt x="2753" y="1012310"/>
                </a:lnTo>
                <a:lnTo>
                  <a:pt x="11014" y="1084095"/>
                </a:lnTo>
                <a:lnTo>
                  <a:pt x="24783" y="1155196"/>
                </a:lnTo>
                <a:lnTo>
                  <a:pt x="44059" y="1225270"/>
                </a:lnTo>
                <a:lnTo>
                  <a:pt x="68843" y="1293975"/>
                </a:lnTo>
                <a:lnTo>
                  <a:pt x="99134" y="1360969"/>
                </a:lnTo>
                <a:lnTo>
                  <a:pt x="134933" y="1425911"/>
                </a:lnTo>
                <a:lnTo>
                  <a:pt x="176239" y="1488456"/>
                </a:lnTo>
                <a:lnTo>
                  <a:pt x="223052" y="1548265"/>
                </a:lnTo>
                <a:lnTo>
                  <a:pt x="275373" y="1604993"/>
                </a:lnTo>
                <a:lnTo>
                  <a:pt x="332102" y="1657314"/>
                </a:lnTo>
                <a:lnTo>
                  <a:pt x="391911" y="1704128"/>
                </a:lnTo>
                <a:lnTo>
                  <a:pt x="454457" y="1745434"/>
                </a:lnTo>
                <a:lnTo>
                  <a:pt x="519398" y="1781232"/>
                </a:lnTo>
                <a:lnTo>
                  <a:pt x="586392" y="1811523"/>
                </a:lnTo>
                <a:lnTo>
                  <a:pt x="655098" y="1836307"/>
                </a:lnTo>
                <a:lnTo>
                  <a:pt x="725172" y="1855583"/>
                </a:lnTo>
                <a:lnTo>
                  <a:pt x="796273" y="1869352"/>
                </a:lnTo>
                <a:lnTo>
                  <a:pt x="868058" y="1877613"/>
                </a:lnTo>
                <a:lnTo>
                  <a:pt x="940185" y="1880367"/>
                </a:lnTo>
                <a:lnTo>
                  <a:pt x="1012312" y="1877613"/>
                </a:lnTo>
                <a:lnTo>
                  <a:pt x="1084097" y="1869352"/>
                </a:lnTo>
                <a:lnTo>
                  <a:pt x="1155197" y="1855583"/>
                </a:lnTo>
                <a:lnTo>
                  <a:pt x="1225271" y="1836307"/>
                </a:lnTo>
                <a:lnTo>
                  <a:pt x="1293976" y="1811523"/>
                </a:lnTo>
                <a:lnTo>
                  <a:pt x="1360970" y="1781232"/>
                </a:lnTo>
                <a:lnTo>
                  <a:pt x="1425911" y="1745434"/>
                </a:lnTo>
                <a:lnTo>
                  <a:pt x="1488456" y="1704128"/>
                </a:lnTo>
                <a:lnTo>
                  <a:pt x="1548264" y="1657314"/>
                </a:lnTo>
                <a:lnTo>
                  <a:pt x="1604992" y="1604993"/>
                </a:lnTo>
                <a:lnTo>
                  <a:pt x="1657313" y="1548265"/>
                </a:lnTo>
                <a:lnTo>
                  <a:pt x="1704126" y="1488456"/>
                </a:lnTo>
                <a:lnTo>
                  <a:pt x="1745432" y="1425911"/>
                </a:lnTo>
                <a:lnTo>
                  <a:pt x="1781230" y="1360969"/>
                </a:lnTo>
                <a:lnTo>
                  <a:pt x="1811521" y="1293975"/>
                </a:lnTo>
                <a:lnTo>
                  <a:pt x="1836304" y="1225270"/>
                </a:lnTo>
                <a:lnTo>
                  <a:pt x="1855580" y="1155196"/>
                </a:lnTo>
                <a:lnTo>
                  <a:pt x="1869349" y="1084095"/>
                </a:lnTo>
                <a:lnTo>
                  <a:pt x="1877610" y="1012310"/>
                </a:lnTo>
                <a:lnTo>
                  <a:pt x="1880363" y="940183"/>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rgbClr val="0D356E"/>
          </a:solidFill>
        </p:spPr>
        <p:txBody>
          <a:bodyPr wrap="square" lIns="0" tIns="0" rIns="0" bIns="0" rtlCol="0">
            <a:noAutofit/>
          </a:bodyPr>
          <a:lstStyle/>
          <a:p>
            <a:pPr defTabSz="457200"/>
            <a:endParaRPr>
              <a:solidFill>
                <a:srgbClr val="000000"/>
              </a:solidFill>
            </a:endParaRPr>
          </a:p>
        </p:txBody>
      </p:sp>
      <p:cxnSp>
        <p:nvCxnSpPr>
          <p:cNvPr id="17"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21" name="Picture 2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67457" y="5125860"/>
            <a:ext cx="1314000" cy="1471208"/>
          </a:xfrm>
          <a:prstGeom prst="rect">
            <a:avLst/>
          </a:prstGeom>
        </p:spPr>
      </p:pic>
      <p:sp>
        <p:nvSpPr>
          <p:cNvPr id="16" name="Title 1"/>
          <p:cNvSpPr>
            <a:spLocks noGrp="1"/>
          </p:cNvSpPr>
          <p:nvPr>
            <p:ph type="ctrTitle" hasCustomPrompt="1"/>
          </p:nvPr>
        </p:nvSpPr>
        <p:spPr>
          <a:xfrm>
            <a:off x="713836" y="1219200"/>
            <a:ext cx="6946900" cy="1625600"/>
          </a:xfrm>
          <a:prstGeom prst="rect">
            <a:avLst/>
          </a:prstGeom>
        </p:spPr>
        <p:txBody>
          <a:bodyPr vert="horz" wrap="square" lIns="0" tIns="0" rIns="0" bIns="0" rtlCol="0">
            <a:noAutofit/>
          </a:bodyPr>
          <a:lstStyle>
            <a:lvl1pPr>
              <a:defRPr lang="en-US" sz="3600" spc="-55" dirty="0">
                <a:solidFill>
                  <a:srgbClr val="0D356E"/>
                </a:solidFill>
                <a:latin typeface="+mn-lt"/>
              </a:defRPr>
            </a:lvl1pPr>
          </a:lstStyle>
          <a:p>
            <a:pPr marL="15394"/>
            <a:r>
              <a:rPr lang="en-US" sz="3600" b="1" u="sng" spc="-55">
                <a:solidFill>
                  <a:srgbClr val="0D356E"/>
                </a:solidFill>
                <a:latin typeface="+mn-lt"/>
                <a:cs typeface="Arial"/>
              </a:rPr>
              <a:t>Headline placeholder</a:t>
            </a:r>
            <a:br>
              <a:rPr lang="en-US" sz="3600" b="1" u="sng" spc="-55">
                <a:solidFill>
                  <a:srgbClr val="0D356E"/>
                </a:solidFill>
                <a:latin typeface="+mn-lt"/>
                <a:cs typeface="Arial"/>
              </a:rPr>
            </a:br>
            <a:r>
              <a:rPr lang="en-US" sz="3600" b="1" u="sng" spc="-36">
                <a:solidFill>
                  <a:srgbClr val="0D356E"/>
                </a:solidFill>
                <a:latin typeface="+mn-lt"/>
                <a:cs typeface="Arial"/>
              </a:rPr>
              <a:t>i</a:t>
            </a:r>
            <a:r>
              <a:rPr lang="en-US" sz="3600" b="1" u="sng" spc="-67">
                <a:solidFill>
                  <a:srgbClr val="0D356E"/>
                </a:solidFill>
                <a:latin typeface="+mn-lt"/>
                <a:cs typeface="Arial"/>
              </a:rPr>
              <a:t>n</a:t>
            </a:r>
            <a:r>
              <a:rPr lang="en-US" sz="3600" b="1" u="sng" spc="-6">
                <a:solidFill>
                  <a:srgbClr val="0D356E"/>
                </a:solidFill>
                <a:latin typeface="+mn-lt"/>
                <a:cs typeface="Arial"/>
              </a:rPr>
              <a:t> </a:t>
            </a:r>
            <a:r>
              <a:rPr lang="en-US" sz="3600" b="1" u="sng" spc="-36">
                <a:solidFill>
                  <a:srgbClr val="0D356E"/>
                </a:solidFill>
                <a:latin typeface="+mn-lt"/>
                <a:cs typeface="Arial"/>
              </a:rPr>
              <a:t>t</a:t>
            </a:r>
            <a:r>
              <a:rPr lang="en-US" sz="3600" b="1" u="sng" spc="-85">
                <a:solidFill>
                  <a:srgbClr val="0D356E"/>
                </a:solidFill>
                <a:latin typeface="+mn-lt"/>
                <a:cs typeface="Arial"/>
              </a:rPr>
              <a:t>w</a:t>
            </a:r>
            <a:r>
              <a:rPr lang="en-US" sz="3600" b="1" u="sng" spc="-67">
                <a:solidFill>
                  <a:srgbClr val="0D356E"/>
                </a:solidFill>
                <a:latin typeface="+mn-lt"/>
                <a:cs typeface="Arial"/>
              </a:rPr>
              <a:t>o</a:t>
            </a:r>
            <a:r>
              <a:rPr lang="en-US" sz="3600" b="1" u="sng" spc="-6">
                <a:solidFill>
                  <a:srgbClr val="0D356E"/>
                </a:solidFill>
                <a:latin typeface="+mn-lt"/>
                <a:cs typeface="Arial"/>
              </a:rPr>
              <a:t> </a:t>
            </a:r>
            <a:r>
              <a:rPr lang="en-US" sz="3600" b="1" u="sng" spc="-36">
                <a:solidFill>
                  <a:srgbClr val="0D356E"/>
                </a:solidFill>
                <a:latin typeface="+mn-lt"/>
                <a:cs typeface="Arial"/>
              </a:rPr>
              <a:t>li</a:t>
            </a:r>
            <a:r>
              <a:rPr lang="en-US" sz="3600" b="1" u="sng" spc="-73">
                <a:solidFill>
                  <a:srgbClr val="0D356E"/>
                </a:solidFill>
                <a:latin typeface="+mn-lt"/>
                <a:cs typeface="Arial"/>
              </a:rPr>
              <a:t>n</a:t>
            </a:r>
            <a:r>
              <a:rPr lang="en-US" sz="3600" b="1" u="sng" spc="-61">
                <a:solidFill>
                  <a:srgbClr val="0D356E"/>
                </a:solidFill>
                <a:latin typeface="+mn-lt"/>
                <a:cs typeface="Arial"/>
              </a:rPr>
              <a:t>es</a:t>
            </a:r>
            <a:endParaRPr lang="en-US" sz="3600" u="sng">
              <a:latin typeface="+mn-lt"/>
              <a:cs typeface="Arial"/>
            </a:endParaRPr>
          </a:p>
        </p:txBody>
      </p:sp>
      <p:sp>
        <p:nvSpPr>
          <p:cNvPr id="24" name="Text Placeholder 2"/>
          <p:cNvSpPr>
            <a:spLocks noGrp="1"/>
          </p:cNvSpPr>
          <p:nvPr>
            <p:ph type="body" sz="quarter" idx="10" hasCustomPrompt="1"/>
          </p:nvPr>
        </p:nvSpPr>
        <p:spPr>
          <a:xfrm>
            <a:off x="70935" y="3088351"/>
            <a:ext cx="4314029" cy="278304"/>
          </a:xfrm>
        </p:spPr>
        <p:txBody>
          <a:bodyPr/>
          <a:lstStyle>
            <a:lvl1pPr marL="15394" indent="0" algn="ctr" defTabSz="457200" rtl="0" eaLnBrk="1" latinLnBrk="0" hangingPunct="1">
              <a:lnSpc>
                <a:spcPct val="90000"/>
              </a:lnSpc>
              <a:spcBef>
                <a:spcPts val="2000"/>
              </a:spcBef>
              <a:buFont typeface="Arial" panose="020B0604020202020204" pitchFamily="34" charset="0"/>
              <a:buNone/>
              <a:defRPr lang="en-US" sz="1050" b="1" kern="1200" dirty="0">
                <a:solidFill>
                  <a:srgbClr val="0D356E"/>
                </a:solidFill>
                <a:latin typeface="+mn-lt"/>
                <a:ea typeface="+mn-ea"/>
                <a:cs typeface="Arial"/>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marL="15394" algn="ctr"/>
            <a:r>
              <a:rPr lang="en-US" sz="1050" b="1" err="1">
                <a:solidFill>
                  <a:srgbClr val="0D356E"/>
                </a:solidFill>
                <a:latin typeface="+mn-lt"/>
                <a:cs typeface="Arial"/>
              </a:rPr>
              <a:t>Subheadline</a:t>
            </a:r>
            <a:r>
              <a:rPr lang="en-US" sz="1050" b="1" spc="6">
                <a:solidFill>
                  <a:srgbClr val="0D356E"/>
                </a:solidFill>
                <a:latin typeface="+mn-lt"/>
                <a:cs typeface="Arial"/>
              </a:rPr>
              <a:t> </a:t>
            </a:r>
            <a:r>
              <a:rPr lang="en-US" sz="1050" b="1">
                <a:solidFill>
                  <a:srgbClr val="0D356E"/>
                </a:solidFill>
                <a:latin typeface="+mn-lt"/>
                <a:cs typeface="Arial"/>
              </a:rPr>
              <a:t>or</a:t>
            </a:r>
            <a:r>
              <a:rPr lang="en-US" sz="1050" b="1" spc="6">
                <a:solidFill>
                  <a:srgbClr val="0D356E"/>
                </a:solidFill>
                <a:latin typeface="+mn-lt"/>
                <a:cs typeface="Arial"/>
              </a:rPr>
              <a:t> </a:t>
            </a:r>
            <a:r>
              <a:rPr lang="en-US" sz="1050" b="1">
                <a:solidFill>
                  <a:srgbClr val="0D356E"/>
                </a:solidFill>
                <a:latin typeface="+mn-lt"/>
                <a:cs typeface="Arial"/>
              </a:rPr>
              <a:t>supportive</a:t>
            </a:r>
            <a:r>
              <a:rPr lang="en-US" sz="1050" b="1" spc="6">
                <a:solidFill>
                  <a:srgbClr val="0D356E"/>
                </a:solidFill>
                <a:latin typeface="+mn-lt"/>
                <a:cs typeface="Arial"/>
              </a:rPr>
              <a:t> </a:t>
            </a:r>
            <a:r>
              <a:rPr lang="en-US" sz="1050" b="1">
                <a:solidFill>
                  <a:srgbClr val="0D356E"/>
                </a:solidFill>
                <a:latin typeface="+mn-lt"/>
                <a:cs typeface="Arial"/>
              </a:rPr>
              <a:t>text</a:t>
            </a:r>
          </a:p>
        </p:txBody>
      </p:sp>
      <p:sp>
        <p:nvSpPr>
          <p:cNvPr id="27" name="Text Placeholder 2"/>
          <p:cNvSpPr>
            <a:spLocks noGrp="1"/>
          </p:cNvSpPr>
          <p:nvPr>
            <p:ph type="body" sz="quarter" idx="11" hasCustomPrompt="1"/>
          </p:nvPr>
        </p:nvSpPr>
        <p:spPr>
          <a:xfrm>
            <a:off x="190500" y="3409760"/>
            <a:ext cx="4051300" cy="677333"/>
          </a:xfrm>
        </p:spPr>
        <p:txBody>
          <a:bodyPr/>
          <a:lstStyle>
            <a:lvl1pPr marL="15394" indent="0" algn="ctr" defTabSz="1828800" rtl="0" eaLnBrk="1" latinLnBrk="0" hangingPunct="1">
              <a:lnSpc>
                <a:spcPct val="100000"/>
              </a:lnSpc>
              <a:spcBef>
                <a:spcPts val="0"/>
              </a:spcBef>
              <a:buFont typeface="Arial" panose="020B0604020202020204" pitchFamily="34" charset="0"/>
              <a:buNone/>
              <a:defRPr lang="en-US" sz="1050" kern="1200" spc="6" dirty="0">
                <a:solidFill>
                  <a:srgbClr val="0D356E"/>
                </a:solidFill>
                <a:latin typeface="+mn-lt"/>
                <a:ea typeface="+mn-ea"/>
                <a:cs typeface="Arial"/>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marL="15394" algn="ctr"/>
            <a:r>
              <a:rPr lang="en-US" sz="1050">
                <a:solidFill>
                  <a:srgbClr val="0D356E"/>
                </a:solidFill>
                <a:latin typeface="+mn-lt"/>
                <a:cs typeface="Arial"/>
              </a:rPr>
              <a:t>Lorem</a:t>
            </a:r>
            <a:r>
              <a:rPr lang="en-US" sz="1050" spc="6">
                <a:solidFill>
                  <a:srgbClr val="0D356E"/>
                </a:solidFill>
                <a:latin typeface="+mn-lt"/>
                <a:cs typeface="Arial"/>
              </a:rPr>
              <a:t> ipsum </a:t>
            </a:r>
            <a:r>
              <a:rPr lang="en-US" sz="1050">
                <a:solidFill>
                  <a:srgbClr val="0D356E"/>
                </a:solidFill>
                <a:latin typeface="+mn-lt"/>
                <a:cs typeface="Arial"/>
              </a:rPr>
              <a:t>do</a:t>
            </a:r>
            <a:r>
              <a:rPr lang="en-US" sz="1050" spc="6">
                <a:solidFill>
                  <a:srgbClr val="0D356E"/>
                </a:solidFill>
                <a:latin typeface="+mn-lt"/>
                <a:cs typeface="Arial"/>
              </a:rPr>
              <a:t>lor </a:t>
            </a:r>
            <a:r>
              <a:rPr lang="en-US" sz="1050">
                <a:solidFill>
                  <a:srgbClr val="0D356E"/>
                </a:solidFill>
                <a:latin typeface="+mn-lt"/>
                <a:cs typeface="Arial"/>
              </a:rPr>
              <a:t>sit</a:t>
            </a:r>
            <a:r>
              <a:rPr lang="en-US" sz="1050" spc="6">
                <a:solidFill>
                  <a:srgbClr val="0D356E"/>
                </a:solidFill>
                <a:latin typeface="+mn-lt"/>
                <a:cs typeface="Arial"/>
              </a:rPr>
              <a:t> </a:t>
            </a:r>
            <a:r>
              <a:rPr lang="en-US" sz="1050" err="1">
                <a:solidFill>
                  <a:srgbClr val="0D356E"/>
                </a:solidFill>
                <a:latin typeface="+mn-lt"/>
                <a:cs typeface="Arial"/>
              </a:rPr>
              <a:t>amet</a:t>
            </a:r>
            <a:r>
              <a:rPr lang="en-US" sz="1050">
                <a:solidFill>
                  <a:srgbClr val="0D356E"/>
                </a:solidFill>
                <a:latin typeface="+mn-lt"/>
                <a:cs typeface="Arial"/>
              </a:rPr>
              <a:t>,</a:t>
            </a:r>
            <a:r>
              <a:rPr lang="en-US" sz="1050" spc="6">
                <a:solidFill>
                  <a:srgbClr val="0D356E"/>
                </a:solidFill>
                <a:latin typeface="+mn-lt"/>
                <a:cs typeface="Arial"/>
              </a:rPr>
              <a:t> </a:t>
            </a:r>
            <a:r>
              <a:rPr lang="en-US" sz="1050" err="1">
                <a:solidFill>
                  <a:srgbClr val="0D356E"/>
                </a:solidFill>
                <a:latin typeface="+mn-lt"/>
                <a:cs typeface="Arial"/>
              </a:rPr>
              <a:t>consectetur</a:t>
            </a:r>
            <a:r>
              <a:rPr lang="en-US" sz="1050" spc="6">
                <a:solidFill>
                  <a:srgbClr val="0D356E"/>
                </a:solidFill>
                <a:latin typeface="+mn-lt"/>
                <a:cs typeface="Arial"/>
              </a:rPr>
              <a:t> </a:t>
            </a:r>
            <a:r>
              <a:rPr lang="en-US" sz="1050" err="1">
                <a:solidFill>
                  <a:srgbClr val="0D356E"/>
                </a:solidFill>
                <a:latin typeface="+mn-lt"/>
                <a:cs typeface="Arial"/>
              </a:rPr>
              <a:t>ad</a:t>
            </a:r>
            <a:r>
              <a:rPr lang="en-US" sz="1050" spc="6" err="1">
                <a:solidFill>
                  <a:srgbClr val="0D356E"/>
                </a:solidFill>
                <a:latin typeface="+mn-lt"/>
                <a:cs typeface="Arial"/>
              </a:rPr>
              <a:t>ipiscing</a:t>
            </a:r>
            <a:r>
              <a:rPr lang="en-US" sz="1050" spc="6">
                <a:solidFill>
                  <a:srgbClr val="0D356E"/>
                </a:solidFill>
                <a:latin typeface="+mn-lt"/>
                <a:cs typeface="Arial"/>
              </a:rPr>
              <a:t> </a:t>
            </a:r>
            <a:r>
              <a:rPr lang="en-US" sz="1050" err="1">
                <a:solidFill>
                  <a:srgbClr val="0D356E"/>
                </a:solidFill>
                <a:latin typeface="+mn-lt"/>
                <a:cs typeface="Arial"/>
              </a:rPr>
              <a:t>e</a:t>
            </a:r>
            <a:r>
              <a:rPr lang="en-US" sz="1050" spc="6" err="1">
                <a:solidFill>
                  <a:srgbClr val="0D356E"/>
                </a:solidFill>
                <a:latin typeface="+mn-lt"/>
                <a:cs typeface="Arial"/>
              </a:rPr>
              <a:t>lit</a:t>
            </a:r>
            <a:r>
              <a:rPr lang="en-US" sz="1050" spc="6">
                <a:solidFill>
                  <a:srgbClr val="0D356E"/>
                </a:solidFill>
                <a:latin typeface="+mn-lt"/>
                <a:cs typeface="Arial"/>
              </a:rPr>
              <a:t>. </a:t>
            </a:r>
            <a:br>
              <a:rPr lang="en-US" sz="1050" spc="6">
                <a:solidFill>
                  <a:srgbClr val="0D356E"/>
                </a:solidFill>
                <a:latin typeface="+mn-lt"/>
                <a:cs typeface="Arial"/>
              </a:rPr>
            </a:br>
            <a:r>
              <a:rPr lang="en-US" sz="1050" spc="6" err="1">
                <a:solidFill>
                  <a:srgbClr val="0D356E"/>
                </a:solidFill>
                <a:latin typeface="+mn-lt"/>
                <a:cs typeface="Arial"/>
              </a:rPr>
              <a:t>Morbi</a:t>
            </a:r>
            <a:r>
              <a:rPr lang="en-US" sz="1050" spc="6">
                <a:solidFill>
                  <a:srgbClr val="0D356E"/>
                </a:solidFill>
                <a:latin typeface="+mn-lt"/>
                <a:cs typeface="Arial"/>
              </a:rPr>
              <a:t> </a:t>
            </a:r>
            <a:r>
              <a:rPr lang="en-US" sz="1050">
                <a:solidFill>
                  <a:srgbClr val="0D356E"/>
                </a:solidFill>
                <a:latin typeface="+mn-lt"/>
                <a:cs typeface="Arial"/>
              </a:rPr>
              <a:t>at</a:t>
            </a:r>
            <a:r>
              <a:rPr lang="en-US" sz="1050" spc="6">
                <a:solidFill>
                  <a:srgbClr val="0D356E"/>
                </a:solidFill>
                <a:latin typeface="+mn-lt"/>
                <a:cs typeface="Arial"/>
              </a:rPr>
              <a:t> </a:t>
            </a:r>
            <a:r>
              <a:rPr lang="en-US" sz="1050">
                <a:solidFill>
                  <a:srgbClr val="0D356E"/>
                </a:solidFill>
                <a:latin typeface="+mn-lt"/>
                <a:cs typeface="Arial"/>
              </a:rPr>
              <a:t>mi</a:t>
            </a:r>
            <a:r>
              <a:rPr lang="en-US" sz="1050" spc="6">
                <a:solidFill>
                  <a:srgbClr val="0D356E"/>
                </a:solidFill>
                <a:latin typeface="+mn-lt"/>
                <a:cs typeface="Arial"/>
              </a:rPr>
              <a:t> </a:t>
            </a:r>
            <a:r>
              <a:rPr lang="en-US" sz="1050" err="1">
                <a:solidFill>
                  <a:srgbClr val="0D356E"/>
                </a:solidFill>
                <a:latin typeface="+mn-lt"/>
                <a:cs typeface="Arial"/>
              </a:rPr>
              <a:t>suscip</a:t>
            </a:r>
            <a:r>
              <a:rPr lang="en-US" sz="1050" spc="6" err="1">
                <a:solidFill>
                  <a:srgbClr val="0D356E"/>
                </a:solidFill>
                <a:latin typeface="+mn-lt"/>
                <a:cs typeface="Arial"/>
              </a:rPr>
              <a:t>it</a:t>
            </a:r>
            <a:r>
              <a:rPr lang="en-US" sz="1050" spc="6">
                <a:solidFill>
                  <a:srgbClr val="0D356E"/>
                </a:solidFill>
                <a:latin typeface="+mn-lt"/>
                <a:cs typeface="Arial"/>
              </a:rPr>
              <a:t>, </a:t>
            </a:r>
            <a:r>
              <a:rPr lang="en-US" sz="1050" err="1">
                <a:solidFill>
                  <a:srgbClr val="0D356E"/>
                </a:solidFill>
                <a:latin typeface="+mn-lt"/>
                <a:cs typeface="Arial"/>
              </a:rPr>
              <a:t>dap</a:t>
            </a:r>
            <a:r>
              <a:rPr lang="en-US" sz="1050" spc="6" err="1">
                <a:solidFill>
                  <a:srgbClr val="0D356E"/>
                </a:solidFill>
                <a:latin typeface="+mn-lt"/>
                <a:cs typeface="Arial"/>
              </a:rPr>
              <a:t>ibus</a:t>
            </a:r>
            <a:r>
              <a:rPr lang="en-US" sz="1050" spc="6">
                <a:solidFill>
                  <a:srgbClr val="0D356E"/>
                </a:solidFill>
                <a:latin typeface="+mn-lt"/>
                <a:cs typeface="Arial"/>
              </a:rPr>
              <a:t> </a:t>
            </a:r>
            <a:r>
              <a:rPr lang="en-US" sz="1050" err="1">
                <a:solidFill>
                  <a:srgbClr val="0D356E"/>
                </a:solidFill>
                <a:latin typeface="+mn-lt"/>
                <a:cs typeface="Arial"/>
              </a:rPr>
              <a:t>nu</a:t>
            </a:r>
            <a:r>
              <a:rPr lang="en-US" sz="1050" spc="6" err="1">
                <a:solidFill>
                  <a:srgbClr val="0D356E"/>
                </a:solidFill>
                <a:latin typeface="+mn-lt"/>
                <a:cs typeface="Arial"/>
              </a:rPr>
              <a:t>lla</a:t>
            </a:r>
            <a:r>
              <a:rPr lang="en-US" sz="1050" spc="6">
                <a:solidFill>
                  <a:srgbClr val="0D356E"/>
                </a:solidFill>
                <a:latin typeface="+mn-lt"/>
                <a:cs typeface="Arial"/>
              </a:rPr>
              <a:t> </a:t>
            </a:r>
            <a:r>
              <a:rPr lang="en-US" sz="1050" err="1">
                <a:solidFill>
                  <a:srgbClr val="0D356E"/>
                </a:solidFill>
                <a:latin typeface="+mn-lt"/>
                <a:cs typeface="Arial"/>
              </a:rPr>
              <a:t>eu</a:t>
            </a:r>
            <a:r>
              <a:rPr lang="en-US" sz="1050">
                <a:solidFill>
                  <a:srgbClr val="0D356E"/>
                </a:solidFill>
                <a:latin typeface="+mn-lt"/>
                <a:cs typeface="Arial"/>
              </a:rPr>
              <a:t>,</a:t>
            </a:r>
            <a:r>
              <a:rPr lang="en-US" sz="1050" spc="6">
                <a:solidFill>
                  <a:srgbClr val="0D356E"/>
                </a:solidFill>
                <a:latin typeface="+mn-lt"/>
                <a:cs typeface="Arial"/>
              </a:rPr>
              <a:t> </a:t>
            </a:r>
            <a:r>
              <a:rPr lang="en-US" sz="1050" err="1">
                <a:solidFill>
                  <a:srgbClr val="0D356E"/>
                </a:solidFill>
                <a:latin typeface="+mn-lt"/>
                <a:cs typeface="Arial"/>
              </a:rPr>
              <a:t>mo</a:t>
            </a:r>
            <a:r>
              <a:rPr lang="en-US" sz="1050" spc="6" err="1">
                <a:solidFill>
                  <a:srgbClr val="0D356E"/>
                </a:solidFill>
                <a:latin typeface="+mn-lt"/>
                <a:cs typeface="Arial"/>
              </a:rPr>
              <a:t>lestie</a:t>
            </a:r>
            <a:r>
              <a:rPr lang="en-US" sz="1050" spc="6">
                <a:solidFill>
                  <a:srgbClr val="0D356E"/>
                </a:solidFill>
                <a:latin typeface="+mn-lt"/>
                <a:cs typeface="Arial"/>
              </a:rPr>
              <a:t> </a:t>
            </a:r>
            <a:r>
              <a:rPr lang="en-US" sz="1050" err="1">
                <a:solidFill>
                  <a:srgbClr val="0D356E"/>
                </a:solidFill>
                <a:latin typeface="+mn-lt"/>
                <a:cs typeface="Arial"/>
              </a:rPr>
              <a:t>quam</a:t>
            </a:r>
            <a:r>
              <a:rPr lang="en-US" sz="1050">
                <a:solidFill>
                  <a:srgbClr val="0D356E"/>
                </a:solidFill>
                <a:latin typeface="+mn-lt"/>
                <a:cs typeface="Arial"/>
              </a:rPr>
              <a:t>.</a:t>
            </a:r>
            <a:endParaRPr lang="en-US" sz="1050">
              <a:latin typeface="+mn-lt"/>
              <a:cs typeface="Arial"/>
            </a:endParaRPr>
          </a:p>
        </p:txBody>
      </p:sp>
    </p:spTree>
    <p:extLst>
      <p:ext uri="{BB962C8B-B14F-4D97-AF65-F5344CB8AC3E}">
        <p14:creationId xmlns:p14="http://schemas.microsoft.com/office/powerpoint/2010/main" val="2500111573"/>
      </p:ext>
    </p:extLst>
  </p:cSld>
  <p:clrMapOvr>
    <a:masterClrMapping/>
  </p:clrMapOvr>
  <p:extLst mod="1">
    <p:ext uri="{DCECCB84-F9BA-43D5-87BE-67443E8EF086}">
      <p15:sldGuideLst xmlns:p15="http://schemas.microsoft.com/office/powerpoint/2012/main">
        <p15:guide id="1" pos="1656">
          <p15:clr>
            <a:srgbClr val="FBAE40"/>
          </p15:clr>
        </p15:guide>
        <p15:guide id="2" orient="horz" pos="1620">
          <p15:clr>
            <a:srgbClr val="FBAE40"/>
          </p15:clr>
        </p15:guide>
        <p15:guide id="3" orient="horz" pos="2969">
          <p15:clr>
            <a:srgbClr val="FBAE40"/>
          </p15:clr>
        </p15:guide>
      </p15:sldGuideLst>
    </p:ext>
  </p:extLst>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9_Section Breaker without image and with Client/Partner logo ">
    <p:bg>
      <p:bgPr>
        <a:solidFill>
          <a:srgbClr val="ECECEC"/>
        </a:solidFill>
        <a:effectLst/>
      </p:bgPr>
    </p:bg>
    <p:spTree>
      <p:nvGrpSpPr>
        <p:cNvPr id="1" name=""/>
        <p:cNvGrpSpPr/>
        <p:nvPr/>
      </p:nvGrpSpPr>
      <p:grpSpPr>
        <a:xfrm>
          <a:off x="0" y="0"/>
          <a:ext cx="0" cy="0"/>
          <a:chOff x="0" y="0"/>
          <a:chExt cx="0" cy="0"/>
        </a:xfrm>
      </p:grpSpPr>
      <p:sp>
        <p:nvSpPr>
          <p:cNvPr id="19"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20"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22"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25"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
        <p:nvSpPr>
          <p:cNvPr id="34" name="object 4"/>
          <p:cNvSpPr/>
          <p:nvPr/>
        </p:nvSpPr>
        <p:spPr>
          <a:xfrm>
            <a:off x="-114300" y="-33866"/>
            <a:ext cx="4671298" cy="5435684"/>
          </a:xfrm>
          <a:custGeom>
            <a:avLst/>
            <a:gdLst/>
            <a:ahLst/>
            <a:cxnLst/>
            <a:rect l="l" t="t" r="r" b="b"/>
            <a:pathLst>
              <a:path w="10193348" h="8895999">
                <a:moveTo>
                  <a:pt x="8488661" y="0"/>
                </a:moveTo>
                <a:lnTo>
                  <a:pt x="1704683" y="0"/>
                </a:lnTo>
                <a:lnTo>
                  <a:pt x="1492780" y="195439"/>
                </a:lnTo>
                <a:lnTo>
                  <a:pt x="1209152" y="502960"/>
                </a:lnTo>
                <a:lnTo>
                  <a:pt x="955379" y="827176"/>
                </a:lnTo>
                <a:lnTo>
                  <a:pt x="731462" y="1166233"/>
                </a:lnTo>
                <a:lnTo>
                  <a:pt x="537401" y="1518274"/>
                </a:lnTo>
                <a:lnTo>
                  <a:pt x="373195" y="1881445"/>
                </a:lnTo>
                <a:lnTo>
                  <a:pt x="238844" y="2253892"/>
                </a:lnTo>
                <a:lnTo>
                  <a:pt x="134350" y="2633758"/>
                </a:lnTo>
                <a:lnTo>
                  <a:pt x="59711" y="3019189"/>
                </a:lnTo>
                <a:lnTo>
                  <a:pt x="14927" y="3408331"/>
                </a:lnTo>
                <a:lnTo>
                  <a:pt x="0" y="3799327"/>
                </a:lnTo>
                <a:lnTo>
                  <a:pt x="14927" y="4190324"/>
                </a:lnTo>
                <a:lnTo>
                  <a:pt x="59711" y="4579465"/>
                </a:lnTo>
                <a:lnTo>
                  <a:pt x="134350" y="4964896"/>
                </a:lnTo>
                <a:lnTo>
                  <a:pt x="238844" y="5344763"/>
                </a:lnTo>
                <a:lnTo>
                  <a:pt x="373195" y="5717209"/>
                </a:lnTo>
                <a:lnTo>
                  <a:pt x="537401" y="6080381"/>
                </a:lnTo>
                <a:lnTo>
                  <a:pt x="731462" y="6432423"/>
                </a:lnTo>
                <a:lnTo>
                  <a:pt x="955379" y="6771479"/>
                </a:lnTo>
                <a:lnTo>
                  <a:pt x="1209152" y="7095696"/>
                </a:lnTo>
                <a:lnTo>
                  <a:pt x="1492780" y="7403218"/>
                </a:lnTo>
                <a:lnTo>
                  <a:pt x="1800302" y="7686847"/>
                </a:lnTo>
                <a:lnTo>
                  <a:pt x="2124519" y="7940619"/>
                </a:lnTo>
                <a:lnTo>
                  <a:pt x="2463576" y="8164537"/>
                </a:lnTo>
                <a:lnTo>
                  <a:pt x="2815618" y="8358598"/>
                </a:lnTo>
                <a:lnTo>
                  <a:pt x="3178790" y="8522804"/>
                </a:lnTo>
                <a:lnTo>
                  <a:pt x="3551236" y="8657154"/>
                </a:lnTo>
                <a:lnTo>
                  <a:pt x="3931103" y="8761649"/>
                </a:lnTo>
                <a:lnTo>
                  <a:pt x="4316535" y="8836288"/>
                </a:lnTo>
                <a:lnTo>
                  <a:pt x="4705676" y="8881071"/>
                </a:lnTo>
                <a:lnTo>
                  <a:pt x="5096673" y="8895999"/>
                </a:lnTo>
                <a:lnTo>
                  <a:pt x="5487669" y="8881071"/>
                </a:lnTo>
                <a:lnTo>
                  <a:pt x="5876811" y="8836288"/>
                </a:lnTo>
                <a:lnTo>
                  <a:pt x="6262242" y="8761649"/>
                </a:lnTo>
                <a:lnTo>
                  <a:pt x="6642109" y="8657154"/>
                </a:lnTo>
                <a:lnTo>
                  <a:pt x="7014555" y="8522804"/>
                </a:lnTo>
                <a:lnTo>
                  <a:pt x="7377727" y="8358598"/>
                </a:lnTo>
                <a:lnTo>
                  <a:pt x="7729769" y="8164537"/>
                </a:lnTo>
                <a:lnTo>
                  <a:pt x="8068825" y="7940619"/>
                </a:lnTo>
                <a:lnTo>
                  <a:pt x="8393042" y="7686847"/>
                </a:lnTo>
                <a:lnTo>
                  <a:pt x="8700564" y="7403218"/>
                </a:lnTo>
                <a:lnTo>
                  <a:pt x="8984193" y="7095696"/>
                </a:lnTo>
                <a:lnTo>
                  <a:pt x="9237966" y="6771479"/>
                </a:lnTo>
                <a:lnTo>
                  <a:pt x="9461884" y="6432423"/>
                </a:lnTo>
                <a:lnTo>
                  <a:pt x="9655946" y="6080381"/>
                </a:lnTo>
                <a:lnTo>
                  <a:pt x="9820152" y="5717209"/>
                </a:lnTo>
                <a:lnTo>
                  <a:pt x="9954502" y="5344763"/>
                </a:lnTo>
                <a:lnTo>
                  <a:pt x="10058997" y="4964896"/>
                </a:lnTo>
                <a:lnTo>
                  <a:pt x="10133636" y="4579465"/>
                </a:lnTo>
                <a:lnTo>
                  <a:pt x="10178420" y="4190324"/>
                </a:lnTo>
                <a:lnTo>
                  <a:pt x="10193348" y="3799327"/>
                </a:lnTo>
                <a:lnTo>
                  <a:pt x="10178420" y="3408331"/>
                </a:lnTo>
                <a:lnTo>
                  <a:pt x="10133636" y="3019189"/>
                </a:lnTo>
                <a:lnTo>
                  <a:pt x="10058997" y="2633758"/>
                </a:lnTo>
                <a:lnTo>
                  <a:pt x="9954502" y="2253892"/>
                </a:lnTo>
                <a:lnTo>
                  <a:pt x="9820152" y="1881445"/>
                </a:lnTo>
                <a:lnTo>
                  <a:pt x="9655946" y="1518274"/>
                </a:lnTo>
                <a:lnTo>
                  <a:pt x="9461884" y="1166233"/>
                </a:lnTo>
                <a:lnTo>
                  <a:pt x="9237966" y="827176"/>
                </a:lnTo>
                <a:lnTo>
                  <a:pt x="8984193" y="502960"/>
                </a:lnTo>
                <a:lnTo>
                  <a:pt x="8700564" y="195439"/>
                </a:lnTo>
                <a:lnTo>
                  <a:pt x="8488661" y="0"/>
                </a:lnTo>
                <a:close/>
              </a:path>
            </a:pathLst>
          </a:custGeom>
          <a:solidFill>
            <a:srgbClr val="FFDB28"/>
          </a:solidFill>
        </p:spPr>
        <p:txBody>
          <a:bodyPr wrap="square" lIns="0" tIns="0" rIns="0" bIns="0" rtlCol="0">
            <a:noAutofit/>
          </a:bodyPr>
          <a:lstStyle/>
          <a:p>
            <a:pPr defTabSz="457200"/>
            <a:endParaRPr>
              <a:solidFill>
                <a:srgbClr val="000000"/>
              </a:solidFill>
            </a:endParaRPr>
          </a:p>
        </p:txBody>
      </p:sp>
      <p:sp>
        <p:nvSpPr>
          <p:cNvPr id="17" name="Picture Placeholder 9"/>
          <p:cNvSpPr>
            <a:spLocks noGrp="1"/>
          </p:cNvSpPr>
          <p:nvPr>
            <p:ph type="pic" sz="quarter" idx="12" hasCustomPrompt="1"/>
          </p:nvPr>
        </p:nvSpPr>
        <p:spPr>
          <a:xfrm>
            <a:off x="8176079" y="5271844"/>
            <a:ext cx="822887" cy="1143264"/>
          </a:xfrm>
          <a:prstGeom prst="rect">
            <a:avLst/>
          </a:prstGeom>
        </p:spPr>
        <p:txBody>
          <a:bodyPr>
            <a:noAutofit/>
          </a:bodyPr>
          <a:lstStyle>
            <a:lvl1pPr marL="0" indent="0" algn="ctr">
              <a:buNone/>
              <a:defRPr sz="800" baseline="0">
                <a:solidFill>
                  <a:schemeClr val="accent2"/>
                </a:solidFill>
                <a:latin typeface="+mj-lt"/>
              </a:defRPr>
            </a:lvl1pPr>
          </a:lstStyle>
          <a:p>
            <a:r>
              <a:rPr lang="en-US"/>
              <a:t>Click here to add Client / Partner Logo</a:t>
            </a:r>
            <a:endParaRPr lang="en-IN"/>
          </a:p>
        </p:txBody>
      </p:sp>
      <p:sp>
        <p:nvSpPr>
          <p:cNvPr id="18" name="object 8"/>
          <p:cNvSpPr/>
          <p:nvPr userDrawn="1"/>
        </p:nvSpPr>
        <p:spPr>
          <a:xfrm>
            <a:off x="7827005" y="1595516"/>
            <a:ext cx="1038159" cy="1384209"/>
          </a:xfrm>
          <a:custGeom>
            <a:avLst/>
            <a:gdLst/>
            <a:ahLst/>
            <a:cxnLst/>
            <a:rect l="l" t="t" r="r" b="b"/>
            <a:pathLst>
              <a:path w="4127753" h="4127749">
                <a:moveTo>
                  <a:pt x="2063876" y="0"/>
                </a:moveTo>
                <a:lnTo>
                  <a:pt x="1905544" y="6044"/>
                </a:lnTo>
                <a:lnTo>
                  <a:pt x="1747964" y="24179"/>
                </a:lnTo>
                <a:lnTo>
                  <a:pt x="1591885" y="54404"/>
                </a:lnTo>
                <a:lnTo>
                  <a:pt x="1438060" y="96719"/>
                </a:lnTo>
                <a:lnTo>
                  <a:pt x="1287239" y="151123"/>
                </a:lnTo>
                <a:lnTo>
                  <a:pt x="1140175" y="217618"/>
                </a:lnTo>
                <a:lnTo>
                  <a:pt x="997617" y="296202"/>
                </a:lnTo>
                <a:lnTo>
                  <a:pt x="860317" y="386876"/>
                </a:lnTo>
                <a:lnTo>
                  <a:pt x="729027" y="489640"/>
                </a:lnTo>
                <a:lnTo>
                  <a:pt x="604497" y="604494"/>
                </a:lnTo>
                <a:lnTo>
                  <a:pt x="489642" y="729024"/>
                </a:lnTo>
                <a:lnTo>
                  <a:pt x="386878" y="860314"/>
                </a:lnTo>
                <a:lnTo>
                  <a:pt x="296203" y="997614"/>
                </a:lnTo>
                <a:lnTo>
                  <a:pt x="217619" y="1140171"/>
                </a:lnTo>
                <a:lnTo>
                  <a:pt x="151124" y="1287236"/>
                </a:lnTo>
                <a:lnTo>
                  <a:pt x="96719" y="1438057"/>
                </a:lnTo>
                <a:lnTo>
                  <a:pt x="54404" y="1591882"/>
                </a:lnTo>
                <a:lnTo>
                  <a:pt x="24179" y="1747961"/>
                </a:lnTo>
                <a:lnTo>
                  <a:pt x="6044" y="1905542"/>
                </a:lnTo>
                <a:lnTo>
                  <a:pt x="0" y="2063874"/>
                </a:lnTo>
                <a:lnTo>
                  <a:pt x="6044" y="2222206"/>
                </a:lnTo>
                <a:lnTo>
                  <a:pt x="24179" y="2379787"/>
                </a:lnTo>
                <a:lnTo>
                  <a:pt x="54404" y="2535866"/>
                </a:lnTo>
                <a:lnTo>
                  <a:pt x="96719" y="2689691"/>
                </a:lnTo>
                <a:lnTo>
                  <a:pt x="151124" y="2840512"/>
                </a:lnTo>
                <a:lnTo>
                  <a:pt x="217619" y="2987577"/>
                </a:lnTo>
                <a:lnTo>
                  <a:pt x="296203" y="3130134"/>
                </a:lnTo>
                <a:lnTo>
                  <a:pt x="386878" y="3267434"/>
                </a:lnTo>
                <a:lnTo>
                  <a:pt x="489642" y="3398724"/>
                </a:lnTo>
                <a:lnTo>
                  <a:pt x="604497" y="3523254"/>
                </a:lnTo>
                <a:lnTo>
                  <a:pt x="729027" y="3638108"/>
                </a:lnTo>
                <a:lnTo>
                  <a:pt x="860317" y="3740872"/>
                </a:lnTo>
                <a:lnTo>
                  <a:pt x="997617" y="3831546"/>
                </a:lnTo>
                <a:lnTo>
                  <a:pt x="1140175" y="3910131"/>
                </a:lnTo>
                <a:lnTo>
                  <a:pt x="1287239" y="3976625"/>
                </a:lnTo>
                <a:lnTo>
                  <a:pt x="1438060" y="4031029"/>
                </a:lnTo>
                <a:lnTo>
                  <a:pt x="1591885" y="4073344"/>
                </a:lnTo>
                <a:lnTo>
                  <a:pt x="1747964" y="4103569"/>
                </a:lnTo>
                <a:lnTo>
                  <a:pt x="1905544" y="4121704"/>
                </a:lnTo>
                <a:lnTo>
                  <a:pt x="2063876" y="4127749"/>
                </a:lnTo>
                <a:lnTo>
                  <a:pt x="2222208" y="4121704"/>
                </a:lnTo>
                <a:lnTo>
                  <a:pt x="2379789" y="4103569"/>
                </a:lnTo>
                <a:lnTo>
                  <a:pt x="2535868" y="4073344"/>
                </a:lnTo>
                <a:lnTo>
                  <a:pt x="2689693" y="4031029"/>
                </a:lnTo>
                <a:lnTo>
                  <a:pt x="2840513" y="3976625"/>
                </a:lnTo>
                <a:lnTo>
                  <a:pt x="2987578" y="3910131"/>
                </a:lnTo>
                <a:lnTo>
                  <a:pt x="3130136" y="3831546"/>
                </a:lnTo>
                <a:lnTo>
                  <a:pt x="3267436" y="3740872"/>
                </a:lnTo>
                <a:lnTo>
                  <a:pt x="3398726" y="3638108"/>
                </a:lnTo>
                <a:lnTo>
                  <a:pt x="3523256" y="3523254"/>
                </a:lnTo>
                <a:lnTo>
                  <a:pt x="3638111" y="3398724"/>
                </a:lnTo>
                <a:lnTo>
                  <a:pt x="3740875" y="3267434"/>
                </a:lnTo>
                <a:lnTo>
                  <a:pt x="3831550" y="3130134"/>
                </a:lnTo>
                <a:lnTo>
                  <a:pt x="3910134" y="2987577"/>
                </a:lnTo>
                <a:lnTo>
                  <a:pt x="3976629" y="2840512"/>
                </a:lnTo>
                <a:lnTo>
                  <a:pt x="4031034" y="2689691"/>
                </a:lnTo>
                <a:lnTo>
                  <a:pt x="4073349" y="2535866"/>
                </a:lnTo>
                <a:lnTo>
                  <a:pt x="4103574" y="2379787"/>
                </a:lnTo>
                <a:lnTo>
                  <a:pt x="4121708" y="2222206"/>
                </a:lnTo>
                <a:lnTo>
                  <a:pt x="4127753" y="2063874"/>
                </a:lnTo>
                <a:lnTo>
                  <a:pt x="4121708" y="1905542"/>
                </a:lnTo>
                <a:lnTo>
                  <a:pt x="4103574" y="1747961"/>
                </a:lnTo>
                <a:lnTo>
                  <a:pt x="4073349" y="1591882"/>
                </a:lnTo>
                <a:lnTo>
                  <a:pt x="4031034" y="1438057"/>
                </a:lnTo>
                <a:lnTo>
                  <a:pt x="3976629" y="1287236"/>
                </a:lnTo>
                <a:lnTo>
                  <a:pt x="3910134" y="1140171"/>
                </a:lnTo>
                <a:lnTo>
                  <a:pt x="3831550" y="997614"/>
                </a:lnTo>
                <a:lnTo>
                  <a:pt x="3740875" y="860314"/>
                </a:lnTo>
                <a:lnTo>
                  <a:pt x="3638111" y="729024"/>
                </a:lnTo>
                <a:lnTo>
                  <a:pt x="3523256" y="604494"/>
                </a:lnTo>
                <a:lnTo>
                  <a:pt x="3398726" y="489640"/>
                </a:lnTo>
                <a:lnTo>
                  <a:pt x="3267436" y="386876"/>
                </a:lnTo>
                <a:lnTo>
                  <a:pt x="3130136" y="296202"/>
                </a:lnTo>
                <a:lnTo>
                  <a:pt x="2987578" y="217618"/>
                </a:lnTo>
                <a:lnTo>
                  <a:pt x="2840513" y="151123"/>
                </a:lnTo>
                <a:lnTo>
                  <a:pt x="2689693" y="96719"/>
                </a:lnTo>
                <a:lnTo>
                  <a:pt x="2535868" y="54404"/>
                </a:lnTo>
                <a:lnTo>
                  <a:pt x="2379789" y="24179"/>
                </a:lnTo>
                <a:lnTo>
                  <a:pt x="2222208" y="6044"/>
                </a:lnTo>
                <a:lnTo>
                  <a:pt x="2063876" y="0"/>
                </a:lnTo>
                <a:close/>
              </a:path>
            </a:pathLst>
          </a:custGeom>
          <a:solidFill>
            <a:srgbClr val="00A1E0"/>
          </a:solidFill>
        </p:spPr>
        <p:txBody>
          <a:bodyPr wrap="square" lIns="0" tIns="0" rIns="0" bIns="0" rtlCol="0">
            <a:noAutofit/>
          </a:bodyPr>
          <a:lstStyle/>
          <a:p>
            <a:pPr defTabSz="457200"/>
            <a:endParaRPr>
              <a:solidFill>
                <a:srgbClr val="000000"/>
              </a:solidFill>
            </a:endParaRPr>
          </a:p>
        </p:txBody>
      </p:sp>
      <p:sp>
        <p:nvSpPr>
          <p:cNvPr id="21" name="object 9"/>
          <p:cNvSpPr/>
          <p:nvPr userDrawn="1"/>
        </p:nvSpPr>
        <p:spPr>
          <a:xfrm>
            <a:off x="4987213" y="4060012"/>
            <a:ext cx="641535" cy="855381"/>
          </a:xfrm>
          <a:custGeom>
            <a:avLst/>
            <a:gdLst/>
            <a:ahLst/>
            <a:cxnLst/>
            <a:rect l="l" t="t" r="r" b="b"/>
            <a:pathLst>
              <a:path w="1880363" h="1880367">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3"/>
                </a:lnTo>
                <a:lnTo>
                  <a:pt x="2753" y="1012310"/>
                </a:lnTo>
                <a:lnTo>
                  <a:pt x="11014" y="1084095"/>
                </a:lnTo>
                <a:lnTo>
                  <a:pt x="24783" y="1155196"/>
                </a:lnTo>
                <a:lnTo>
                  <a:pt x="44059" y="1225270"/>
                </a:lnTo>
                <a:lnTo>
                  <a:pt x="68843" y="1293975"/>
                </a:lnTo>
                <a:lnTo>
                  <a:pt x="99134" y="1360969"/>
                </a:lnTo>
                <a:lnTo>
                  <a:pt x="134933" y="1425911"/>
                </a:lnTo>
                <a:lnTo>
                  <a:pt x="176239" y="1488456"/>
                </a:lnTo>
                <a:lnTo>
                  <a:pt x="223052" y="1548265"/>
                </a:lnTo>
                <a:lnTo>
                  <a:pt x="275373" y="1604993"/>
                </a:lnTo>
                <a:lnTo>
                  <a:pt x="332102" y="1657314"/>
                </a:lnTo>
                <a:lnTo>
                  <a:pt x="391911" y="1704128"/>
                </a:lnTo>
                <a:lnTo>
                  <a:pt x="454457" y="1745434"/>
                </a:lnTo>
                <a:lnTo>
                  <a:pt x="519398" y="1781232"/>
                </a:lnTo>
                <a:lnTo>
                  <a:pt x="586392" y="1811523"/>
                </a:lnTo>
                <a:lnTo>
                  <a:pt x="655098" y="1836307"/>
                </a:lnTo>
                <a:lnTo>
                  <a:pt x="725172" y="1855583"/>
                </a:lnTo>
                <a:lnTo>
                  <a:pt x="796273" y="1869352"/>
                </a:lnTo>
                <a:lnTo>
                  <a:pt x="868058" y="1877613"/>
                </a:lnTo>
                <a:lnTo>
                  <a:pt x="940185" y="1880367"/>
                </a:lnTo>
                <a:lnTo>
                  <a:pt x="1012312" y="1877613"/>
                </a:lnTo>
                <a:lnTo>
                  <a:pt x="1084097" y="1869352"/>
                </a:lnTo>
                <a:lnTo>
                  <a:pt x="1155197" y="1855583"/>
                </a:lnTo>
                <a:lnTo>
                  <a:pt x="1225271" y="1836307"/>
                </a:lnTo>
                <a:lnTo>
                  <a:pt x="1293976" y="1811523"/>
                </a:lnTo>
                <a:lnTo>
                  <a:pt x="1360970" y="1781232"/>
                </a:lnTo>
                <a:lnTo>
                  <a:pt x="1425911" y="1745434"/>
                </a:lnTo>
                <a:lnTo>
                  <a:pt x="1488456" y="1704128"/>
                </a:lnTo>
                <a:lnTo>
                  <a:pt x="1548264" y="1657314"/>
                </a:lnTo>
                <a:lnTo>
                  <a:pt x="1604992" y="1604993"/>
                </a:lnTo>
                <a:lnTo>
                  <a:pt x="1657313" y="1548265"/>
                </a:lnTo>
                <a:lnTo>
                  <a:pt x="1704126" y="1488456"/>
                </a:lnTo>
                <a:lnTo>
                  <a:pt x="1745432" y="1425911"/>
                </a:lnTo>
                <a:lnTo>
                  <a:pt x="1781230" y="1360969"/>
                </a:lnTo>
                <a:lnTo>
                  <a:pt x="1811521" y="1293975"/>
                </a:lnTo>
                <a:lnTo>
                  <a:pt x="1836304" y="1225270"/>
                </a:lnTo>
                <a:lnTo>
                  <a:pt x="1855580" y="1155196"/>
                </a:lnTo>
                <a:lnTo>
                  <a:pt x="1869349" y="1084095"/>
                </a:lnTo>
                <a:lnTo>
                  <a:pt x="1877610" y="1012310"/>
                </a:lnTo>
                <a:lnTo>
                  <a:pt x="1880363" y="940183"/>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rgbClr val="0D356E"/>
          </a:solidFill>
        </p:spPr>
        <p:txBody>
          <a:bodyPr wrap="square" lIns="0" tIns="0" rIns="0" bIns="0" rtlCol="0">
            <a:noAutofit/>
          </a:bodyPr>
          <a:lstStyle/>
          <a:p>
            <a:pPr defTabSz="457200"/>
            <a:endParaRPr>
              <a:solidFill>
                <a:srgbClr val="000000"/>
              </a:solidFill>
            </a:endParaRPr>
          </a:p>
        </p:txBody>
      </p:sp>
      <p:sp>
        <p:nvSpPr>
          <p:cNvPr id="23" name="object 10"/>
          <p:cNvSpPr/>
          <p:nvPr userDrawn="1"/>
        </p:nvSpPr>
        <p:spPr>
          <a:xfrm>
            <a:off x="6380528" y="3046787"/>
            <a:ext cx="637328" cy="849771"/>
          </a:xfrm>
          <a:custGeom>
            <a:avLst/>
            <a:gdLst/>
            <a:ahLst/>
            <a:cxnLst/>
            <a:rect l="l" t="t" r="r" b="b"/>
            <a:pathLst>
              <a:path w="1390729" h="1390729">
                <a:moveTo>
                  <a:pt x="695364" y="0"/>
                </a:moveTo>
                <a:lnTo>
                  <a:pt x="642019" y="2036"/>
                </a:lnTo>
                <a:lnTo>
                  <a:pt x="588926" y="8146"/>
                </a:lnTo>
                <a:lnTo>
                  <a:pt x="536340" y="18330"/>
                </a:lnTo>
                <a:lnTo>
                  <a:pt x="484512" y="32586"/>
                </a:lnTo>
                <a:lnTo>
                  <a:pt x="433697" y="50916"/>
                </a:lnTo>
                <a:lnTo>
                  <a:pt x="384147" y="73320"/>
                </a:lnTo>
                <a:lnTo>
                  <a:pt x="336116" y="99796"/>
                </a:lnTo>
                <a:lnTo>
                  <a:pt x="289856" y="130346"/>
                </a:lnTo>
                <a:lnTo>
                  <a:pt x="245621" y="164970"/>
                </a:lnTo>
                <a:lnTo>
                  <a:pt x="203663" y="203667"/>
                </a:lnTo>
                <a:lnTo>
                  <a:pt x="164967" y="245623"/>
                </a:lnTo>
                <a:lnTo>
                  <a:pt x="130344" y="289858"/>
                </a:lnTo>
                <a:lnTo>
                  <a:pt x="99795" y="336117"/>
                </a:lnTo>
                <a:lnTo>
                  <a:pt x="73319" y="384148"/>
                </a:lnTo>
                <a:lnTo>
                  <a:pt x="50915" y="433698"/>
                </a:lnTo>
                <a:lnTo>
                  <a:pt x="32586" y="484512"/>
                </a:lnTo>
                <a:lnTo>
                  <a:pt x="18329" y="536339"/>
                </a:lnTo>
                <a:lnTo>
                  <a:pt x="8146" y="588926"/>
                </a:lnTo>
                <a:lnTo>
                  <a:pt x="2036" y="642018"/>
                </a:lnTo>
                <a:lnTo>
                  <a:pt x="0" y="695364"/>
                </a:lnTo>
                <a:lnTo>
                  <a:pt x="2036" y="748710"/>
                </a:lnTo>
                <a:lnTo>
                  <a:pt x="8146" y="801802"/>
                </a:lnTo>
                <a:lnTo>
                  <a:pt x="18329" y="854389"/>
                </a:lnTo>
                <a:lnTo>
                  <a:pt x="32586" y="906216"/>
                </a:lnTo>
                <a:lnTo>
                  <a:pt x="50915" y="957030"/>
                </a:lnTo>
                <a:lnTo>
                  <a:pt x="73319" y="1006580"/>
                </a:lnTo>
                <a:lnTo>
                  <a:pt x="99795" y="1054610"/>
                </a:lnTo>
                <a:lnTo>
                  <a:pt x="130344" y="1100870"/>
                </a:lnTo>
                <a:lnTo>
                  <a:pt x="164967" y="1145104"/>
                </a:lnTo>
                <a:lnTo>
                  <a:pt x="203663" y="1187061"/>
                </a:lnTo>
                <a:lnTo>
                  <a:pt x="245621" y="1225758"/>
                </a:lnTo>
                <a:lnTo>
                  <a:pt x="289856" y="1260381"/>
                </a:lnTo>
                <a:lnTo>
                  <a:pt x="336116" y="1290931"/>
                </a:lnTo>
                <a:lnTo>
                  <a:pt x="384147" y="1317408"/>
                </a:lnTo>
                <a:lnTo>
                  <a:pt x="433697" y="1339812"/>
                </a:lnTo>
                <a:lnTo>
                  <a:pt x="484512" y="1358142"/>
                </a:lnTo>
                <a:lnTo>
                  <a:pt x="536340" y="1372399"/>
                </a:lnTo>
                <a:lnTo>
                  <a:pt x="588926" y="1382582"/>
                </a:lnTo>
                <a:lnTo>
                  <a:pt x="642019" y="1388692"/>
                </a:lnTo>
                <a:lnTo>
                  <a:pt x="695364" y="1390729"/>
                </a:lnTo>
                <a:lnTo>
                  <a:pt x="748710" y="1388692"/>
                </a:lnTo>
                <a:lnTo>
                  <a:pt x="801802" y="1382582"/>
                </a:lnTo>
                <a:lnTo>
                  <a:pt x="854389" y="1372399"/>
                </a:lnTo>
                <a:lnTo>
                  <a:pt x="906215" y="1358142"/>
                </a:lnTo>
                <a:lnTo>
                  <a:pt x="957030" y="1339812"/>
                </a:lnTo>
                <a:lnTo>
                  <a:pt x="1006579" y="1317408"/>
                </a:lnTo>
                <a:lnTo>
                  <a:pt x="1054609" y="1290931"/>
                </a:lnTo>
                <a:lnTo>
                  <a:pt x="1100868" y="1260381"/>
                </a:lnTo>
                <a:lnTo>
                  <a:pt x="1145102" y="1225758"/>
                </a:lnTo>
                <a:lnTo>
                  <a:pt x="1187058" y="1187061"/>
                </a:lnTo>
                <a:lnTo>
                  <a:pt x="1225755" y="1145104"/>
                </a:lnTo>
                <a:lnTo>
                  <a:pt x="1260379" y="1100870"/>
                </a:lnTo>
                <a:lnTo>
                  <a:pt x="1290930" y="1054610"/>
                </a:lnTo>
                <a:lnTo>
                  <a:pt x="1317408" y="1006580"/>
                </a:lnTo>
                <a:lnTo>
                  <a:pt x="1339811" y="957030"/>
                </a:lnTo>
                <a:lnTo>
                  <a:pt x="1358142" y="906216"/>
                </a:lnTo>
                <a:lnTo>
                  <a:pt x="1372399" y="854389"/>
                </a:lnTo>
                <a:lnTo>
                  <a:pt x="1382583" y="801802"/>
                </a:lnTo>
                <a:lnTo>
                  <a:pt x="1388693" y="748710"/>
                </a:lnTo>
                <a:lnTo>
                  <a:pt x="1390729" y="695364"/>
                </a:lnTo>
                <a:lnTo>
                  <a:pt x="1388693" y="642018"/>
                </a:lnTo>
                <a:lnTo>
                  <a:pt x="1382583" y="588926"/>
                </a:lnTo>
                <a:lnTo>
                  <a:pt x="1372399" y="536339"/>
                </a:lnTo>
                <a:lnTo>
                  <a:pt x="1358142" y="484512"/>
                </a:lnTo>
                <a:lnTo>
                  <a:pt x="1339811" y="433698"/>
                </a:lnTo>
                <a:lnTo>
                  <a:pt x="1317408" y="384148"/>
                </a:lnTo>
                <a:lnTo>
                  <a:pt x="1290930" y="336117"/>
                </a:lnTo>
                <a:lnTo>
                  <a:pt x="1260379" y="289858"/>
                </a:lnTo>
                <a:lnTo>
                  <a:pt x="1225755" y="245623"/>
                </a:lnTo>
                <a:lnTo>
                  <a:pt x="1187058" y="203667"/>
                </a:lnTo>
                <a:lnTo>
                  <a:pt x="1145102" y="164970"/>
                </a:lnTo>
                <a:lnTo>
                  <a:pt x="1100868" y="130346"/>
                </a:lnTo>
                <a:lnTo>
                  <a:pt x="1054609" y="99796"/>
                </a:lnTo>
                <a:lnTo>
                  <a:pt x="1006579" y="73320"/>
                </a:lnTo>
                <a:lnTo>
                  <a:pt x="957030" y="50916"/>
                </a:lnTo>
                <a:lnTo>
                  <a:pt x="906215" y="32586"/>
                </a:lnTo>
                <a:lnTo>
                  <a:pt x="854389" y="18330"/>
                </a:lnTo>
                <a:lnTo>
                  <a:pt x="801802" y="8146"/>
                </a:lnTo>
                <a:lnTo>
                  <a:pt x="748710" y="2036"/>
                </a:lnTo>
                <a:lnTo>
                  <a:pt x="695364" y="0"/>
                </a:lnTo>
                <a:close/>
              </a:path>
            </a:pathLst>
          </a:custGeom>
          <a:solidFill>
            <a:srgbClr val="6DC24A"/>
          </a:solidFill>
        </p:spPr>
        <p:txBody>
          <a:bodyPr wrap="square" lIns="0" tIns="0" rIns="0" bIns="0" rtlCol="0">
            <a:noAutofit/>
          </a:bodyPr>
          <a:lstStyle/>
          <a:p>
            <a:pPr defTabSz="457200"/>
            <a:endParaRPr>
              <a:solidFill>
                <a:srgbClr val="000000"/>
              </a:solidFill>
            </a:endParaRPr>
          </a:p>
        </p:txBody>
      </p:sp>
      <p:sp>
        <p:nvSpPr>
          <p:cNvPr id="24" name="object 11"/>
          <p:cNvSpPr/>
          <p:nvPr userDrawn="1"/>
        </p:nvSpPr>
        <p:spPr>
          <a:xfrm>
            <a:off x="5949924" y="481976"/>
            <a:ext cx="579139" cy="772185"/>
          </a:xfrm>
          <a:custGeom>
            <a:avLst/>
            <a:gdLst/>
            <a:ahLst/>
            <a:cxnLst/>
            <a:rect l="l" t="t" r="r" b="b"/>
            <a:pathLst>
              <a:path w="1263752" h="1263753">
                <a:moveTo>
                  <a:pt x="631876" y="0"/>
                </a:moveTo>
                <a:lnTo>
                  <a:pt x="583400" y="1850"/>
                </a:lnTo>
                <a:lnTo>
                  <a:pt x="535155" y="7402"/>
                </a:lnTo>
                <a:lnTo>
                  <a:pt x="487369" y="16656"/>
                </a:lnTo>
                <a:lnTo>
                  <a:pt x="440274" y="29611"/>
                </a:lnTo>
                <a:lnTo>
                  <a:pt x="394098" y="46268"/>
                </a:lnTo>
                <a:lnTo>
                  <a:pt x="349072" y="66626"/>
                </a:lnTo>
                <a:lnTo>
                  <a:pt x="305426" y="90685"/>
                </a:lnTo>
                <a:lnTo>
                  <a:pt x="263390" y="118446"/>
                </a:lnTo>
                <a:lnTo>
                  <a:pt x="223194" y="149908"/>
                </a:lnTo>
                <a:lnTo>
                  <a:pt x="185067" y="185072"/>
                </a:lnTo>
                <a:lnTo>
                  <a:pt x="149904" y="223198"/>
                </a:lnTo>
                <a:lnTo>
                  <a:pt x="118443" y="263394"/>
                </a:lnTo>
                <a:lnTo>
                  <a:pt x="90683" y="305429"/>
                </a:lnTo>
                <a:lnTo>
                  <a:pt x="66624" y="349075"/>
                </a:lnTo>
                <a:lnTo>
                  <a:pt x="46266" y="394100"/>
                </a:lnTo>
                <a:lnTo>
                  <a:pt x="29610" y="440276"/>
                </a:lnTo>
                <a:lnTo>
                  <a:pt x="16656" y="487371"/>
                </a:lnTo>
                <a:lnTo>
                  <a:pt x="7402" y="535156"/>
                </a:lnTo>
                <a:lnTo>
                  <a:pt x="1850" y="583401"/>
                </a:lnTo>
                <a:lnTo>
                  <a:pt x="0" y="631876"/>
                </a:lnTo>
                <a:lnTo>
                  <a:pt x="1850" y="680351"/>
                </a:lnTo>
                <a:lnTo>
                  <a:pt x="7402" y="728596"/>
                </a:lnTo>
                <a:lnTo>
                  <a:pt x="16656" y="776381"/>
                </a:lnTo>
                <a:lnTo>
                  <a:pt x="29610" y="823477"/>
                </a:lnTo>
                <a:lnTo>
                  <a:pt x="46266" y="869652"/>
                </a:lnTo>
                <a:lnTo>
                  <a:pt x="66624" y="914677"/>
                </a:lnTo>
                <a:lnTo>
                  <a:pt x="90683" y="958323"/>
                </a:lnTo>
                <a:lnTo>
                  <a:pt x="118443" y="1000358"/>
                </a:lnTo>
                <a:lnTo>
                  <a:pt x="149904" y="1040554"/>
                </a:lnTo>
                <a:lnTo>
                  <a:pt x="185067" y="1078680"/>
                </a:lnTo>
                <a:lnTo>
                  <a:pt x="223194" y="1113844"/>
                </a:lnTo>
                <a:lnTo>
                  <a:pt x="263390" y="1145306"/>
                </a:lnTo>
                <a:lnTo>
                  <a:pt x="305426" y="1173067"/>
                </a:lnTo>
                <a:lnTo>
                  <a:pt x="349072" y="1197127"/>
                </a:lnTo>
                <a:lnTo>
                  <a:pt x="394098" y="1217485"/>
                </a:lnTo>
                <a:lnTo>
                  <a:pt x="440274" y="1234141"/>
                </a:lnTo>
                <a:lnTo>
                  <a:pt x="487369" y="1247096"/>
                </a:lnTo>
                <a:lnTo>
                  <a:pt x="535155" y="1256350"/>
                </a:lnTo>
                <a:lnTo>
                  <a:pt x="583400" y="1261902"/>
                </a:lnTo>
                <a:lnTo>
                  <a:pt x="631876" y="1263753"/>
                </a:lnTo>
                <a:lnTo>
                  <a:pt x="680351" y="1261902"/>
                </a:lnTo>
                <a:lnTo>
                  <a:pt x="728596" y="1256350"/>
                </a:lnTo>
                <a:lnTo>
                  <a:pt x="776382" y="1247096"/>
                </a:lnTo>
                <a:lnTo>
                  <a:pt x="823477" y="1234141"/>
                </a:lnTo>
                <a:lnTo>
                  <a:pt x="869653" y="1217485"/>
                </a:lnTo>
                <a:lnTo>
                  <a:pt x="914679" y="1197127"/>
                </a:lnTo>
                <a:lnTo>
                  <a:pt x="958325" y="1173067"/>
                </a:lnTo>
                <a:lnTo>
                  <a:pt x="1000361" y="1145306"/>
                </a:lnTo>
                <a:lnTo>
                  <a:pt x="1040557" y="1113844"/>
                </a:lnTo>
                <a:lnTo>
                  <a:pt x="1078684" y="1078680"/>
                </a:lnTo>
                <a:lnTo>
                  <a:pt x="1113847" y="1040554"/>
                </a:lnTo>
                <a:lnTo>
                  <a:pt x="1145308" y="1000358"/>
                </a:lnTo>
                <a:lnTo>
                  <a:pt x="1173068" y="958323"/>
                </a:lnTo>
                <a:lnTo>
                  <a:pt x="1197127" y="914677"/>
                </a:lnTo>
                <a:lnTo>
                  <a:pt x="1217485" y="869652"/>
                </a:lnTo>
                <a:lnTo>
                  <a:pt x="1234141" y="823477"/>
                </a:lnTo>
                <a:lnTo>
                  <a:pt x="1247096" y="776381"/>
                </a:lnTo>
                <a:lnTo>
                  <a:pt x="1256349" y="728596"/>
                </a:lnTo>
                <a:lnTo>
                  <a:pt x="1261901" y="680351"/>
                </a:lnTo>
                <a:lnTo>
                  <a:pt x="1263752" y="631876"/>
                </a:lnTo>
                <a:lnTo>
                  <a:pt x="1261901" y="583401"/>
                </a:lnTo>
                <a:lnTo>
                  <a:pt x="1256349" y="535156"/>
                </a:lnTo>
                <a:lnTo>
                  <a:pt x="1247096" y="487371"/>
                </a:lnTo>
                <a:lnTo>
                  <a:pt x="1234141" y="440276"/>
                </a:lnTo>
                <a:lnTo>
                  <a:pt x="1217485" y="394100"/>
                </a:lnTo>
                <a:lnTo>
                  <a:pt x="1197127" y="349075"/>
                </a:lnTo>
                <a:lnTo>
                  <a:pt x="1173068" y="305429"/>
                </a:lnTo>
                <a:lnTo>
                  <a:pt x="1145308" y="263394"/>
                </a:lnTo>
                <a:lnTo>
                  <a:pt x="1113847" y="223198"/>
                </a:lnTo>
                <a:lnTo>
                  <a:pt x="1078684" y="185072"/>
                </a:lnTo>
                <a:lnTo>
                  <a:pt x="1040557" y="149908"/>
                </a:lnTo>
                <a:lnTo>
                  <a:pt x="1000361" y="118446"/>
                </a:lnTo>
                <a:lnTo>
                  <a:pt x="958325" y="90685"/>
                </a:lnTo>
                <a:lnTo>
                  <a:pt x="914679" y="66626"/>
                </a:lnTo>
                <a:lnTo>
                  <a:pt x="869653" y="46268"/>
                </a:lnTo>
                <a:lnTo>
                  <a:pt x="823477" y="29611"/>
                </a:lnTo>
                <a:lnTo>
                  <a:pt x="776382" y="16656"/>
                </a:lnTo>
                <a:lnTo>
                  <a:pt x="728596" y="7402"/>
                </a:lnTo>
                <a:lnTo>
                  <a:pt x="680351" y="1850"/>
                </a:lnTo>
                <a:lnTo>
                  <a:pt x="631876" y="0"/>
                </a:lnTo>
                <a:close/>
              </a:path>
            </a:pathLst>
          </a:custGeom>
          <a:solidFill>
            <a:srgbClr val="EE3340"/>
          </a:solidFill>
        </p:spPr>
        <p:txBody>
          <a:bodyPr wrap="square" lIns="0" tIns="0" rIns="0" bIns="0" rtlCol="0">
            <a:noAutofit/>
          </a:bodyPr>
          <a:lstStyle/>
          <a:p>
            <a:pPr defTabSz="457200"/>
            <a:endParaRPr>
              <a:solidFill>
                <a:srgbClr val="000000"/>
              </a:solidFill>
            </a:endParaRPr>
          </a:p>
        </p:txBody>
      </p:sp>
      <p:cxnSp>
        <p:nvCxnSpPr>
          <p:cNvPr id="26"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28" name="Picture 2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704547" y="5125860"/>
            <a:ext cx="1306800" cy="1463147"/>
          </a:xfrm>
          <a:prstGeom prst="rect">
            <a:avLst/>
          </a:prstGeom>
        </p:spPr>
      </p:pic>
      <p:sp>
        <p:nvSpPr>
          <p:cNvPr id="16" name="Title 1"/>
          <p:cNvSpPr>
            <a:spLocks noGrp="1"/>
          </p:cNvSpPr>
          <p:nvPr>
            <p:ph type="ctrTitle" hasCustomPrompt="1"/>
          </p:nvPr>
        </p:nvSpPr>
        <p:spPr>
          <a:xfrm>
            <a:off x="713836" y="1219200"/>
            <a:ext cx="6946900" cy="1625600"/>
          </a:xfrm>
          <a:prstGeom prst="rect">
            <a:avLst/>
          </a:prstGeom>
        </p:spPr>
        <p:txBody>
          <a:bodyPr vert="horz" wrap="square" lIns="0" tIns="0" rIns="0" bIns="0" rtlCol="0">
            <a:noAutofit/>
          </a:bodyPr>
          <a:lstStyle>
            <a:lvl1pPr>
              <a:defRPr lang="en-US" sz="3600" spc="-55" dirty="0">
                <a:solidFill>
                  <a:srgbClr val="0D356E"/>
                </a:solidFill>
                <a:latin typeface="+mn-lt"/>
              </a:defRPr>
            </a:lvl1pPr>
          </a:lstStyle>
          <a:p>
            <a:pPr marL="15394"/>
            <a:r>
              <a:rPr lang="en-US" sz="3600" b="1" u="sng" spc="-55">
                <a:solidFill>
                  <a:srgbClr val="0D356E"/>
                </a:solidFill>
                <a:latin typeface="+mn-lt"/>
                <a:cs typeface="Arial"/>
              </a:rPr>
              <a:t>Headline placeholder</a:t>
            </a:r>
            <a:br>
              <a:rPr lang="en-US" sz="3600" b="1" u="sng" spc="-55">
                <a:solidFill>
                  <a:srgbClr val="0D356E"/>
                </a:solidFill>
                <a:latin typeface="+mn-lt"/>
                <a:cs typeface="Arial"/>
              </a:rPr>
            </a:br>
            <a:r>
              <a:rPr lang="en-US" sz="3600" b="1" u="sng" spc="-36">
                <a:solidFill>
                  <a:srgbClr val="0D356E"/>
                </a:solidFill>
                <a:latin typeface="+mn-lt"/>
                <a:cs typeface="Arial"/>
              </a:rPr>
              <a:t>i</a:t>
            </a:r>
            <a:r>
              <a:rPr lang="en-US" sz="3600" b="1" u="sng" spc="-67">
                <a:solidFill>
                  <a:srgbClr val="0D356E"/>
                </a:solidFill>
                <a:latin typeface="+mn-lt"/>
                <a:cs typeface="Arial"/>
              </a:rPr>
              <a:t>n</a:t>
            </a:r>
            <a:r>
              <a:rPr lang="en-US" sz="3600" b="1" u="sng" spc="-6">
                <a:solidFill>
                  <a:srgbClr val="0D356E"/>
                </a:solidFill>
                <a:latin typeface="+mn-lt"/>
                <a:cs typeface="Arial"/>
              </a:rPr>
              <a:t> t</a:t>
            </a:r>
            <a:r>
              <a:rPr lang="en-US" sz="3600" b="1" u="sng" spc="-85">
                <a:solidFill>
                  <a:srgbClr val="0D356E"/>
                </a:solidFill>
                <a:latin typeface="+mn-lt"/>
                <a:cs typeface="Arial"/>
              </a:rPr>
              <a:t>w</a:t>
            </a:r>
            <a:r>
              <a:rPr lang="en-US" sz="3600" b="1" u="sng" spc="-67">
                <a:solidFill>
                  <a:srgbClr val="0D356E"/>
                </a:solidFill>
                <a:latin typeface="+mn-lt"/>
                <a:cs typeface="Arial"/>
              </a:rPr>
              <a:t>o</a:t>
            </a:r>
            <a:r>
              <a:rPr lang="en-US" sz="3600" b="1" u="sng" spc="-6">
                <a:solidFill>
                  <a:srgbClr val="0D356E"/>
                </a:solidFill>
                <a:latin typeface="+mn-lt"/>
                <a:cs typeface="Arial"/>
              </a:rPr>
              <a:t> </a:t>
            </a:r>
            <a:r>
              <a:rPr lang="en-US" sz="3600" b="1" u="sng" spc="-36">
                <a:solidFill>
                  <a:srgbClr val="0D356E"/>
                </a:solidFill>
                <a:latin typeface="+mn-lt"/>
                <a:cs typeface="Arial"/>
              </a:rPr>
              <a:t>li</a:t>
            </a:r>
            <a:r>
              <a:rPr lang="en-US" sz="3600" b="1" u="sng" spc="-73">
                <a:solidFill>
                  <a:srgbClr val="0D356E"/>
                </a:solidFill>
                <a:latin typeface="+mn-lt"/>
                <a:cs typeface="Arial"/>
              </a:rPr>
              <a:t>n</a:t>
            </a:r>
            <a:r>
              <a:rPr lang="en-US" sz="3600" b="1" u="sng" spc="-61">
                <a:solidFill>
                  <a:srgbClr val="0D356E"/>
                </a:solidFill>
                <a:latin typeface="+mn-lt"/>
                <a:cs typeface="Arial"/>
              </a:rPr>
              <a:t>es</a:t>
            </a:r>
            <a:endParaRPr lang="en-US" sz="3600" u="sng">
              <a:latin typeface="+mn-lt"/>
              <a:cs typeface="Arial"/>
            </a:endParaRPr>
          </a:p>
        </p:txBody>
      </p:sp>
      <p:sp>
        <p:nvSpPr>
          <p:cNvPr id="27" name="Text Placeholder 2"/>
          <p:cNvSpPr>
            <a:spLocks noGrp="1"/>
          </p:cNvSpPr>
          <p:nvPr>
            <p:ph type="body" sz="quarter" idx="10" hasCustomPrompt="1"/>
          </p:nvPr>
        </p:nvSpPr>
        <p:spPr>
          <a:xfrm>
            <a:off x="70935" y="3088351"/>
            <a:ext cx="4314029" cy="278304"/>
          </a:xfrm>
        </p:spPr>
        <p:txBody>
          <a:bodyPr/>
          <a:lstStyle>
            <a:lvl1pPr marL="15394" indent="0" algn="ctr" defTabSz="457200" rtl="0" eaLnBrk="1" latinLnBrk="0" hangingPunct="1">
              <a:lnSpc>
                <a:spcPct val="90000"/>
              </a:lnSpc>
              <a:spcBef>
                <a:spcPts val="2000"/>
              </a:spcBef>
              <a:buFont typeface="Arial" panose="020B0604020202020204" pitchFamily="34" charset="0"/>
              <a:buNone/>
              <a:defRPr lang="en-US" sz="1050" b="1" kern="1200" dirty="0">
                <a:solidFill>
                  <a:srgbClr val="0D356E"/>
                </a:solidFill>
                <a:latin typeface="+mn-lt"/>
                <a:ea typeface="+mn-ea"/>
                <a:cs typeface="Arial"/>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marL="15394" algn="ctr"/>
            <a:r>
              <a:rPr lang="en-US" sz="1050" b="1" err="1">
                <a:solidFill>
                  <a:srgbClr val="0D356E"/>
                </a:solidFill>
                <a:latin typeface="+mn-lt"/>
                <a:cs typeface="Arial"/>
              </a:rPr>
              <a:t>Subheadline</a:t>
            </a:r>
            <a:r>
              <a:rPr lang="en-US" sz="1050" b="1" spc="6">
                <a:solidFill>
                  <a:srgbClr val="0D356E"/>
                </a:solidFill>
                <a:latin typeface="+mn-lt"/>
                <a:cs typeface="Arial"/>
              </a:rPr>
              <a:t> </a:t>
            </a:r>
            <a:r>
              <a:rPr lang="en-US" sz="1050" b="1">
                <a:solidFill>
                  <a:srgbClr val="0D356E"/>
                </a:solidFill>
                <a:latin typeface="+mn-lt"/>
                <a:cs typeface="Arial"/>
              </a:rPr>
              <a:t>or</a:t>
            </a:r>
            <a:r>
              <a:rPr lang="en-US" sz="1050" b="1" spc="6">
                <a:solidFill>
                  <a:srgbClr val="0D356E"/>
                </a:solidFill>
                <a:latin typeface="+mn-lt"/>
                <a:cs typeface="Arial"/>
              </a:rPr>
              <a:t> </a:t>
            </a:r>
            <a:r>
              <a:rPr lang="en-US" sz="1050" b="1">
                <a:solidFill>
                  <a:srgbClr val="0D356E"/>
                </a:solidFill>
                <a:latin typeface="+mn-lt"/>
                <a:cs typeface="Arial"/>
              </a:rPr>
              <a:t>supportive</a:t>
            </a:r>
            <a:r>
              <a:rPr lang="en-US" sz="1050" b="1" spc="6">
                <a:solidFill>
                  <a:srgbClr val="0D356E"/>
                </a:solidFill>
                <a:latin typeface="+mn-lt"/>
                <a:cs typeface="Arial"/>
              </a:rPr>
              <a:t> </a:t>
            </a:r>
            <a:r>
              <a:rPr lang="en-US" sz="1050" b="1">
                <a:solidFill>
                  <a:srgbClr val="0D356E"/>
                </a:solidFill>
                <a:latin typeface="+mn-lt"/>
                <a:cs typeface="Arial"/>
              </a:rPr>
              <a:t>text</a:t>
            </a:r>
          </a:p>
        </p:txBody>
      </p:sp>
      <p:sp>
        <p:nvSpPr>
          <p:cNvPr id="29" name="Text Placeholder 2"/>
          <p:cNvSpPr>
            <a:spLocks noGrp="1"/>
          </p:cNvSpPr>
          <p:nvPr>
            <p:ph type="body" sz="quarter" idx="11" hasCustomPrompt="1"/>
          </p:nvPr>
        </p:nvSpPr>
        <p:spPr>
          <a:xfrm>
            <a:off x="190500" y="3409760"/>
            <a:ext cx="4051300" cy="677333"/>
          </a:xfrm>
        </p:spPr>
        <p:txBody>
          <a:bodyPr/>
          <a:lstStyle>
            <a:lvl1pPr marL="15394" indent="0" algn="ctr" defTabSz="1828800" rtl="0" eaLnBrk="1" latinLnBrk="0" hangingPunct="1">
              <a:lnSpc>
                <a:spcPct val="100000"/>
              </a:lnSpc>
              <a:spcBef>
                <a:spcPts val="0"/>
              </a:spcBef>
              <a:buFont typeface="Arial" panose="020B0604020202020204" pitchFamily="34" charset="0"/>
              <a:buNone/>
              <a:defRPr lang="en-US" sz="1050" kern="1200" spc="6" dirty="0">
                <a:solidFill>
                  <a:srgbClr val="0D356E"/>
                </a:solidFill>
                <a:latin typeface="+mn-lt"/>
                <a:ea typeface="+mn-ea"/>
                <a:cs typeface="Arial"/>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marL="15394" algn="ctr"/>
            <a:r>
              <a:rPr lang="en-US" sz="1050">
                <a:solidFill>
                  <a:srgbClr val="0D356E"/>
                </a:solidFill>
                <a:latin typeface="+mn-lt"/>
                <a:cs typeface="Arial"/>
              </a:rPr>
              <a:t>Lorem</a:t>
            </a:r>
            <a:r>
              <a:rPr lang="en-US" sz="1050" spc="6">
                <a:solidFill>
                  <a:srgbClr val="0D356E"/>
                </a:solidFill>
                <a:latin typeface="+mn-lt"/>
                <a:cs typeface="Arial"/>
              </a:rPr>
              <a:t> ipsum </a:t>
            </a:r>
            <a:r>
              <a:rPr lang="en-US" sz="1050">
                <a:solidFill>
                  <a:srgbClr val="0D356E"/>
                </a:solidFill>
                <a:latin typeface="+mn-lt"/>
                <a:cs typeface="Arial"/>
              </a:rPr>
              <a:t>do</a:t>
            </a:r>
            <a:r>
              <a:rPr lang="en-US" sz="1050" spc="6">
                <a:solidFill>
                  <a:srgbClr val="0D356E"/>
                </a:solidFill>
                <a:latin typeface="+mn-lt"/>
                <a:cs typeface="Arial"/>
              </a:rPr>
              <a:t>lor </a:t>
            </a:r>
            <a:r>
              <a:rPr lang="en-US" sz="1050">
                <a:solidFill>
                  <a:srgbClr val="0D356E"/>
                </a:solidFill>
                <a:latin typeface="+mn-lt"/>
                <a:cs typeface="Arial"/>
              </a:rPr>
              <a:t>sit</a:t>
            </a:r>
            <a:r>
              <a:rPr lang="en-US" sz="1050" spc="6">
                <a:solidFill>
                  <a:srgbClr val="0D356E"/>
                </a:solidFill>
                <a:latin typeface="+mn-lt"/>
                <a:cs typeface="Arial"/>
              </a:rPr>
              <a:t> </a:t>
            </a:r>
            <a:r>
              <a:rPr lang="en-US" sz="1050" err="1">
                <a:solidFill>
                  <a:srgbClr val="0D356E"/>
                </a:solidFill>
                <a:latin typeface="+mn-lt"/>
                <a:cs typeface="Arial"/>
              </a:rPr>
              <a:t>amet</a:t>
            </a:r>
            <a:r>
              <a:rPr lang="en-US" sz="1050">
                <a:solidFill>
                  <a:srgbClr val="0D356E"/>
                </a:solidFill>
                <a:latin typeface="+mn-lt"/>
                <a:cs typeface="Arial"/>
              </a:rPr>
              <a:t>,</a:t>
            </a:r>
            <a:r>
              <a:rPr lang="en-US" sz="1050" spc="6">
                <a:solidFill>
                  <a:srgbClr val="0D356E"/>
                </a:solidFill>
                <a:latin typeface="+mn-lt"/>
                <a:cs typeface="Arial"/>
              </a:rPr>
              <a:t> </a:t>
            </a:r>
            <a:r>
              <a:rPr lang="en-US" sz="1050" err="1">
                <a:solidFill>
                  <a:srgbClr val="0D356E"/>
                </a:solidFill>
                <a:latin typeface="+mn-lt"/>
                <a:cs typeface="Arial"/>
              </a:rPr>
              <a:t>consectetur</a:t>
            </a:r>
            <a:r>
              <a:rPr lang="en-US" sz="1050" spc="6">
                <a:solidFill>
                  <a:srgbClr val="0D356E"/>
                </a:solidFill>
                <a:latin typeface="+mn-lt"/>
                <a:cs typeface="Arial"/>
              </a:rPr>
              <a:t> </a:t>
            </a:r>
            <a:r>
              <a:rPr lang="en-US" sz="1050" err="1">
                <a:solidFill>
                  <a:srgbClr val="0D356E"/>
                </a:solidFill>
                <a:latin typeface="+mn-lt"/>
                <a:cs typeface="Arial"/>
              </a:rPr>
              <a:t>ad</a:t>
            </a:r>
            <a:r>
              <a:rPr lang="en-US" sz="1050" spc="6" err="1">
                <a:solidFill>
                  <a:srgbClr val="0D356E"/>
                </a:solidFill>
                <a:latin typeface="+mn-lt"/>
                <a:cs typeface="Arial"/>
              </a:rPr>
              <a:t>ipiscing</a:t>
            </a:r>
            <a:r>
              <a:rPr lang="en-US" sz="1050" spc="6">
                <a:solidFill>
                  <a:srgbClr val="0D356E"/>
                </a:solidFill>
                <a:latin typeface="+mn-lt"/>
                <a:cs typeface="Arial"/>
              </a:rPr>
              <a:t> </a:t>
            </a:r>
            <a:r>
              <a:rPr lang="en-US" sz="1050" err="1">
                <a:solidFill>
                  <a:srgbClr val="0D356E"/>
                </a:solidFill>
                <a:latin typeface="+mn-lt"/>
                <a:cs typeface="Arial"/>
              </a:rPr>
              <a:t>e</a:t>
            </a:r>
            <a:r>
              <a:rPr lang="en-US" sz="1050" spc="6" err="1">
                <a:solidFill>
                  <a:srgbClr val="0D356E"/>
                </a:solidFill>
                <a:latin typeface="+mn-lt"/>
                <a:cs typeface="Arial"/>
              </a:rPr>
              <a:t>lit</a:t>
            </a:r>
            <a:r>
              <a:rPr lang="en-US" sz="1050" spc="6">
                <a:solidFill>
                  <a:srgbClr val="0D356E"/>
                </a:solidFill>
                <a:latin typeface="+mn-lt"/>
                <a:cs typeface="Arial"/>
              </a:rPr>
              <a:t>. </a:t>
            </a:r>
            <a:br>
              <a:rPr lang="en-US" sz="1050" spc="6">
                <a:solidFill>
                  <a:srgbClr val="0D356E"/>
                </a:solidFill>
                <a:latin typeface="+mn-lt"/>
                <a:cs typeface="Arial"/>
              </a:rPr>
            </a:br>
            <a:r>
              <a:rPr lang="en-US" sz="1050" spc="6" err="1">
                <a:solidFill>
                  <a:srgbClr val="0D356E"/>
                </a:solidFill>
                <a:latin typeface="+mn-lt"/>
                <a:cs typeface="Arial"/>
              </a:rPr>
              <a:t>Morbi</a:t>
            </a:r>
            <a:r>
              <a:rPr lang="en-US" sz="1050" spc="6">
                <a:solidFill>
                  <a:srgbClr val="0D356E"/>
                </a:solidFill>
                <a:latin typeface="+mn-lt"/>
                <a:cs typeface="Arial"/>
              </a:rPr>
              <a:t> </a:t>
            </a:r>
            <a:r>
              <a:rPr lang="en-US" sz="1050">
                <a:solidFill>
                  <a:srgbClr val="0D356E"/>
                </a:solidFill>
                <a:latin typeface="+mn-lt"/>
                <a:cs typeface="Arial"/>
              </a:rPr>
              <a:t>at</a:t>
            </a:r>
            <a:r>
              <a:rPr lang="en-US" sz="1050" spc="6">
                <a:solidFill>
                  <a:srgbClr val="0D356E"/>
                </a:solidFill>
                <a:latin typeface="+mn-lt"/>
                <a:cs typeface="Arial"/>
              </a:rPr>
              <a:t> </a:t>
            </a:r>
            <a:r>
              <a:rPr lang="en-US" sz="1050">
                <a:solidFill>
                  <a:srgbClr val="0D356E"/>
                </a:solidFill>
                <a:latin typeface="+mn-lt"/>
                <a:cs typeface="Arial"/>
              </a:rPr>
              <a:t>mi</a:t>
            </a:r>
            <a:r>
              <a:rPr lang="en-US" sz="1050" spc="6">
                <a:solidFill>
                  <a:srgbClr val="0D356E"/>
                </a:solidFill>
                <a:latin typeface="+mn-lt"/>
                <a:cs typeface="Arial"/>
              </a:rPr>
              <a:t> </a:t>
            </a:r>
            <a:r>
              <a:rPr lang="en-US" sz="1050" err="1">
                <a:solidFill>
                  <a:srgbClr val="0D356E"/>
                </a:solidFill>
                <a:latin typeface="+mn-lt"/>
                <a:cs typeface="Arial"/>
              </a:rPr>
              <a:t>suscip</a:t>
            </a:r>
            <a:r>
              <a:rPr lang="en-US" sz="1050" spc="6" err="1">
                <a:solidFill>
                  <a:srgbClr val="0D356E"/>
                </a:solidFill>
                <a:latin typeface="+mn-lt"/>
                <a:cs typeface="Arial"/>
              </a:rPr>
              <a:t>it</a:t>
            </a:r>
            <a:r>
              <a:rPr lang="en-US" sz="1050" spc="6">
                <a:solidFill>
                  <a:srgbClr val="0D356E"/>
                </a:solidFill>
                <a:latin typeface="+mn-lt"/>
                <a:cs typeface="Arial"/>
              </a:rPr>
              <a:t>, </a:t>
            </a:r>
            <a:r>
              <a:rPr lang="en-US" sz="1050" err="1">
                <a:solidFill>
                  <a:srgbClr val="0D356E"/>
                </a:solidFill>
                <a:latin typeface="+mn-lt"/>
                <a:cs typeface="Arial"/>
              </a:rPr>
              <a:t>dap</a:t>
            </a:r>
            <a:r>
              <a:rPr lang="en-US" sz="1050" spc="6" err="1">
                <a:solidFill>
                  <a:srgbClr val="0D356E"/>
                </a:solidFill>
                <a:latin typeface="+mn-lt"/>
                <a:cs typeface="Arial"/>
              </a:rPr>
              <a:t>ibus</a:t>
            </a:r>
            <a:r>
              <a:rPr lang="en-US" sz="1050" spc="6">
                <a:solidFill>
                  <a:srgbClr val="0D356E"/>
                </a:solidFill>
                <a:latin typeface="+mn-lt"/>
                <a:cs typeface="Arial"/>
              </a:rPr>
              <a:t> </a:t>
            </a:r>
            <a:r>
              <a:rPr lang="en-US" sz="1050" err="1">
                <a:solidFill>
                  <a:srgbClr val="0D356E"/>
                </a:solidFill>
                <a:latin typeface="+mn-lt"/>
                <a:cs typeface="Arial"/>
              </a:rPr>
              <a:t>nu</a:t>
            </a:r>
            <a:r>
              <a:rPr lang="en-US" sz="1050" spc="6" err="1">
                <a:solidFill>
                  <a:srgbClr val="0D356E"/>
                </a:solidFill>
                <a:latin typeface="+mn-lt"/>
                <a:cs typeface="Arial"/>
              </a:rPr>
              <a:t>lla</a:t>
            </a:r>
            <a:r>
              <a:rPr lang="en-US" sz="1050" spc="6">
                <a:solidFill>
                  <a:srgbClr val="0D356E"/>
                </a:solidFill>
                <a:latin typeface="+mn-lt"/>
                <a:cs typeface="Arial"/>
              </a:rPr>
              <a:t> </a:t>
            </a:r>
            <a:r>
              <a:rPr lang="en-US" sz="1050" err="1">
                <a:solidFill>
                  <a:srgbClr val="0D356E"/>
                </a:solidFill>
                <a:latin typeface="+mn-lt"/>
                <a:cs typeface="Arial"/>
              </a:rPr>
              <a:t>eu</a:t>
            </a:r>
            <a:r>
              <a:rPr lang="en-US" sz="1050">
                <a:solidFill>
                  <a:srgbClr val="0D356E"/>
                </a:solidFill>
                <a:latin typeface="+mn-lt"/>
                <a:cs typeface="Arial"/>
              </a:rPr>
              <a:t>,</a:t>
            </a:r>
            <a:r>
              <a:rPr lang="en-US" sz="1050" spc="6">
                <a:solidFill>
                  <a:srgbClr val="0D356E"/>
                </a:solidFill>
                <a:latin typeface="+mn-lt"/>
                <a:cs typeface="Arial"/>
              </a:rPr>
              <a:t> </a:t>
            </a:r>
            <a:r>
              <a:rPr lang="en-US" sz="1050" err="1">
                <a:solidFill>
                  <a:srgbClr val="0D356E"/>
                </a:solidFill>
                <a:latin typeface="+mn-lt"/>
                <a:cs typeface="Arial"/>
              </a:rPr>
              <a:t>mo</a:t>
            </a:r>
            <a:r>
              <a:rPr lang="en-US" sz="1050" spc="6" err="1">
                <a:solidFill>
                  <a:srgbClr val="0D356E"/>
                </a:solidFill>
                <a:latin typeface="+mn-lt"/>
                <a:cs typeface="Arial"/>
              </a:rPr>
              <a:t>lestie</a:t>
            </a:r>
            <a:r>
              <a:rPr lang="en-US" sz="1050" spc="6">
                <a:solidFill>
                  <a:srgbClr val="0D356E"/>
                </a:solidFill>
                <a:latin typeface="+mn-lt"/>
                <a:cs typeface="Arial"/>
              </a:rPr>
              <a:t> </a:t>
            </a:r>
            <a:r>
              <a:rPr lang="en-US" sz="1050" err="1">
                <a:solidFill>
                  <a:srgbClr val="0D356E"/>
                </a:solidFill>
                <a:latin typeface="+mn-lt"/>
                <a:cs typeface="Arial"/>
              </a:rPr>
              <a:t>quam</a:t>
            </a:r>
            <a:r>
              <a:rPr lang="en-US" sz="1050">
                <a:solidFill>
                  <a:srgbClr val="0D356E"/>
                </a:solidFill>
                <a:latin typeface="+mn-lt"/>
                <a:cs typeface="Arial"/>
              </a:rPr>
              <a:t>.</a:t>
            </a:r>
            <a:endParaRPr lang="en-US" sz="1050">
              <a:latin typeface="+mn-lt"/>
              <a:cs typeface="Arial"/>
            </a:endParaRPr>
          </a:p>
        </p:txBody>
      </p:sp>
    </p:spTree>
    <p:extLst>
      <p:ext uri="{BB962C8B-B14F-4D97-AF65-F5344CB8AC3E}">
        <p14:creationId xmlns:p14="http://schemas.microsoft.com/office/powerpoint/2010/main" val="103088262"/>
      </p:ext>
    </p:extLst>
  </p:cSld>
  <p:clrMapOvr>
    <a:masterClrMapping/>
  </p:clrMapOvr>
  <p:extLst mod="1">
    <p:ext uri="{DCECCB84-F9BA-43D5-87BE-67443E8EF086}">
      <p15:sldGuideLst xmlns:p15="http://schemas.microsoft.com/office/powerpoint/2012/main">
        <p15:guide id="1" pos="1656">
          <p15:clr>
            <a:srgbClr val="FBAE40"/>
          </p15:clr>
        </p15:guide>
        <p15:guide id="2" orient="horz" pos="1620">
          <p15:clr>
            <a:srgbClr val="FBAE40"/>
          </p15:clr>
        </p15:guide>
        <p15:guide id="3" orient="horz" pos="2969">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ontent with Table">
    <p:spTree>
      <p:nvGrpSpPr>
        <p:cNvPr id="1" name=""/>
        <p:cNvGrpSpPr/>
        <p:nvPr/>
      </p:nvGrpSpPr>
      <p:grpSpPr>
        <a:xfrm>
          <a:off x="0" y="0"/>
          <a:ext cx="0" cy="0"/>
          <a:chOff x="0" y="0"/>
          <a:chExt cx="0" cy="0"/>
        </a:xfrm>
      </p:grpSpPr>
      <p:sp>
        <p:nvSpPr>
          <p:cNvPr id="47" name="Title 1"/>
          <p:cNvSpPr>
            <a:spLocks noGrp="1"/>
          </p:cNvSpPr>
          <p:nvPr>
            <p:ph type="ctrTitle" hasCustomPrompt="1"/>
          </p:nvPr>
        </p:nvSpPr>
        <p:spPr>
          <a:xfrm>
            <a:off x="-1" y="345079"/>
            <a:ext cx="3759201" cy="1212791"/>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Click to add quote title</a:t>
            </a:r>
            <a:br>
              <a:rPr lang="en-US"/>
            </a:br>
            <a:r>
              <a:rPr lang="en-US"/>
              <a:t>in two lines</a:t>
            </a:r>
          </a:p>
        </p:txBody>
      </p:sp>
      <p:sp>
        <p:nvSpPr>
          <p:cNvPr id="8" name="Footer Placeholder 4"/>
          <p:cNvSpPr txBox="1">
            <a:spLocks/>
          </p:cNvSpPr>
          <p:nvPr userDrawn="1"/>
        </p:nvSpPr>
        <p:spPr>
          <a:xfrm>
            <a:off x="7137104" y="6639317"/>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7"/>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7"/>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51"/>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3" name="Text Placeholder 2"/>
          <p:cNvSpPr>
            <a:spLocks noGrp="1"/>
          </p:cNvSpPr>
          <p:nvPr>
            <p:ph type="body" sz="quarter" idx="10" hasCustomPrompt="1"/>
          </p:nvPr>
        </p:nvSpPr>
        <p:spPr>
          <a:xfrm>
            <a:off x="203201" y="1727199"/>
            <a:ext cx="3556000" cy="633792"/>
          </a:xfrm>
        </p:spPr>
        <p:txBody>
          <a:bodyPr/>
          <a:lstStyle>
            <a:lvl1pPr marL="0" indent="0" algn="l" defTabSz="1828800" rtl="0" eaLnBrk="1" latinLnBrk="0" hangingPunct="1">
              <a:lnSpc>
                <a:spcPct val="90000"/>
              </a:lnSpc>
              <a:spcBef>
                <a:spcPts val="2000"/>
              </a:spcBef>
              <a:buFont typeface="Arial" panose="020B0604020202020204" pitchFamily="34" charset="0"/>
              <a:buNone/>
              <a:defRPr lang="en-US" sz="14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Small table with optional highlight column</a:t>
            </a:r>
          </a:p>
        </p:txBody>
      </p:sp>
      <p:sp>
        <p:nvSpPr>
          <p:cNvPr id="15" name="Text Placeholder 2"/>
          <p:cNvSpPr>
            <a:spLocks noGrp="1"/>
          </p:cNvSpPr>
          <p:nvPr>
            <p:ph type="body" sz="quarter" idx="11" hasCustomPrompt="1"/>
          </p:nvPr>
        </p:nvSpPr>
        <p:spPr>
          <a:xfrm>
            <a:off x="203201" y="2481532"/>
            <a:ext cx="3556000" cy="3768989"/>
          </a:xfrm>
        </p:spPr>
        <p:txBody>
          <a:bodyPr/>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a:p>
            <a:pPr lvl="0"/>
            <a:r>
              <a:rPr lang="en-US" err="1"/>
              <a:t>Pellentesque</a:t>
            </a:r>
            <a:r>
              <a:rPr lang="en-US"/>
              <a:t> </a:t>
            </a:r>
            <a:r>
              <a:rPr lang="en-US" err="1"/>
              <a:t>sodales</a:t>
            </a:r>
            <a:r>
              <a:rPr lang="en-US"/>
              <a:t> </a:t>
            </a:r>
            <a:r>
              <a:rPr lang="en-US" err="1"/>
              <a:t>purus</a:t>
            </a:r>
            <a:r>
              <a:rPr lang="en-US"/>
              <a:t> et dui convallis, </a:t>
            </a:r>
            <a:r>
              <a:rPr lang="en-US" err="1"/>
              <a:t>sed</a:t>
            </a:r>
            <a:r>
              <a:rPr lang="en-US"/>
              <a:t> </a:t>
            </a:r>
            <a:r>
              <a:rPr lang="en-US" err="1"/>
              <a:t>facilisis</a:t>
            </a:r>
            <a:r>
              <a:rPr lang="en-US"/>
              <a:t> lorem </a:t>
            </a:r>
            <a:r>
              <a:rPr lang="en-US" err="1"/>
              <a:t>volutpat</a:t>
            </a:r>
            <a:r>
              <a:rPr lang="en-US"/>
              <a:t>. Integer non </a:t>
            </a:r>
            <a:r>
              <a:rPr lang="en-US" err="1"/>
              <a:t>elit</a:t>
            </a:r>
            <a:r>
              <a:rPr lang="en-US"/>
              <a:t> </a:t>
            </a:r>
            <a:r>
              <a:rPr lang="en-US" err="1"/>
              <a:t>lacinia</a:t>
            </a:r>
            <a:r>
              <a:rPr lang="en-US"/>
              <a:t> </a:t>
            </a:r>
            <a:r>
              <a:rPr lang="en-US" err="1"/>
              <a:t>diam</a:t>
            </a:r>
            <a:r>
              <a:rPr lang="en-US"/>
              <a:t> </a:t>
            </a:r>
            <a:r>
              <a:rPr lang="en-US" err="1"/>
              <a:t>venenatis</a:t>
            </a:r>
            <a:r>
              <a:rPr lang="en-US"/>
              <a:t> </a:t>
            </a:r>
            <a:r>
              <a:rPr lang="en-US" err="1"/>
              <a:t>consequat</a:t>
            </a:r>
            <a:r>
              <a:rPr lang="en-US"/>
              <a:t>. </a:t>
            </a:r>
          </a:p>
          <a:p>
            <a:pPr lvl="0"/>
            <a:r>
              <a:rPr lang="en-US" err="1"/>
              <a:t>Donec</a:t>
            </a:r>
            <a:r>
              <a:rPr lang="en-US"/>
              <a:t> maximus pharetra </a:t>
            </a:r>
            <a:r>
              <a:rPr lang="en-US" err="1"/>
              <a:t>sapien</a:t>
            </a:r>
            <a:r>
              <a:rPr lang="en-US"/>
              <a:t> sit </a:t>
            </a:r>
            <a:r>
              <a:rPr lang="en-US" err="1"/>
              <a:t>amet</a:t>
            </a:r>
            <a:r>
              <a:rPr lang="en-US"/>
              <a:t> </a:t>
            </a:r>
            <a:r>
              <a:rPr lang="en-US" err="1"/>
              <a:t>rhoncus</a:t>
            </a:r>
            <a:r>
              <a:rPr lang="en-US"/>
              <a:t>. </a:t>
            </a:r>
            <a:r>
              <a:rPr lang="en-US" err="1"/>
              <a:t>Vestibulum</a:t>
            </a:r>
            <a:r>
              <a:rPr lang="en-US"/>
              <a:t> </a:t>
            </a:r>
            <a:r>
              <a:rPr lang="en-US" err="1"/>
              <a:t>consequat</a:t>
            </a:r>
            <a:r>
              <a:rPr lang="en-US"/>
              <a:t> ligula </a:t>
            </a:r>
            <a:r>
              <a:rPr lang="en-US" err="1"/>
              <a:t>nunc</a:t>
            </a:r>
            <a:r>
              <a:rPr lang="en-US"/>
              <a:t>, ac </a:t>
            </a:r>
            <a:r>
              <a:rPr lang="en-US" err="1"/>
              <a:t>auctor</a:t>
            </a:r>
            <a:r>
              <a:rPr lang="en-US"/>
              <a:t> </a:t>
            </a:r>
            <a:r>
              <a:rPr lang="en-US" err="1"/>
              <a:t>massa</a:t>
            </a:r>
            <a:r>
              <a:rPr lang="en-US"/>
              <a:t> </a:t>
            </a:r>
            <a:r>
              <a:rPr lang="en-US" err="1"/>
              <a:t>luctus</a:t>
            </a:r>
            <a:r>
              <a:rPr lang="en-US"/>
              <a:t> a. </a:t>
            </a:r>
            <a:r>
              <a:rPr lang="en-US" err="1"/>
              <a:t>Suspendisse</a:t>
            </a:r>
            <a:r>
              <a:rPr lang="en-US"/>
              <a:t> ex mi, </a:t>
            </a:r>
            <a:r>
              <a:rPr lang="en-US" err="1"/>
              <a:t>imperdiet</a:t>
            </a:r>
            <a:r>
              <a:rPr lang="en-US"/>
              <a:t> et </a:t>
            </a:r>
            <a:r>
              <a:rPr lang="en-US" err="1"/>
              <a:t>risus</a:t>
            </a:r>
            <a:r>
              <a:rPr lang="en-US"/>
              <a:t> </a:t>
            </a:r>
            <a:r>
              <a:rPr lang="en-US" err="1"/>
              <a:t>tincidunt</a:t>
            </a:r>
            <a:r>
              <a:rPr lang="en-US"/>
              <a:t>, </a:t>
            </a:r>
            <a:r>
              <a:rPr lang="en-US" err="1"/>
              <a:t>varius</a:t>
            </a:r>
            <a:r>
              <a:rPr lang="en-US"/>
              <a:t> </a:t>
            </a:r>
            <a:r>
              <a:rPr lang="en-US" err="1"/>
              <a:t>viverra</a:t>
            </a:r>
            <a:r>
              <a:rPr lang="en-US"/>
              <a:t> lorem.</a:t>
            </a:r>
          </a:p>
          <a:p>
            <a:pPr lvl="0"/>
            <a:endParaRPr lang="en-US"/>
          </a:p>
        </p:txBody>
      </p:sp>
      <p:sp>
        <p:nvSpPr>
          <p:cNvPr id="16" name="Text Placeholder 2"/>
          <p:cNvSpPr>
            <a:spLocks noGrp="1"/>
          </p:cNvSpPr>
          <p:nvPr>
            <p:ph type="body" sz="quarter" idx="12" hasCustomPrompt="1"/>
          </p:nvPr>
        </p:nvSpPr>
        <p:spPr>
          <a:xfrm>
            <a:off x="203205"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sp>
        <p:nvSpPr>
          <p:cNvPr id="4" name="Table Placeholder 3"/>
          <p:cNvSpPr>
            <a:spLocks noGrp="1"/>
          </p:cNvSpPr>
          <p:nvPr>
            <p:ph type="tbl" sz="quarter" idx="13" hasCustomPrompt="1"/>
          </p:nvPr>
        </p:nvSpPr>
        <p:spPr>
          <a:xfrm>
            <a:off x="4035425" y="1727200"/>
            <a:ext cx="4889500" cy="4523317"/>
          </a:xfrm>
        </p:spPr>
        <p:txBody>
          <a:bodyPr/>
          <a:lstStyle>
            <a:lvl1pPr marL="0" indent="0" algn="ctr">
              <a:buNone/>
              <a:defRPr sz="1400"/>
            </a:lvl1pPr>
          </a:lstStyle>
          <a:p>
            <a:r>
              <a:rPr lang="en-US"/>
              <a:t>Click to add table</a:t>
            </a:r>
          </a:p>
        </p:txBody>
      </p:sp>
      <p:cxnSp>
        <p:nvCxnSpPr>
          <p:cNvPr id="17"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8" name="Shape 257"/>
          <p:cNvSpPr txBox="1">
            <a:spLocks/>
          </p:cNvSpPr>
          <p:nvPr userDrawn="1"/>
        </p:nvSpPr>
        <p:spPr>
          <a:xfrm>
            <a:off x="8884293" y="6583847"/>
            <a:ext cx="197169" cy="259900"/>
          </a:xfrm>
          <a:prstGeom prst="rect">
            <a:avLst/>
          </a:prstGeom>
          <a:noFill/>
          <a:extLst>
            <a:ext uri="{C572A759-6A51-4108-AA02-DFA0A04FC94B}">
              <ma14:wrappingTextBoxFlag xmlns:ma14="http://schemas.microsoft.com/office/mac/drawingml/2011/main" xmlns=""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Tree>
    <p:extLst>
      <p:ext uri="{BB962C8B-B14F-4D97-AF65-F5344CB8AC3E}">
        <p14:creationId xmlns:p14="http://schemas.microsoft.com/office/powerpoint/2010/main" val="2446538449"/>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10_Content slide">
    <p:spTree>
      <p:nvGrpSpPr>
        <p:cNvPr id="1" name=""/>
        <p:cNvGrpSpPr/>
        <p:nvPr/>
      </p:nvGrpSpPr>
      <p:grpSpPr>
        <a:xfrm>
          <a:off x="0" y="0"/>
          <a:ext cx="0" cy="0"/>
          <a:chOff x="0" y="0"/>
          <a:chExt cx="0" cy="0"/>
        </a:xfrm>
      </p:grpSpPr>
      <p:sp>
        <p:nvSpPr>
          <p:cNvPr id="47" name="Title 1"/>
          <p:cNvSpPr>
            <a:spLocks noGrp="1"/>
          </p:cNvSpPr>
          <p:nvPr>
            <p:ph type="ctrTitle" hasCustomPrompt="1"/>
          </p:nvPr>
        </p:nvSpPr>
        <p:spPr>
          <a:xfrm>
            <a:off x="0" y="345077"/>
            <a:ext cx="3200400" cy="1212791"/>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Click to add title</a:t>
            </a:r>
            <a:br>
              <a:rPr lang="en-US"/>
            </a:br>
            <a:r>
              <a:rPr lang="en-US"/>
              <a:t>in two lines</a:t>
            </a:r>
          </a:p>
        </p:txBody>
      </p:sp>
      <p:sp>
        <p:nvSpPr>
          <p:cNvPr id="8"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49"/>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3" name="Text Placeholder 2"/>
          <p:cNvSpPr>
            <a:spLocks noGrp="1"/>
          </p:cNvSpPr>
          <p:nvPr>
            <p:ph type="body" sz="quarter" idx="10" hasCustomPrompt="1"/>
          </p:nvPr>
        </p:nvSpPr>
        <p:spPr>
          <a:xfrm>
            <a:off x="203200" y="1727199"/>
            <a:ext cx="8681088" cy="338668"/>
          </a:xfrm>
        </p:spPr>
        <p:txBody>
          <a:bodyPr/>
          <a:lstStyle>
            <a:lvl1pPr marL="0" indent="0" algn="l" defTabSz="1828800" rtl="0" eaLnBrk="1" latinLnBrk="0" hangingPunct="1">
              <a:lnSpc>
                <a:spcPct val="90000"/>
              </a:lnSpc>
              <a:spcBef>
                <a:spcPts val="2000"/>
              </a:spcBef>
              <a:buFont typeface="Arial" panose="020B0604020202020204" pitchFamily="34" charset="0"/>
              <a:buNone/>
              <a:defRPr lang="en-US" sz="14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Heading</a:t>
            </a:r>
          </a:p>
        </p:txBody>
      </p:sp>
      <p:sp>
        <p:nvSpPr>
          <p:cNvPr id="15" name="Text Placeholder 2"/>
          <p:cNvSpPr>
            <a:spLocks noGrp="1"/>
          </p:cNvSpPr>
          <p:nvPr>
            <p:ph type="body" sz="quarter" idx="11" hasCustomPrompt="1"/>
          </p:nvPr>
        </p:nvSpPr>
        <p:spPr>
          <a:xfrm>
            <a:off x="203200" y="2232779"/>
            <a:ext cx="8681088" cy="4113468"/>
          </a:xfrm>
        </p:spPr>
        <p:txBody>
          <a:bodyPr/>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err="1"/>
              <a:t>Aenean</a:t>
            </a:r>
            <a:r>
              <a:rPr lang="en-US"/>
              <a:t> </a:t>
            </a:r>
            <a:r>
              <a:rPr lang="en-US" err="1"/>
              <a:t>lacus</a:t>
            </a:r>
            <a:r>
              <a:rPr lang="en-US"/>
              <a:t> </a:t>
            </a:r>
            <a:r>
              <a:rPr lang="en-US" err="1"/>
              <a:t>arcu</a:t>
            </a:r>
            <a:r>
              <a:rPr lang="en-US"/>
              <a: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a:p>
            <a:pPr lvl="0"/>
            <a:r>
              <a:rPr lang="en-US" err="1"/>
              <a:t>Pellentesque</a:t>
            </a:r>
            <a:r>
              <a:rPr lang="en-US"/>
              <a:t> </a:t>
            </a:r>
            <a:r>
              <a:rPr lang="en-US" err="1"/>
              <a:t>sodales</a:t>
            </a:r>
            <a:r>
              <a:rPr lang="en-US"/>
              <a:t> </a:t>
            </a:r>
            <a:r>
              <a:rPr lang="en-US" err="1"/>
              <a:t>purus</a:t>
            </a:r>
            <a:r>
              <a:rPr lang="en-US"/>
              <a:t> et dui convallis, </a:t>
            </a:r>
            <a:r>
              <a:rPr lang="en-US" err="1"/>
              <a:t>sed</a:t>
            </a:r>
            <a:r>
              <a:rPr lang="en-US"/>
              <a:t> </a:t>
            </a:r>
            <a:r>
              <a:rPr lang="en-US" err="1"/>
              <a:t>facilisis</a:t>
            </a:r>
            <a:r>
              <a:rPr lang="en-US"/>
              <a:t> lorem </a:t>
            </a:r>
            <a:r>
              <a:rPr lang="en-US" err="1"/>
              <a:t>volutpat</a:t>
            </a:r>
            <a:r>
              <a:rPr lang="en-US"/>
              <a:t>. Integer non </a:t>
            </a:r>
            <a:r>
              <a:rPr lang="en-US" err="1"/>
              <a:t>elit</a:t>
            </a:r>
            <a:r>
              <a:rPr lang="en-US"/>
              <a:t> </a:t>
            </a:r>
            <a:r>
              <a:rPr lang="en-US" err="1"/>
              <a:t>lacinia</a:t>
            </a:r>
            <a:r>
              <a:rPr lang="en-US"/>
              <a:t> </a:t>
            </a:r>
            <a:r>
              <a:rPr lang="en-US" err="1"/>
              <a:t>diam</a:t>
            </a:r>
            <a:r>
              <a:rPr lang="en-US"/>
              <a:t> </a:t>
            </a:r>
            <a:r>
              <a:rPr lang="en-US" err="1"/>
              <a:t>venenatis</a:t>
            </a:r>
            <a:r>
              <a:rPr lang="en-US"/>
              <a:t> </a:t>
            </a:r>
            <a:r>
              <a:rPr lang="en-US" err="1"/>
              <a:t>consequat</a:t>
            </a:r>
            <a:r>
              <a:rPr lang="en-US"/>
              <a:t>. </a:t>
            </a:r>
          </a:p>
          <a:p>
            <a:pPr lvl="0"/>
            <a:r>
              <a:rPr lang="en-US" err="1"/>
              <a:t>Donec</a:t>
            </a:r>
            <a:r>
              <a:rPr lang="en-US"/>
              <a:t> maximus pharetra </a:t>
            </a:r>
            <a:r>
              <a:rPr lang="en-US" err="1"/>
              <a:t>sapien</a:t>
            </a:r>
            <a:r>
              <a:rPr lang="en-US"/>
              <a:t> sit </a:t>
            </a:r>
            <a:r>
              <a:rPr lang="en-US" err="1"/>
              <a:t>amet</a:t>
            </a:r>
            <a:r>
              <a:rPr lang="en-US"/>
              <a:t> </a:t>
            </a:r>
            <a:r>
              <a:rPr lang="en-US" err="1"/>
              <a:t>rhoncus</a:t>
            </a:r>
            <a:r>
              <a:rPr lang="en-US"/>
              <a:t>. </a:t>
            </a:r>
            <a:r>
              <a:rPr lang="en-US" err="1"/>
              <a:t>Vestibulum</a:t>
            </a:r>
            <a:r>
              <a:rPr lang="en-US"/>
              <a:t> </a:t>
            </a:r>
            <a:r>
              <a:rPr lang="en-US" err="1"/>
              <a:t>consequat</a:t>
            </a:r>
            <a:r>
              <a:rPr lang="en-US"/>
              <a:t> ligula </a:t>
            </a:r>
            <a:r>
              <a:rPr lang="en-US" err="1"/>
              <a:t>nunc</a:t>
            </a:r>
            <a:r>
              <a:rPr lang="en-US"/>
              <a:t>, ac </a:t>
            </a:r>
            <a:r>
              <a:rPr lang="en-US" err="1"/>
              <a:t>auctor</a:t>
            </a:r>
            <a:r>
              <a:rPr lang="en-US"/>
              <a:t> </a:t>
            </a:r>
            <a:r>
              <a:rPr lang="en-US" err="1"/>
              <a:t>massa</a:t>
            </a:r>
            <a:r>
              <a:rPr lang="en-US"/>
              <a:t> </a:t>
            </a:r>
            <a:r>
              <a:rPr lang="en-US" err="1"/>
              <a:t>luctus</a:t>
            </a:r>
            <a:r>
              <a:rPr lang="en-US"/>
              <a:t> a. </a:t>
            </a:r>
            <a:r>
              <a:rPr lang="en-US" err="1"/>
              <a:t>Suspendisse</a:t>
            </a:r>
            <a:r>
              <a:rPr lang="en-US"/>
              <a:t> ex mi, </a:t>
            </a:r>
            <a:r>
              <a:rPr lang="en-US" err="1"/>
              <a:t>imperdiet</a:t>
            </a:r>
            <a:r>
              <a:rPr lang="en-US"/>
              <a:t> et </a:t>
            </a:r>
            <a:r>
              <a:rPr lang="en-US" err="1"/>
              <a:t>risus</a:t>
            </a:r>
            <a:r>
              <a:rPr lang="en-US"/>
              <a:t> </a:t>
            </a:r>
            <a:r>
              <a:rPr lang="en-US" err="1"/>
              <a:t>tincidunt</a:t>
            </a:r>
            <a:r>
              <a:rPr lang="en-US"/>
              <a:t>, </a:t>
            </a:r>
            <a:r>
              <a:rPr lang="en-US" err="1"/>
              <a:t>varius</a:t>
            </a:r>
            <a:r>
              <a:rPr lang="en-US"/>
              <a:t> </a:t>
            </a:r>
            <a:r>
              <a:rPr lang="en-US" err="1"/>
              <a:t>viverra</a:t>
            </a:r>
            <a:r>
              <a:rPr lang="en-US"/>
              <a:t> lorem.</a:t>
            </a:r>
          </a:p>
          <a:p>
            <a:pPr lvl="0"/>
            <a:r>
              <a:rPr lang="en-US"/>
              <a:t>Description text in Dark Grey and 24pt size. </a:t>
            </a:r>
            <a:r>
              <a:rPr lang="en-US" err="1"/>
              <a:t>Aenean</a:t>
            </a:r>
            <a:r>
              <a:rPr lang="en-US"/>
              <a:t> </a:t>
            </a:r>
            <a:r>
              <a:rPr lang="en-US" err="1"/>
              <a:t>lacus</a:t>
            </a:r>
            <a:r>
              <a:rPr lang="en-US"/>
              <a:t> </a:t>
            </a:r>
            <a:r>
              <a:rPr lang="en-US" err="1"/>
              <a:t>arcu</a:t>
            </a:r>
            <a:r>
              <a:rPr lang="en-US"/>
              <a: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a:p>
            <a:pPr lvl="0"/>
            <a:r>
              <a:rPr lang="en-US" err="1"/>
              <a:t>Pellentesque</a:t>
            </a:r>
            <a:r>
              <a:rPr lang="en-US"/>
              <a:t> </a:t>
            </a:r>
            <a:r>
              <a:rPr lang="en-US" err="1"/>
              <a:t>sodales</a:t>
            </a:r>
            <a:r>
              <a:rPr lang="en-US"/>
              <a:t> </a:t>
            </a:r>
            <a:r>
              <a:rPr lang="en-US" err="1"/>
              <a:t>purus</a:t>
            </a:r>
            <a:r>
              <a:rPr lang="en-US"/>
              <a:t> et dui convallis, </a:t>
            </a:r>
            <a:r>
              <a:rPr lang="en-US" err="1"/>
              <a:t>sed</a:t>
            </a:r>
            <a:r>
              <a:rPr lang="en-US"/>
              <a:t> </a:t>
            </a:r>
            <a:r>
              <a:rPr lang="en-US" err="1"/>
              <a:t>facilisis</a:t>
            </a:r>
            <a:r>
              <a:rPr lang="en-US"/>
              <a:t> lorem </a:t>
            </a:r>
            <a:r>
              <a:rPr lang="en-US" err="1"/>
              <a:t>volutpat</a:t>
            </a:r>
            <a:r>
              <a:rPr lang="en-US"/>
              <a:t>. Integer non </a:t>
            </a:r>
            <a:r>
              <a:rPr lang="en-US" err="1"/>
              <a:t>elit</a:t>
            </a:r>
            <a:r>
              <a:rPr lang="en-US"/>
              <a:t> </a:t>
            </a:r>
            <a:r>
              <a:rPr lang="en-US" err="1"/>
              <a:t>lacinia</a:t>
            </a:r>
            <a:r>
              <a:rPr lang="en-US"/>
              <a:t> </a:t>
            </a:r>
            <a:r>
              <a:rPr lang="en-US" err="1"/>
              <a:t>diam</a:t>
            </a:r>
            <a:r>
              <a:rPr lang="en-US"/>
              <a:t> </a:t>
            </a:r>
            <a:r>
              <a:rPr lang="en-US" err="1"/>
              <a:t>venenatis</a:t>
            </a:r>
            <a:r>
              <a:rPr lang="en-US"/>
              <a:t> </a:t>
            </a:r>
            <a:r>
              <a:rPr lang="en-US" err="1"/>
              <a:t>consequat</a:t>
            </a:r>
            <a:r>
              <a:rPr lang="en-US"/>
              <a:t>. </a:t>
            </a:r>
          </a:p>
          <a:p>
            <a:pPr lvl="0"/>
            <a:r>
              <a:rPr lang="en-US" err="1"/>
              <a:t>Donec</a:t>
            </a:r>
            <a:r>
              <a:rPr lang="en-US"/>
              <a:t> maximus pharetra </a:t>
            </a:r>
            <a:r>
              <a:rPr lang="en-US" err="1"/>
              <a:t>sapien</a:t>
            </a:r>
            <a:r>
              <a:rPr lang="en-US"/>
              <a:t> sit </a:t>
            </a:r>
            <a:r>
              <a:rPr lang="en-US" err="1"/>
              <a:t>amet</a:t>
            </a:r>
            <a:r>
              <a:rPr lang="en-US"/>
              <a:t> </a:t>
            </a:r>
            <a:r>
              <a:rPr lang="en-US" err="1"/>
              <a:t>rhoncus</a:t>
            </a:r>
            <a:r>
              <a:rPr lang="en-US"/>
              <a:t>. </a:t>
            </a:r>
            <a:r>
              <a:rPr lang="en-US" err="1"/>
              <a:t>Vestibulum</a:t>
            </a:r>
            <a:r>
              <a:rPr lang="en-US"/>
              <a:t> </a:t>
            </a:r>
            <a:r>
              <a:rPr lang="en-US" err="1"/>
              <a:t>consequat</a:t>
            </a:r>
            <a:r>
              <a:rPr lang="en-US"/>
              <a:t> ligula </a:t>
            </a:r>
            <a:r>
              <a:rPr lang="en-US" err="1"/>
              <a:t>nunc</a:t>
            </a:r>
            <a:r>
              <a:rPr lang="en-US"/>
              <a:t>, ac </a:t>
            </a:r>
            <a:r>
              <a:rPr lang="en-US" err="1"/>
              <a:t>auctor</a:t>
            </a:r>
            <a:r>
              <a:rPr lang="en-US"/>
              <a:t> </a:t>
            </a:r>
            <a:r>
              <a:rPr lang="en-US" err="1"/>
              <a:t>massa</a:t>
            </a:r>
            <a:r>
              <a:rPr lang="en-US"/>
              <a:t> </a:t>
            </a:r>
            <a:r>
              <a:rPr lang="en-US" err="1"/>
              <a:t>luctus</a:t>
            </a:r>
            <a:r>
              <a:rPr lang="en-US"/>
              <a:t> a. </a:t>
            </a:r>
            <a:r>
              <a:rPr lang="en-US" err="1"/>
              <a:t>Suspendisse</a:t>
            </a:r>
            <a:r>
              <a:rPr lang="en-US"/>
              <a:t> ex mi, </a:t>
            </a:r>
            <a:r>
              <a:rPr lang="en-US" err="1"/>
              <a:t>imperdiet</a:t>
            </a:r>
            <a:r>
              <a:rPr lang="en-US"/>
              <a:t> et </a:t>
            </a:r>
            <a:r>
              <a:rPr lang="en-US" err="1"/>
              <a:t>risus</a:t>
            </a:r>
            <a:r>
              <a:rPr lang="en-US"/>
              <a:t> </a:t>
            </a:r>
            <a:r>
              <a:rPr lang="en-US" err="1"/>
              <a:t>tincidunt</a:t>
            </a:r>
            <a:r>
              <a:rPr lang="en-US"/>
              <a:t>, </a:t>
            </a:r>
            <a:r>
              <a:rPr lang="en-US" err="1"/>
              <a:t>varius</a:t>
            </a:r>
            <a:r>
              <a:rPr lang="en-US"/>
              <a:t> </a:t>
            </a:r>
            <a:r>
              <a:rPr lang="en-US" err="1"/>
              <a:t>viverra</a:t>
            </a:r>
            <a:r>
              <a:rPr lang="en-US"/>
              <a:t> lorem.</a:t>
            </a:r>
          </a:p>
          <a:p>
            <a:pPr lvl="0"/>
            <a:r>
              <a:rPr lang="en-US" err="1"/>
              <a:t>Aenean</a:t>
            </a:r>
            <a:r>
              <a:rPr lang="en-US"/>
              <a:t> </a:t>
            </a:r>
            <a:r>
              <a:rPr lang="en-US" err="1"/>
              <a:t>lacus</a:t>
            </a:r>
            <a:r>
              <a:rPr lang="en-US"/>
              <a:t> </a:t>
            </a:r>
            <a:r>
              <a:rPr lang="en-US" err="1"/>
              <a:t>arcu</a:t>
            </a:r>
            <a:r>
              <a:rPr lang="en-US"/>
              <a: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a:p>
            <a:pPr lvl="0"/>
            <a:r>
              <a:rPr lang="en-US" err="1"/>
              <a:t>Pellentesque</a:t>
            </a:r>
            <a:r>
              <a:rPr lang="en-US"/>
              <a:t> </a:t>
            </a:r>
            <a:r>
              <a:rPr lang="en-US" err="1"/>
              <a:t>sodales</a:t>
            </a:r>
            <a:r>
              <a:rPr lang="en-US"/>
              <a:t> </a:t>
            </a:r>
            <a:r>
              <a:rPr lang="en-US" err="1"/>
              <a:t>purus</a:t>
            </a:r>
            <a:r>
              <a:rPr lang="en-US"/>
              <a:t> et dui convallis, </a:t>
            </a:r>
            <a:r>
              <a:rPr lang="en-US" err="1"/>
              <a:t>sed</a:t>
            </a:r>
            <a:r>
              <a:rPr lang="en-US"/>
              <a:t> </a:t>
            </a:r>
            <a:r>
              <a:rPr lang="en-US" err="1"/>
              <a:t>facilisis</a:t>
            </a:r>
            <a:r>
              <a:rPr lang="en-US"/>
              <a:t> lorem </a:t>
            </a:r>
            <a:r>
              <a:rPr lang="en-US" err="1"/>
              <a:t>volutpat</a:t>
            </a:r>
            <a:r>
              <a:rPr lang="en-US"/>
              <a:t>. Integer non </a:t>
            </a:r>
            <a:r>
              <a:rPr lang="en-US" err="1"/>
              <a:t>elit</a:t>
            </a:r>
            <a:r>
              <a:rPr lang="en-US"/>
              <a:t> </a:t>
            </a:r>
            <a:r>
              <a:rPr lang="en-US" err="1"/>
              <a:t>lacinia</a:t>
            </a:r>
            <a:r>
              <a:rPr lang="en-US"/>
              <a:t> </a:t>
            </a:r>
            <a:r>
              <a:rPr lang="en-US" err="1"/>
              <a:t>diam</a:t>
            </a:r>
            <a:r>
              <a:rPr lang="en-US"/>
              <a:t> </a:t>
            </a:r>
            <a:r>
              <a:rPr lang="en-US" err="1"/>
              <a:t>venenatis</a:t>
            </a:r>
            <a:r>
              <a:rPr lang="en-US"/>
              <a:t> </a:t>
            </a:r>
            <a:r>
              <a:rPr lang="en-US" err="1"/>
              <a:t>consequat</a:t>
            </a:r>
            <a:r>
              <a:rPr lang="en-US"/>
              <a:t>. </a:t>
            </a:r>
          </a:p>
          <a:p>
            <a:pPr lvl="0"/>
            <a:r>
              <a:rPr lang="en-US" err="1"/>
              <a:t>Donec</a:t>
            </a:r>
            <a:r>
              <a:rPr lang="en-US"/>
              <a:t> maximus pharetra </a:t>
            </a:r>
            <a:r>
              <a:rPr lang="en-US" err="1"/>
              <a:t>sapien</a:t>
            </a:r>
            <a:r>
              <a:rPr lang="en-US"/>
              <a:t> sit </a:t>
            </a:r>
            <a:r>
              <a:rPr lang="en-US" err="1"/>
              <a:t>amet</a:t>
            </a:r>
            <a:r>
              <a:rPr lang="en-US"/>
              <a:t> </a:t>
            </a:r>
            <a:r>
              <a:rPr lang="en-US" err="1"/>
              <a:t>rhoncus</a:t>
            </a:r>
            <a:r>
              <a:rPr lang="en-US"/>
              <a:t>. </a:t>
            </a:r>
            <a:r>
              <a:rPr lang="en-US" err="1"/>
              <a:t>Vestibulum</a:t>
            </a:r>
            <a:r>
              <a:rPr lang="en-US"/>
              <a:t> </a:t>
            </a:r>
            <a:r>
              <a:rPr lang="en-US" err="1"/>
              <a:t>consequat</a:t>
            </a:r>
            <a:r>
              <a:rPr lang="en-US"/>
              <a:t> ligula </a:t>
            </a:r>
            <a:r>
              <a:rPr lang="en-US" err="1"/>
              <a:t>nunc</a:t>
            </a:r>
            <a:r>
              <a:rPr lang="en-US"/>
              <a:t>, ac </a:t>
            </a:r>
            <a:r>
              <a:rPr lang="en-US" err="1"/>
              <a:t>auctor</a:t>
            </a:r>
            <a:r>
              <a:rPr lang="en-US"/>
              <a:t> </a:t>
            </a:r>
            <a:r>
              <a:rPr lang="en-US" err="1"/>
              <a:t>massa</a:t>
            </a:r>
            <a:r>
              <a:rPr lang="en-US"/>
              <a:t> </a:t>
            </a:r>
            <a:r>
              <a:rPr lang="en-US" err="1"/>
              <a:t>luctus</a:t>
            </a:r>
            <a:r>
              <a:rPr lang="en-US"/>
              <a:t> a. </a:t>
            </a:r>
            <a:r>
              <a:rPr lang="en-US" err="1"/>
              <a:t>Suspendisse</a:t>
            </a:r>
            <a:r>
              <a:rPr lang="en-US"/>
              <a:t> ex mi, </a:t>
            </a:r>
            <a:r>
              <a:rPr lang="en-US" err="1"/>
              <a:t>imperdiet</a:t>
            </a:r>
            <a:r>
              <a:rPr lang="en-US"/>
              <a:t> et </a:t>
            </a:r>
            <a:r>
              <a:rPr lang="en-US" err="1"/>
              <a:t>risus</a:t>
            </a:r>
            <a:r>
              <a:rPr lang="en-US"/>
              <a:t> </a:t>
            </a:r>
            <a:r>
              <a:rPr lang="en-US" err="1"/>
              <a:t>tincidunt</a:t>
            </a:r>
            <a:r>
              <a:rPr lang="en-US"/>
              <a:t>, </a:t>
            </a:r>
            <a:r>
              <a:rPr lang="en-US" err="1"/>
              <a:t>varius</a:t>
            </a:r>
            <a:r>
              <a:rPr lang="en-US"/>
              <a:t> </a:t>
            </a:r>
            <a:r>
              <a:rPr lang="en-US" err="1"/>
              <a:t>viverra</a:t>
            </a:r>
            <a:r>
              <a:rPr lang="en-US"/>
              <a:t> lorem.</a:t>
            </a:r>
          </a:p>
          <a:p>
            <a:pPr lvl="0"/>
            <a:endParaRPr lang="en-US"/>
          </a:p>
        </p:txBody>
      </p:sp>
      <p:sp>
        <p:nvSpPr>
          <p:cNvPr id="16" name="Text Placeholder 2"/>
          <p:cNvSpPr>
            <a:spLocks noGrp="1"/>
          </p:cNvSpPr>
          <p:nvPr>
            <p:ph type="body" sz="quarter" idx="12" hasCustomPrompt="1"/>
          </p:nvPr>
        </p:nvSpPr>
        <p:spPr>
          <a:xfrm>
            <a:off x="203201"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cxnSp>
        <p:nvCxnSpPr>
          <p:cNvPr id="18"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9"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Tree>
    <p:extLst>
      <p:ext uri="{BB962C8B-B14F-4D97-AF65-F5344CB8AC3E}">
        <p14:creationId xmlns:p14="http://schemas.microsoft.com/office/powerpoint/2010/main" val="397189518"/>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11_Content slide ">
    <p:bg>
      <p:bgPr>
        <a:solidFill>
          <a:schemeClr val="bg1"/>
        </a:solidFill>
        <a:effectLst/>
      </p:bgPr>
    </p:bg>
    <p:spTree>
      <p:nvGrpSpPr>
        <p:cNvPr id="1" name=""/>
        <p:cNvGrpSpPr/>
        <p:nvPr/>
      </p:nvGrpSpPr>
      <p:grpSpPr>
        <a:xfrm>
          <a:off x="0" y="0"/>
          <a:ext cx="0" cy="0"/>
          <a:chOff x="0" y="0"/>
          <a:chExt cx="0" cy="0"/>
        </a:xfrm>
      </p:grpSpPr>
      <p:sp>
        <p:nvSpPr>
          <p:cNvPr id="47" name="Title 1"/>
          <p:cNvSpPr>
            <a:spLocks noGrp="1"/>
          </p:cNvSpPr>
          <p:nvPr>
            <p:ph type="ctrTitle" hasCustomPrompt="1"/>
          </p:nvPr>
        </p:nvSpPr>
        <p:spPr>
          <a:xfrm>
            <a:off x="0" y="345077"/>
            <a:ext cx="3200400" cy="1212791"/>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Click to add title</a:t>
            </a:r>
            <a:br>
              <a:rPr lang="en-US"/>
            </a:br>
            <a:r>
              <a:rPr lang="en-US"/>
              <a:t>in two lines</a:t>
            </a:r>
          </a:p>
        </p:txBody>
      </p:sp>
      <p:sp>
        <p:nvSpPr>
          <p:cNvPr id="8"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49"/>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16" name="Text Placeholder 2"/>
          <p:cNvSpPr>
            <a:spLocks noGrp="1"/>
          </p:cNvSpPr>
          <p:nvPr>
            <p:ph type="body" sz="quarter" idx="12" hasCustomPrompt="1"/>
          </p:nvPr>
        </p:nvSpPr>
        <p:spPr>
          <a:xfrm>
            <a:off x="203201"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cxnSp>
        <p:nvCxnSpPr>
          <p:cNvPr id="17"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8"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Tree>
    <p:extLst>
      <p:ext uri="{BB962C8B-B14F-4D97-AF65-F5344CB8AC3E}">
        <p14:creationId xmlns:p14="http://schemas.microsoft.com/office/powerpoint/2010/main" val="343088672"/>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9_Content with Circular colored image">
    <p:spTree>
      <p:nvGrpSpPr>
        <p:cNvPr id="1" name=""/>
        <p:cNvGrpSpPr/>
        <p:nvPr/>
      </p:nvGrpSpPr>
      <p:grpSpPr>
        <a:xfrm>
          <a:off x="0" y="0"/>
          <a:ext cx="0" cy="0"/>
          <a:chOff x="0" y="0"/>
          <a:chExt cx="0" cy="0"/>
        </a:xfrm>
      </p:grpSpPr>
      <p:sp>
        <p:nvSpPr>
          <p:cNvPr id="27" name="Oval 26"/>
          <p:cNvSpPr/>
          <p:nvPr userDrawn="1"/>
        </p:nvSpPr>
        <p:spPr>
          <a:xfrm>
            <a:off x="3886688" y="3497599"/>
            <a:ext cx="2231136" cy="2974848"/>
          </a:xfrm>
          <a:prstGeom prst="ellipse">
            <a:avLst/>
          </a:prstGeom>
          <a:solidFill>
            <a:schemeClr val="accent4">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a:solidFill>
                <a:srgbClr val="FFFFFF"/>
              </a:solidFill>
            </a:endParaRPr>
          </a:p>
        </p:txBody>
      </p:sp>
      <p:sp>
        <p:nvSpPr>
          <p:cNvPr id="47" name="Title 1"/>
          <p:cNvSpPr>
            <a:spLocks noGrp="1"/>
          </p:cNvSpPr>
          <p:nvPr userDrawn="1">
            <p:ph type="ctrTitle" hasCustomPrompt="1"/>
          </p:nvPr>
        </p:nvSpPr>
        <p:spPr>
          <a:xfrm>
            <a:off x="0" y="345077"/>
            <a:ext cx="3200400" cy="1212791"/>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Click to add title</a:t>
            </a:r>
            <a:br>
              <a:rPr lang="en-US"/>
            </a:br>
            <a:r>
              <a:rPr lang="en-US"/>
              <a:t>in two lines</a:t>
            </a:r>
          </a:p>
        </p:txBody>
      </p:sp>
      <p:sp>
        <p:nvSpPr>
          <p:cNvPr id="8"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49"/>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3" name="Text Placeholder 2"/>
          <p:cNvSpPr>
            <a:spLocks noGrp="1"/>
          </p:cNvSpPr>
          <p:nvPr userDrawn="1">
            <p:ph type="body" sz="quarter" idx="10" hasCustomPrompt="1"/>
          </p:nvPr>
        </p:nvSpPr>
        <p:spPr>
          <a:xfrm>
            <a:off x="203200" y="1727199"/>
            <a:ext cx="2260600" cy="338668"/>
          </a:xfrm>
        </p:spPr>
        <p:txBody>
          <a:bodyPr/>
          <a:lstStyle>
            <a:lvl1pPr marL="0" indent="0" algn="l" defTabSz="1828800" rtl="0" eaLnBrk="1" latinLnBrk="0" hangingPunct="1">
              <a:lnSpc>
                <a:spcPct val="90000"/>
              </a:lnSpc>
              <a:spcBef>
                <a:spcPts val="2000"/>
              </a:spcBef>
              <a:buFont typeface="Arial" panose="020B0604020202020204" pitchFamily="34" charset="0"/>
              <a:buNone/>
              <a:defRPr lang="en-US" sz="14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Heading</a:t>
            </a:r>
          </a:p>
        </p:txBody>
      </p:sp>
      <p:sp>
        <p:nvSpPr>
          <p:cNvPr id="15" name="Text Placeholder 2"/>
          <p:cNvSpPr>
            <a:spLocks noGrp="1"/>
          </p:cNvSpPr>
          <p:nvPr userDrawn="1">
            <p:ph type="body" sz="quarter" idx="11" hasCustomPrompt="1"/>
          </p:nvPr>
        </p:nvSpPr>
        <p:spPr>
          <a:xfrm>
            <a:off x="203200" y="2232779"/>
            <a:ext cx="2260600" cy="4113468"/>
          </a:xfrm>
        </p:spPr>
        <p:txBody>
          <a:bodyPr/>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Body copy in 30pt.Tempus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a:p>
            <a:pPr lvl="0"/>
            <a:r>
              <a:rPr lang="en-US" err="1"/>
              <a:t>Pellentesque</a:t>
            </a:r>
            <a:r>
              <a:rPr lang="en-US"/>
              <a:t> </a:t>
            </a:r>
            <a:r>
              <a:rPr lang="en-US" err="1"/>
              <a:t>sodales</a:t>
            </a:r>
            <a:r>
              <a:rPr lang="en-US"/>
              <a:t> </a:t>
            </a:r>
            <a:r>
              <a:rPr lang="en-US" err="1"/>
              <a:t>purus</a:t>
            </a:r>
            <a:r>
              <a:rPr lang="en-US"/>
              <a:t> et dui convallis, </a:t>
            </a:r>
            <a:r>
              <a:rPr lang="en-US" err="1"/>
              <a:t>sed</a:t>
            </a:r>
            <a:r>
              <a:rPr lang="en-US"/>
              <a:t> </a:t>
            </a:r>
            <a:r>
              <a:rPr lang="en-US" err="1"/>
              <a:t>facilisis</a:t>
            </a:r>
            <a:r>
              <a:rPr lang="en-US"/>
              <a:t> lorem </a:t>
            </a:r>
            <a:r>
              <a:rPr lang="en-US" err="1"/>
              <a:t>volutpat</a:t>
            </a:r>
            <a:r>
              <a:rPr lang="en-US"/>
              <a:t>. Integer non </a:t>
            </a:r>
            <a:r>
              <a:rPr lang="en-US" err="1"/>
              <a:t>elit</a:t>
            </a:r>
            <a:r>
              <a:rPr lang="en-US"/>
              <a:t> </a:t>
            </a:r>
            <a:r>
              <a:rPr lang="en-US" err="1"/>
              <a:t>lacinia</a:t>
            </a:r>
            <a:r>
              <a:rPr lang="en-US"/>
              <a:t> </a:t>
            </a:r>
            <a:r>
              <a:rPr lang="en-US" err="1"/>
              <a:t>diam</a:t>
            </a:r>
            <a:r>
              <a:rPr lang="en-US"/>
              <a:t> </a:t>
            </a:r>
            <a:r>
              <a:rPr lang="en-US" err="1"/>
              <a:t>venenatis</a:t>
            </a:r>
            <a:r>
              <a:rPr lang="en-US"/>
              <a:t> </a:t>
            </a:r>
            <a:r>
              <a:rPr lang="en-US" err="1"/>
              <a:t>consequat</a:t>
            </a:r>
            <a:r>
              <a:rPr lang="en-US"/>
              <a:t>.</a:t>
            </a:r>
          </a:p>
          <a:p>
            <a:pPr lvl="0"/>
            <a:endParaRPr lang="en-US"/>
          </a:p>
        </p:txBody>
      </p:sp>
      <p:sp>
        <p:nvSpPr>
          <p:cNvPr id="16" name="Text Placeholder 2"/>
          <p:cNvSpPr>
            <a:spLocks noGrp="1"/>
          </p:cNvSpPr>
          <p:nvPr userDrawn="1">
            <p:ph type="body" sz="quarter" idx="12" hasCustomPrompt="1"/>
          </p:nvPr>
        </p:nvSpPr>
        <p:spPr>
          <a:xfrm>
            <a:off x="203201"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cxnSp>
        <p:nvCxnSpPr>
          <p:cNvPr id="17"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8"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
        <p:nvSpPr>
          <p:cNvPr id="14" name="Picture Placeholder 9"/>
          <p:cNvSpPr>
            <a:spLocks noGrp="1"/>
          </p:cNvSpPr>
          <p:nvPr>
            <p:ph type="pic" sz="quarter" idx="14" hasCustomPrompt="1"/>
          </p:nvPr>
        </p:nvSpPr>
        <p:spPr>
          <a:xfrm>
            <a:off x="4928633" y="778933"/>
            <a:ext cx="4064000" cy="5418667"/>
          </a:xfrm>
          <a:prstGeom prst="ellipse">
            <a:avLst/>
          </a:prstGeom>
        </p:spPr>
        <p:txBody>
          <a:bodyPr>
            <a:noAutofit/>
          </a:bodyPr>
          <a:lstStyle>
            <a:lvl1pPr marL="0" indent="0" algn="ctr">
              <a:buNone/>
              <a:defRPr sz="1600" baseline="0">
                <a:solidFill>
                  <a:schemeClr val="accent2"/>
                </a:solidFill>
                <a:latin typeface="+mn-lt"/>
              </a:defRPr>
            </a:lvl1pPr>
          </a:lstStyle>
          <a:p>
            <a:r>
              <a:rPr lang="en-US"/>
              <a:t>Click icon to add color picture</a:t>
            </a:r>
          </a:p>
        </p:txBody>
      </p:sp>
    </p:spTree>
    <p:extLst>
      <p:ext uri="{BB962C8B-B14F-4D97-AF65-F5344CB8AC3E}">
        <p14:creationId xmlns:p14="http://schemas.microsoft.com/office/powerpoint/2010/main" val="1456488625"/>
      </p:ext>
    </p:extLst>
  </p:cSld>
  <p:clrMapOvr>
    <a:masterClrMapping/>
  </p:clrMapOvr>
  <p:extLst mod="1">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9_Content with Square B/W image">
    <p:spTree>
      <p:nvGrpSpPr>
        <p:cNvPr id="1" name=""/>
        <p:cNvGrpSpPr/>
        <p:nvPr/>
      </p:nvGrpSpPr>
      <p:grpSpPr>
        <a:xfrm>
          <a:off x="0" y="0"/>
          <a:ext cx="0" cy="0"/>
          <a:chOff x="0" y="0"/>
          <a:chExt cx="0" cy="0"/>
        </a:xfrm>
      </p:grpSpPr>
      <p:sp>
        <p:nvSpPr>
          <p:cNvPr id="14" name="Picture Placeholder 9"/>
          <p:cNvSpPr>
            <a:spLocks noGrp="1"/>
          </p:cNvSpPr>
          <p:nvPr>
            <p:ph type="pic" sz="quarter" idx="14" hasCustomPrompt="1"/>
          </p:nvPr>
        </p:nvSpPr>
        <p:spPr>
          <a:xfrm>
            <a:off x="3492565" y="0"/>
            <a:ext cx="5638800" cy="5875867"/>
          </a:xfrm>
          <a:prstGeom prst="rect">
            <a:avLst/>
          </a:prstGeom>
        </p:spPr>
        <p:txBody>
          <a:bodyPr>
            <a:noAutofit/>
          </a:bodyPr>
          <a:lstStyle>
            <a:lvl1pPr marL="0" indent="0" algn="ctr">
              <a:buNone/>
              <a:defRPr sz="1600" baseline="0">
                <a:solidFill>
                  <a:schemeClr val="accent2"/>
                </a:solidFill>
                <a:latin typeface="+mn-lt"/>
              </a:defRPr>
            </a:lvl1pPr>
          </a:lstStyle>
          <a:p>
            <a:r>
              <a:rPr lang="en-US"/>
              <a:t>Click icon to add black &amp; white image</a:t>
            </a:r>
          </a:p>
        </p:txBody>
      </p:sp>
      <p:sp>
        <p:nvSpPr>
          <p:cNvPr id="47" name="Title 1"/>
          <p:cNvSpPr>
            <a:spLocks noGrp="1"/>
          </p:cNvSpPr>
          <p:nvPr userDrawn="1">
            <p:ph type="ctrTitle" hasCustomPrompt="1"/>
          </p:nvPr>
        </p:nvSpPr>
        <p:spPr>
          <a:xfrm>
            <a:off x="0" y="345077"/>
            <a:ext cx="3200400" cy="1212791"/>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Click to add title</a:t>
            </a:r>
            <a:br>
              <a:rPr lang="en-US"/>
            </a:br>
            <a:r>
              <a:rPr lang="en-US"/>
              <a:t>in two lines</a:t>
            </a:r>
          </a:p>
        </p:txBody>
      </p:sp>
      <p:sp>
        <p:nvSpPr>
          <p:cNvPr id="8"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49"/>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3" name="Text Placeholder 2"/>
          <p:cNvSpPr>
            <a:spLocks noGrp="1"/>
          </p:cNvSpPr>
          <p:nvPr userDrawn="1">
            <p:ph type="body" sz="quarter" idx="10" hasCustomPrompt="1"/>
          </p:nvPr>
        </p:nvSpPr>
        <p:spPr>
          <a:xfrm>
            <a:off x="203200" y="1727199"/>
            <a:ext cx="2260600" cy="338668"/>
          </a:xfrm>
        </p:spPr>
        <p:txBody>
          <a:bodyPr/>
          <a:lstStyle>
            <a:lvl1pPr marL="0" indent="0" algn="l" defTabSz="1828800" rtl="0" eaLnBrk="1" latinLnBrk="0" hangingPunct="1">
              <a:lnSpc>
                <a:spcPct val="90000"/>
              </a:lnSpc>
              <a:spcBef>
                <a:spcPts val="2000"/>
              </a:spcBef>
              <a:buFont typeface="Arial" panose="020B0604020202020204" pitchFamily="34" charset="0"/>
              <a:buNone/>
              <a:defRPr lang="en-US" sz="14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Heading</a:t>
            </a:r>
          </a:p>
        </p:txBody>
      </p:sp>
      <p:sp>
        <p:nvSpPr>
          <p:cNvPr id="15" name="Text Placeholder 2"/>
          <p:cNvSpPr>
            <a:spLocks noGrp="1"/>
          </p:cNvSpPr>
          <p:nvPr userDrawn="1">
            <p:ph type="body" sz="quarter" idx="11" hasCustomPrompt="1"/>
          </p:nvPr>
        </p:nvSpPr>
        <p:spPr>
          <a:xfrm>
            <a:off x="203200" y="2232779"/>
            <a:ext cx="2260600" cy="4113468"/>
          </a:xfrm>
        </p:spPr>
        <p:txBody>
          <a:bodyPr/>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Body copy in 30pt.Tempus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a:p>
            <a:pPr lvl="0"/>
            <a:r>
              <a:rPr lang="en-US" err="1"/>
              <a:t>Pellentesque</a:t>
            </a:r>
            <a:r>
              <a:rPr lang="en-US"/>
              <a:t> </a:t>
            </a:r>
            <a:r>
              <a:rPr lang="en-US" err="1"/>
              <a:t>sodales</a:t>
            </a:r>
            <a:r>
              <a:rPr lang="en-US"/>
              <a:t> </a:t>
            </a:r>
            <a:r>
              <a:rPr lang="en-US" err="1"/>
              <a:t>purus</a:t>
            </a:r>
            <a:r>
              <a:rPr lang="en-US"/>
              <a:t> et dui convallis, </a:t>
            </a:r>
            <a:r>
              <a:rPr lang="en-US" err="1"/>
              <a:t>sed</a:t>
            </a:r>
            <a:r>
              <a:rPr lang="en-US"/>
              <a:t> </a:t>
            </a:r>
            <a:r>
              <a:rPr lang="en-US" err="1"/>
              <a:t>facilisis</a:t>
            </a:r>
            <a:r>
              <a:rPr lang="en-US"/>
              <a:t> lorem </a:t>
            </a:r>
            <a:r>
              <a:rPr lang="en-US" err="1"/>
              <a:t>volutpat</a:t>
            </a:r>
            <a:r>
              <a:rPr lang="en-US"/>
              <a:t>. Integer non </a:t>
            </a:r>
            <a:r>
              <a:rPr lang="en-US" err="1"/>
              <a:t>elit</a:t>
            </a:r>
            <a:r>
              <a:rPr lang="en-US"/>
              <a:t> </a:t>
            </a:r>
            <a:r>
              <a:rPr lang="en-US" err="1"/>
              <a:t>lacinia</a:t>
            </a:r>
            <a:r>
              <a:rPr lang="en-US"/>
              <a:t> </a:t>
            </a:r>
            <a:r>
              <a:rPr lang="en-US" err="1"/>
              <a:t>diam</a:t>
            </a:r>
            <a:r>
              <a:rPr lang="en-US"/>
              <a:t> </a:t>
            </a:r>
            <a:r>
              <a:rPr lang="en-US" err="1"/>
              <a:t>venenatis</a:t>
            </a:r>
            <a:r>
              <a:rPr lang="en-US"/>
              <a:t> </a:t>
            </a:r>
            <a:r>
              <a:rPr lang="en-US" err="1"/>
              <a:t>consequat</a:t>
            </a:r>
            <a:r>
              <a:rPr lang="en-US"/>
              <a:t>.</a:t>
            </a:r>
          </a:p>
          <a:p>
            <a:pPr lvl="0"/>
            <a:endParaRPr lang="en-US"/>
          </a:p>
        </p:txBody>
      </p:sp>
      <p:sp>
        <p:nvSpPr>
          <p:cNvPr id="16" name="Text Placeholder 2"/>
          <p:cNvSpPr>
            <a:spLocks noGrp="1"/>
          </p:cNvSpPr>
          <p:nvPr userDrawn="1">
            <p:ph type="body" sz="quarter" idx="12" hasCustomPrompt="1"/>
          </p:nvPr>
        </p:nvSpPr>
        <p:spPr>
          <a:xfrm>
            <a:off x="203201"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cxnSp>
        <p:nvCxnSpPr>
          <p:cNvPr id="17"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8"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Tree>
    <p:extLst>
      <p:ext uri="{BB962C8B-B14F-4D97-AF65-F5344CB8AC3E}">
        <p14:creationId xmlns:p14="http://schemas.microsoft.com/office/powerpoint/2010/main" val="2250316517"/>
      </p:ext>
    </p:extLst>
  </p:cSld>
  <p:clrMapOvr>
    <a:masterClrMapping/>
  </p:clrMapOvr>
  <p:extLst mod="1">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9_3 Column content with B/W background image ">
    <p:spTree>
      <p:nvGrpSpPr>
        <p:cNvPr id="1" name=""/>
        <p:cNvGrpSpPr/>
        <p:nvPr/>
      </p:nvGrpSpPr>
      <p:grpSpPr>
        <a:xfrm>
          <a:off x="0" y="0"/>
          <a:ext cx="0" cy="0"/>
          <a:chOff x="0" y="0"/>
          <a:chExt cx="0" cy="0"/>
        </a:xfrm>
      </p:grpSpPr>
      <p:sp>
        <p:nvSpPr>
          <p:cNvPr id="14" name="Picture Placeholder 9"/>
          <p:cNvSpPr>
            <a:spLocks noGrp="1"/>
          </p:cNvSpPr>
          <p:nvPr>
            <p:ph type="pic" sz="quarter" idx="16" hasCustomPrompt="1"/>
          </p:nvPr>
        </p:nvSpPr>
        <p:spPr>
          <a:xfrm>
            <a:off x="0" y="0"/>
            <a:ext cx="9131300" cy="6536267"/>
          </a:xfrm>
          <a:prstGeom prst="rect">
            <a:avLst/>
          </a:prstGeom>
        </p:spPr>
        <p:txBody>
          <a:bodyPr>
            <a:noAutofit/>
          </a:bodyPr>
          <a:lstStyle>
            <a:lvl1pPr marL="0" indent="0" algn="ctr">
              <a:buFontTx/>
              <a:buNone/>
              <a:defRPr sz="1600" baseline="0">
                <a:solidFill>
                  <a:schemeClr val="accent2"/>
                </a:solidFill>
                <a:latin typeface="+mn-lt"/>
              </a:defRPr>
            </a:lvl1pPr>
          </a:lstStyle>
          <a:p>
            <a:pPr marL="0" lvl="0" indent="0" algn="ctr">
              <a:buFontTx/>
              <a:buNone/>
            </a:pPr>
            <a:r>
              <a:rPr lang="en-US"/>
              <a:t>Click icon to add black &amp; white background image</a:t>
            </a:r>
          </a:p>
        </p:txBody>
      </p:sp>
      <p:sp>
        <p:nvSpPr>
          <p:cNvPr id="47" name="Title 1"/>
          <p:cNvSpPr>
            <a:spLocks noGrp="1"/>
          </p:cNvSpPr>
          <p:nvPr userDrawn="1">
            <p:ph type="ctrTitle" hasCustomPrompt="1"/>
          </p:nvPr>
        </p:nvSpPr>
        <p:spPr>
          <a:xfrm>
            <a:off x="0" y="345077"/>
            <a:ext cx="3200400" cy="1212791"/>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Click to add title</a:t>
            </a:r>
            <a:br>
              <a:rPr lang="en-US"/>
            </a:br>
            <a:r>
              <a:rPr lang="en-US"/>
              <a:t>in two lines</a:t>
            </a:r>
          </a:p>
        </p:txBody>
      </p:sp>
      <p:sp>
        <p:nvSpPr>
          <p:cNvPr id="8"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49"/>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15" name="Text Placeholder 2"/>
          <p:cNvSpPr>
            <a:spLocks noGrp="1"/>
          </p:cNvSpPr>
          <p:nvPr userDrawn="1">
            <p:ph type="body" sz="quarter" idx="11" hasCustomPrompt="1"/>
          </p:nvPr>
        </p:nvSpPr>
        <p:spPr>
          <a:xfrm>
            <a:off x="203198" y="1704110"/>
            <a:ext cx="2651760" cy="1330036"/>
          </a:xfrm>
        </p:spPr>
        <p:txBody>
          <a:bodyPr/>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Body copy in 10pt. </a:t>
            </a:r>
            <a:r>
              <a:rPr lang="en-US" err="1"/>
              <a:t>Aenean</a:t>
            </a:r>
            <a:r>
              <a:rPr lang="en-US"/>
              <a:t> </a:t>
            </a:r>
            <a:r>
              <a:rPr lang="en-US" err="1"/>
              <a:t>lacus</a:t>
            </a:r>
            <a:r>
              <a:rPr lang="en-US"/>
              <a:t> </a:t>
            </a:r>
            <a:r>
              <a:rPr lang="en-US" err="1"/>
              <a:t>arcu</a:t>
            </a:r>
            <a:r>
              <a:rPr lang="en-US"/>
              <a: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p:txBody>
      </p:sp>
      <p:sp>
        <p:nvSpPr>
          <p:cNvPr id="16" name="Text Placeholder 2"/>
          <p:cNvSpPr>
            <a:spLocks noGrp="1"/>
          </p:cNvSpPr>
          <p:nvPr userDrawn="1">
            <p:ph type="body" sz="quarter" idx="12" hasCustomPrompt="1"/>
          </p:nvPr>
        </p:nvSpPr>
        <p:spPr>
          <a:xfrm>
            <a:off x="203201"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sp>
        <p:nvSpPr>
          <p:cNvPr id="17" name="Text Placeholder 2"/>
          <p:cNvSpPr>
            <a:spLocks noGrp="1"/>
          </p:cNvSpPr>
          <p:nvPr>
            <p:ph type="body" sz="quarter" idx="13" hasCustomPrompt="1"/>
          </p:nvPr>
        </p:nvSpPr>
        <p:spPr>
          <a:xfrm>
            <a:off x="3188664" y="1704110"/>
            <a:ext cx="2651760" cy="1330036"/>
          </a:xfrm>
        </p:spPr>
        <p:txBody>
          <a:bodyPr/>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err="1"/>
              <a:t>Aenean</a:t>
            </a:r>
            <a:r>
              <a:rPr lang="en-US"/>
              <a:t> </a:t>
            </a:r>
            <a:r>
              <a:rPr lang="en-US" err="1"/>
              <a:t>lacus</a:t>
            </a:r>
            <a:r>
              <a:rPr lang="en-US"/>
              <a:t> </a:t>
            </a:r>
            <a:r>
              <a:rPr lang="en-US" err="1"/>
              <a:t>arcu</a:t>
            </a:r>
            <a:r>
              <a:rPr lang="en-US"/>
              <a: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p:txBody>
      </p:sp>
      <p:sp>
        <p:nvSpPr>
          <p:cNvPr id="18" name="Text Placeholder 2"/>
          <p:cNvSpPr>
            <a:spLocks noGrp="1"/>
          </p:cNvSpPr>
          <p:nvPr>
            <p:ph type="body" sz="quarter" idx="14" hasCustomPrompt="1"/>
          </p:nvPr>
        </p:nvSpPr>
        <p:spPr>
          <a:xfrm>
            <a:off x="6174130" y="1704110"/>
            <a:ext cx="2651760" cy="1330036"/>
          </a:xfrm>
        </p:spPr>
        <p:txBody>
          <a:bodyPr/>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err="1"/>
              <a:t>Aenean</a:t>
            </a:r>
            <a:r>
              <a:rPr lang="en-US"/>
              <a:t> </a:t>
            </a:r>
            <a:r>
              <a:rPr lang="en-US" err="1"/>
              <a:t>lacus</a:t>
            </a:r>
            <a:r>
              <a:rPr lang="en-US"/>
              <a:t> </a:t>
            </a:r>
            <a:r>
              <a:rPr lang="en-US" err="1"/>
              <a:t>arcu</a:t>
            </a:r>
            <a:r>
              <a:rPr lang="en-US"/>
              <a: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p:txBody>
      </p:sp>
      <p:cxnSp>
        <p:nvCxnSpPr>
          <p:cNvPr id="20"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21"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Tree>
    <p:extLst>
      <p:ext uri="{BB962C8B-B14F-4D97-AF65-F5344CB8AC3E}">
        <p14:creationId xmlns:p14="http://schemas.microsoft.com/office/powerpoint/2010/main" val="1339003952"/>
      </p:ext>
    </p:extLst>
  </p:cSld>
  <p:clrMapOvr>
    <a:masterClrMapping/>
  </p:clrMapOvr>
  <p:extLst mod="1">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9_Content with Multiple colored images">
    <p:spTree>
      <p:nvGrpSpPr>
        <p:cNvPr id="1" name=""/>
        <p:cNvGrpSpPr/>
        <p:nvPr/>
      </p:nvGrpSpPr>
      <p:grpSpPr>
        <a:xfrm>
          <a:off x="0" y="0"/>
          <a:ext cx="0" cy="0"/>
          <a:chOff x="0" y="0"/>
          <a:chExt cx="0" cy="0"/>
        </a:xfrm>
      </p:grpSpPr>
      <p:sp>
        <p:nvSpPr>
          <p:cNvPr id="47" name="Title 1"/>
          <p:cNvSpPr>
            <a:spLocks noGrp="1"/>
          </p:cNvSpPr>
          <p:nvPr userDrawn="1">
            <p:ph type="ctrTitle" hasCustomPrompt="1"/>
          </p:nvPr>
        </p:nvSpPr>
        <p:spPr>
          <a:xfrm>
            <a:off x="0" y="345077"/>
            <a:ext cx="3200400" cy="1212791"/>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Click to add title</a:t>
            </a:r>
            <a:br>
              <a:rPr lang="en-US"/>
            </a:br>
            <a:r>
              <a:rPr lang="en-US"/>
              <a:t>in two lines</a:t>
            </a:r>
          </a:p>
        </p:txBody>
      </p:sp>
      <p:sp>
        <p:nvSpPr>
          <p:cNvPr id="8"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49"/>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15" name="Text Placeholder 2"/>
          <p:cNvSpPr>
            <a:spLocks noGrp="1"/>
          </p:cNvSpPr>
          <p:nvPr userDrawn="1">
            <p:ph type="body" sz="quarter" idx="11" hasCustomPrompt="1"/>
          </p:nvPr>
        </p:nvSpPr>
        <p:spPr>
          <a:xfrm>
            <a:off x="227234" y="5195319"/>
            <a:ext cx="2061471" cy="245533"/>
          </a:xfrm>
        </p:spPr>
        <p:txBody>
          <a:bodyPr anchor="ctr" anchorCtr="0"/>
          <a:lstStyle>
            <a:lvl1pPr marL="0" indent="0" algn="l" defTabSz="1828800" rtl="0" eaLnBrk="1" latinLnBrk="0" hangingPunct="1">
              <a:lnSpc>
                <a:spcPct val="100000"/>
              </a:lnSpc>
              <a:spcBef>
                <a:spcPts val="600"/>
              </a:spcBef>
              <a:buFont typeface="Arial" panose="020B0604020202020204" pitchFamily="34" charset="0"/>
              <a:buNone/>
              <a:defRPr lang="en-US" sz="12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Image title</a:t>
            </a:r>
          </a:p>
        </p:txBody>
      </p:sp>
      <p:sp>
        <p:nvSpPr>
          <p:cNvPr id="16" name="Text Placeholder 2"/>
          <p:cNvSpPr>
            <a:spLocks noGrp="1"/>
          </p:cNvSpPr>
          <p:nvPr userDrawn="1">
            <p:ph type="body" sz="quarter" idx="12" hasCustomPrompt="1"/>
          </p:nvPr>
        </p:nvSpPr>
        <p:spPr>
          <a:xfrm>
            <a:off x="203201"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sp>
        <p:nvSpPr>
          <p:cNvPr id="26" name="Text Placeholder 2"/>
          <p:cNvSpPr>
            <a:spLocks noGrp="1"/>
          </p:cNvSpPr>
          <p:nvPr>
            <p:ph type="body" sz="quarter" idx="13" hasCustomPrompt="1"/>
          </p:nvPr>
        </p:nvSpPr>
        <p:spPr>
          <a:xfrm>
            <a:off x="227234" y="5558545"/>
            <a:ext cx="2061471" cy="895087"/>
          </a:xfrm>
        </p:spPr>
        <p:txBody>
          <a:bodyPr tIns="0" bIns="0"/>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err="1"/>
              <a:t>Aenean</a:t>
            </a:r>
            <a:r>
              <a:rPr lang="en-US"/>
              <a:t> </a:t>
            </a:r>
            <a:r>
              <a:rPr lang="en-US" err="1"/>
              <a:t>lacus</a:t>
            </a:r>
            <a:r>
              <a:rPr lang="en-US"/>
              <a:t> </a:t>
            </a:r>
            <a:r>
              <a:rPr lang="en-US" err="1"/>
              <a:t>arcu</a:t>
            </a:r>
            <a:r>
              <a:rPr lang="en-US"/>
              <a: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a:t>
            </a:r>
          </a:p>
        </p:txBody>
      </p:sp>
      <p:sp>
        <p:nvSpPr>
          <p:cNvPr id="33" name="Text Placeholder 2"/>
          <p:cNvSpPr>
            <a:spLocks noGrp="1"/>
          </p:cNvSpPr>
          <p:nvPr>
            <p:ph type="body" sz="quarter" idx="14" hasCustomPrompt="1"/>
          </p:nvPr>
        </p:nvSpPr>
        <p:spPr>
          <a:xfrm>
            <a:off x="2432165" y="5195319"/>
            <a:ext cx="2061471" cy="245533"/>
          </a:xfrm>
        </p:spPr>
        <p:txBody>
          <a:bodyPr anchor="ctr" anchorCtr="0"/>
          <a:lstStyle>
            <a:lvl1pPr marL="0" indent="0" algn="l" defTabSz="1828800" rtl="0" eaLnBrk="1" latinLnBrk="0" hangingPunct="1">
              <a:lnSpc>
                <a:spcPct val="100000"/>
              </a:lnSpc>
              <a:spcBef>
                <a:spcPts val="600"/>
              </a:spcBef>
              <a:buFont typeface="Arial" panose="020B0604020202020204" pitchFamily="34" charset="0"/>
              <a:buNone/>
              <a:defRPr lang="en-US" sz="12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Image title</a:t>
            </a:r>
          </a:p>
        </p:txBody>
      </p:sp>
      <p:sp>
        <p:nvSpPr>
          <p:cNvPr id="34" name="Text Placeholder 2"/>
          <p:cNvSpPr>
            <a:spLocks noGrp="1"/>
          </p:cNvSpPr>
          <p:nvPr>
            <p:ph type="body" sz="quarter" idx="15" hasCustomPrompt="1"/>
          </p:nvPr>
        </p:nvSpPr>
        <p:spPr>
          <a:xfrm>
            <a:off x="2432165" y="5558545"/>
            <a:ext cx="2061471" cy="895087"/>
          </a:xfrm>
        </p:spPr>
        <p:txBody>
          <a:bodyPr tIns="0" bIns="0"/>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err="1"/>
              <a:t>Aenean</a:t>
            </a:r>
            <a:r>
              <a:rPr lang="en-US"/>
              <a:t> </a:t>
            </a:r>
            <a:r>
              <a:rPr lang="en-US" err="1"/>
              <a:t>lacus</a:t>
            </a:r>
            <a:r>
              <a:rPr lang="en-US"/>
              <a:t> </a:t>
            </a:r>
            <a:r>
              <a:rPr lang="en-US" err="1"/>
              <a:t>arcu</a:t>
            </a:r>
            <a:r>
              <a:rPr lang="en-US"/>
              <a: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a:t>
            </a:r>
          </a:p>
        </p:txBody>
      </p:sp>
      <p:sp>
        <p:nvSpPr>
          <p:cNvPr id="35" name="Text Placeholder 2"/>
          <p:cNvSpPr>
            <a:spLocks noGrp="1"/>
          </p:cNvSpPr>
          <p:nvPr>
            <p:ph type="body" sz="quarter" idx="16" hasCustomPrompt="1"/>
          </p:nvPr>
        </p:nvSpPr>
        <p:spPr>
          <a:xfrm>
            <a:off x="4637096" y="5195319"/>
            <a:ext cx="2061471" cy="245533"/>
          </a:xfrm>
        </p:spPr>
        <p:txBody>
          <a:bodyPr anchor="ctr" anchorCtr="0"/>
          <a:lstStyle>
            <a:lvl1pPr marL="0" indent="0" algn="l" defTabSz="1828800" rtl="0" eaLnBrk="1" latinLnBrk="0" hangingPunct="1">
              <a:lnSpc>
                <a:spcPct val="100000"/>
              </a:lnSpc>
              <a:spcBef>
                <a:spcPts val="600"/>
              </a:spcBef>
              <a:buFont typeface="Arial" panose="020B0604020202020204" pitchFamily="34" charset="0"/>
              <a:buNone/>
              <a:defRPr lang="en-US" sz="12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Image title</a:t>
            </a:r>
          </a:p>
        </p:txBody>
      </p:sp>
      <p:sp>
        <p:nvSpPr>
          <p:cNvPr id="36" name="Text Placeholder 2"/>
          <p:cNvSpPr>
            <a:spLocks noGrp="1"/>
          </p:cNvSpPr>
          <p:nvPr>
            <p:ph type="body" sz="quarter" idx="17" hasCustomPrompt="1"/>
          </p:nvPr>
        </p:nvSpPr>
        <p:spPr>
          <a:xfrm>
            <a:off x="4637096" y="5558545"/>
            <a:ext cx="2061471" cy="895087"/>
          </a:xfrm>
        </p:spPr>
        <p:txBody>
          <a:bodyPr tIns="0" bIns="0"/>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err="1"/>
              <a:t>Aenean</a:t>
            </a:r>
            <a:r>
              <a:rPr lang="en-US"/>
              <a:t> </a:t>
            </a:r>
            <a:r>
              <a:rPr lang="en-US" err="1"/>
              <a:t>lacus</a:t>
            </a:r>
            <a:r>
              <a:rPr lang="en-US"/>
              <a:t> </a:t>
            </a:r>
            <a:r>
              <a:rPr lang="en-US" err="1"/>
              <a:t>arcu</a:t>
            </a:r>
            <a:r>
              <a:rPr lang="en-US"/>
              <a: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a:t>
            </a:r>
          </a:p>
        </p:txBody>
      </p:sp>
      <p:sp>
        <p:nvSpPr>
          <p:cNvPr id="37" name="Text Placeholder 2"/>
          <p:cNvSpPr>
            <a:spLocks noGrp="1"/>
          </p:cNvSpPr>
          <p:nvPr>
            <p:ph type="body" sz="quarter" idx="18" hasCustomPrompt="1"/>
          </p:nvPr>
        </p:nvSpPr>
        <p:spPr>
          <a:xfrm>
            <a:off x="6842026" y="5195319"/>
            <a:ext cx="2061471" cy="245533"/>
          </a:xfrm>
        </p:spPr>
        <p:txBody>
          <a:bodyPr anchor="ctr" anchorCtr="0"/>
          <a:lstStyle>
            <a:lvl1pPr marL="0" indent="0" algn="l" defTabSz="1828800" rtl="0" eaLnBrk="1" latinLnBrk="0" hangingPunct="1">
              <a:lnSpc>
                <a:spcPct val="100000"/>
              </a:lnSpc>
              <a:spcBef>
                <a:spcPts val="600"/>
              </a:spcBef>
              <a:buFont typeface="Arial" panose="020B0604020202020204" pitchFamily="34" charset="0"/>
              <a:buNone/>
              <a:defRPr lang="en-US" sz="12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Image title</a:t>
            </a:r>
          </a:p>
        </p:txBody>
      </p:sp>
      <p:sp>
        <p:nvSpPr>
          <p:cNvPr id="38" name="Text Placeholder 2"/>
          <p:cNvSpPr>
            <a:spLocks noGrp="1"/>
          </p:cNvSpPr>
          <p:nvPr>
            <p:ph type="body" sz="quarter" idx="19" hasCustomPrompt="1"/>
          </p:nvPr>
        </p:nvSpPr>
        <p:spPr>
          <a:xfrm>
            <a:off x="6842026" y="5558545"/>
            <a:ext cx="2061471" cy="895087"/>
          </a:xfrm>
        </p:spPr>
        <p:txBody>
          <a:bodyPr tIns="0" bIns="0"/>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err="1"/>
              <a:t>Aenean</a:t>
            </a:r>
            <a:r>
              <a:rPr lang="en-US"/>
              <a:t> </a:t>
            </a:r>
            <a:r>
              <a:rPr lang="en-US" err="1"/>
              <a:t>lacus</a:t>
            </a:r>
            <a:r>
              <a:rPr lang="en-US"/>
              <a:t> </a:t>
            </a:r>
            <a:r>
              <a:rPr lang="en-US" err="1"/>
              <a:t>arcu</a:t>
            </a:r>
            <a:r>
              <a:rPr lang="en-US"/>
              <a: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a:t>
            </a:r>
          </a:p>
        </p:txBody>
      </p:sp>
      <p:cxnSp>
        <p:nvCxnSpPr>
          <p:cNvPr id="23"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24"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
        <p:nvSpPr>
          <p:cNvPr id="25" name="Picture Placeholder 9"/>
          <p:cNvSpPr>
            <a:spLocks noGrp="1"/>
          </p:cNvSpPr>
          <p:nvPr>
            <p:ph type="pic" sz="quarter" idx="24" hasCustomPrompt="1"/>
          </p:nvPr>
        </p:nvSpPr>
        <p:spPr>
          <a:xfrm>
            <a:off x="237556" y="2269067"/>
            <a:ext cx="2057400" cy="2743200"/>
          </a:xfrm>
          <a:prstGeom prst="rect">
            <a:avLst/>
          </a:prstGeom>
        </p:spPr>
        <p:txBody>
          <a:bodyPr>
            <a:noAutofit/>
          </a:bodyPr>
          <a:lstStyle>
            <a:lvl1pPr marL="0" indent="0" algn="ctr">
              <a:buFontTx/>
              <a:buNone/>
              <a:defRPr sz="1600" baseline="0">
                <a:solidFill>
                  <a:schemeClr val="accent2"/>
                </a:solidFill>
                <a:latin typeface="+mn-lt"/>
              </a:defRPr>
            </a:lvl1pPr>
          </a:lstStyle>
          <a:p>
            <a:pPr marL="0" lvl="0" indent="0" algn="ctr">
              <a:buFontTx/>
              <a:buNone/>
            </a:pPr>
            <a:r>
              <a:rPr lang="en-US"/>
              <a:t>Click icon to add color image</a:t>
            </a:r>
          </a:p>
        </p:txBody>
      </p:sp>
      <p:sp>
        <p:nvSpPr>
          <p:cNvPr id="27" name="Picture Placeholder 9"/>
          <p:cNvSpPr>
            <a:spLocks noGrp="1"/>
          </p:cNvSpPr>
          <p:nvPr>
            <p:ph type="pic" sz="quarter" idx="25" hasCustomPrompt="1"/>
          </p:nvPr>
        </p:nvSpPr>
        <p:spPr>
          <a:xfrm>
            <a:off x="2442487" y="2269067"/>
            <a:ext cx="2057400" cy="2743200"/>
          </a:xfrm>
          <a:prstGeom prst="rect">
            <a:avLst/>
          </a:prstGeom>
        </p:spPr>
        <p:txBody>
          <a:bodyPr>
            <a:noAutofit/>
          </a:bodyPr>
          <a:lstStyle>
            <a:lvl1pPr marL="0" indent="0" algn="ctr">
              <a:buFontTx/>
              <a:buNone/>
              <a:defRPr sz="1600" baseline="0">
                <a:solidFill>
                  <a:schemeClr val="accent2"/>
                </a:solidFill>
                <a:latin typeface="+mn-lt"/>
              </a:defRPr>
            </a:lvl1pPr>
          </a:lstStyle>
          <a:p>
            <a:pPr marL="0" lvl="0" indent="0" algn="ctr">
              <a:buFontTx/>
              <a:buNone/>
            </a:pPr>
            <a:r>
              <a:rPr lang="en-US"/>
              <a:t>Click icon to add color image</a:t>
            </a:r>
          </a:p>
        </p:txBody>
      </p:sp>
      <p:sp>
        <p:nvSpPr>
          <p:cNvPr id="28" name="Picture Placeholder 9"/>
          <p:cNvSpPr>
            <a:spLocks noGrp="1"/>
          </p:cNvSpPr>
          <p:nvPr>
            <p:ph type="pic" sz="quarter" idx="26" hasCustomPrompt="1"/>
          </p:nvPr>
        </p:nvSpPr>
        <p:spPr>
          <a:xfrm>
            <a:off x="4647418" y="2269067"/>
            <a:ext cx="2057400" cy="2743200"/>
          </a:xfrm>
          <a:prstGeom prst="rect">
            <a:avLst/>
          </a:prstGeom>
        </p:spPr>
        <p:txBody>
          <a:bodyPr>
            <a:noAutofit/>
          </a:bodyPr>
          <a:lstStyle>
            <a:lvl1pPr marL="0" indent="0" algn="ctr">
              <a:buFontTx/>
              <a:buNone/>
              <a:defRPr sz="1600" baseline="0">
                <a:solidFill>
                  <a:schemeClr val="accent2"/>
                </a:solidFill>
                <a:latin typeface="+mn-lt"/>
              </a:defRPr>
            </a:lvl1pPr>
          </a:lstStyle>
          <a:p>
            <a:pPr marL="0" lvl="0" indent="0" algn="ctr">
              <a:buFontTx/>
              <a:buNone/>
            </a:pPr>
            <a:r>
              <a:rPr lang="en-US"/>
              <a:t>Click icon to add color image</a:t>
            </a:r>
          </a:p>
        </p:txBody>
      </p:sp>
      <p:sp>
        <p:nvSpPr>
          <p:cNvPr id="29" name="Picture Placeholder 9"/>
          <p:cNvSpPr>
            <a:spLocks noGrp="1"/>
          </p:cNvSpPr>
          <p:nvPr>
            <p:ph type="pic" sz="quarter" idx="27" hasCustomPrompt="1"/>
          </p:nvPr>
        </p:nvSpPr>
        <p:spPr>
          <a:xfrm>
            <a:off x="6852349" y="2269067"/>
            <a:ext cx="2057400" cy="2743200"/>
          </a:xfrm>
          <a:prstGeom prst="rect">
            <a:avLst/>
          </a:prstGeom>
        </p:spPr>
        <p:txBody>
          <a:bodyPr>
            <a:noAutofit/>
          </a:bodyPr>
          <a:lstStyle>
            <a:lvl1pPr marL="0" indent="0" algn="ctr">
              <a:buFontTx/>
              <a:buNone/>
              <a:defRPr sz="1600" baseline="0">
                <a:solidFill>
                  <a:schemeClr val="accent2"/>
                </a:solidFill>
                <a:latin typeface="+mn-lt"/>
              </a:defRPr>
            </a:lvl1pPr>
          </a:lstStyle>
          <a:p>
            <a:pPr marL="0" lvl="0" indent="0" algn="ctr">
              <a:buFontTx/>
              <a:buNone/>
            </a:pPr>
            <a:r>
              <a:rPr lang="en-US"/>
              <a:t>Click icon to add color image</a:t>
            </a:r>
          </a:p>
        </p:txBody>
      </p:sp>
    </p:spTree>
    <p:extLst>
      <p:ext uri="{BB962C8B-B14F-4D97-AF65-F5344CB8AC3E}">
        <p14:creationId xmlns:p14="http://schemas.microsoft.com/office/powerpoint/2010/main" val="3882162013"/>
      </p:ext>
    </p:extLst>
  </p:cSld>
  <p:clrMapOvr>
    <a:masterClrMapping/>
  </p:clrMapOvr>
  <p:extLst mod="1">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9_Content with Bullet points and colored image">
    <p:spTree>
      <p:nvGrpSpPr>
        <p:cNvPr id="1" name=""/>
        <p:cNvGrpSpPr/>
        <p:nvPr/>
      </p:nvGrpSpPr>
      <p:grpSpPr>
        <a:xfrm>
          <a:off x="0" y="0"/>
          <a:ext cx="0" cy="0"/>
          <a:chOff x="0" y="0"/>
          <a:chExt cx="0" cy="0"/>
        </a:xfrm>
      </p:grpSpPr>
      <p:sp>
        <p:nvSpPr>
          <p:cNvPr id="47" name="Title 1"/>
          <p:cNvSpPr>
            <a:spLocks noGrp="1"/>
          </p:cNvSpPr>
          <p:nvPr userDrawn="1">
            <p:ph type="ctrTitle" hasCustomPrompt="1"/>
          </p:nvPr>
        </p:nvSpPr>
        <p:spPr>
          <a:xfrm>
            <a:off x="0" y="345077"/>
            <a:ext cx="3200400" cy="1212791"/>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Click to add title</a:t>
            </a:r>
            <a:br>
              <a:rPr lang="en-US"/>
            </a:br>
            <a:r>
              <a:rPr lang="en-US"/>
              <a:t>in two lines</a:t>
            </a:r>
          </a:p>
        </p:txBody>
      </p:sp>
      <p:sp>
        <p:nvSpPr>
          <p:cNvPr id="8"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49"/>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16" name="Text Placeholder 2"/>
          <p:cNvSpPr>
            <a:spLocks noGrp="1"/>
          </p:cNvSpPr>
          <p:nvPr userDrawn="1">
            <p:ph type="body" sz="quarter" idx="12" hasCustomPrompt="1"/>
          </p:nvPr>
        </p:nvSpPr>
        <p:spPr>
          <a:xfrm>
            <a:off x="203201"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sp>
        <p:nvSpPr>
          <p:cNvPr id="24" name="Text Placeholder 38"/>
          <p:cNvSpPr>
            <a:spLocks noGrp="1"/>
          </p:cNvSpPr>
          <p:nvPr>
            <p:ph type="body" sz="quarter" idx="15" hasCustomPrompt="1"/>
          </p:nvPr>
        </p:nvSpPr>
        <p:spPr>
          <a:xfrm>
            <a:off x="203199" y="3741523"/>
            <a:ext cx="337820" cy="449240"/>
          </a:xfrm>
          <a:prstGeom prst="ellipse">
            <a:avLst/>
          </a:prstGeom>
          <a:solidFill>
            <a:schemeClr val="tx2"/>
          </a:solidFill>
        </p:spPr>
        <p:txBody>
          <a:bodyPr anchor="ctr">
            <a:noAutofit/>
          </a:bodyPr>
          <a:lstStyle>
            <a:lvl1pPr marL="0" indent="0" algn="ctr">
              <a:buFont typeface="Arial" pitchFamily="34" charset="0"/>
              <a:buNone/>
              <a:defRPr sz="1200" b="1">
                <a:solidFill>
                  <a:schemeClr val="bg1"/>
                </a:solidFill>
                <a:latin typeface="+mn-lt"/>
              </a:defRPr>
            </a:lvl1pPr>
            <a:lvl2pPr>
              <a:buNone/>
              <a:defRPr/>
            </a:lvl2pPr>
            <a:lvl3pPr>
              <a:buNone/>
              <a:defRPr/>
            </a:lvl3pPr>
            <a:lvl4pPr>
              <a:buNone/>
              <a:defRPr/>
            </a:lvl4pPr>
            <a:lvl5pPr>
              <a:buNone/>
              <a:defRPr/>
            </a:lvl5pPr>
          </a:lstStyle>
          <a:p>
            <a:pPr lvl="0"/>
            <a:r>
              <a:rPr lang="en-US"/>
              <a:t>1</a:t>
            </a:r>
          </a:p>
        </p:txBody>
      </p:sp>
      <p:sp>
        <p:nvSpPr>
          <p:cNvPr id="27" name="Text Placeholder 2"/>
          <p:cNvSpPr>
            <a:spLocks noGrp="1"/>
          </p:cNvSpPr>
          <p:nvPr>
            <p:ph type="body" sz="quarter" idx="11" hasCustomPrompt="1"/>
          </p:nvPr>
        </p:nvSpPr>
        <p:spPr>
          <a:xfrm>
            <a:off x="579282" y="3871086"/>
            <a:ext cx="2089075" cy="521191"/>
          </a:xfrm>
        </p:spPr>
        <p:txBody>
          <a:bodyPr tIns="0"/>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pt-BR"/>
              <a:t>Duis rutrum vestibulum ornare. Integer cursus eu elit mollis suscipit</a:t>
            </a:r>
          </a:p>
        </p:txBody>
      </p:sp>
      <p:sp>
        <p:nvSpPr>
          <p:cNvPr id="28" name="Text Placeholder 38"/>
          <p:cNvSpPr>
            <a:spLocks noGrp="1"/>
          </p:cNvSpPr>
          <p:nvPr>
            <p:ph type="body" sz="quarter" idx="16" hasCustomPrompt="1"/>
          </p:nvPr>
        </p:nvSpPr>
        <p:spPr>
          <a:xfrm>
            <a:off x="2794448" y="3741523"/>
            <a:ext cx="337820" cy="449240"/>
          </a:xfrm>
          <a:prstGeom prst="ellipse">
            <a:avLst/>
          </a:prstGeom>
          <a:solidFill>
            <a:schemeClr val="tx2"/>
          </a:solidFill>
        </p:spPr>
        <p:txBody>
          <a:bodyPr anchor="ctr">
            <a:noAutofit/>
          </a:bodyPr>
          <a:lstStyle>
            <a:lvl1pPr marL="0" indent="0" algn="ctr">
              <a:buFont typeface="Arial" pitchFamily="34" charset="0"/>
              <a:buNone/>
              <a:defRPr sz="1200" b="1">
                <a:solidFill>
                  <a:schemeClr val="bg1"/>
                </a:solidFill>
                <a:latin typeface="+mn-lt"/>
              </a:defRPr>
            </a:lvl1pPr>
            <a:lvl2pPr>
              <a:buNone/>
              <a:defRPr/>
            </a:lvl2pPr>
            <a:lvl3pPr>
              <a:buNone/>
              <a:defRPr/>
            </a:lvl3pPr>
            <a:lvl4pPr>
              <a:buNone/>
              <a:defRPr/>
            </a:lvl4pPr>
            <a:lvl5pPr>
              <a:buNone/>
              <a:defRPr/>
            </a:lvl5pPr>
          </a:lstStyle>
          <a:p>
            <a:pPr lvl="0"/>
            <a:r>
              <a:rPr lang="en-US"/>
              <a:t>3</a:t>
            </a:r>
          </a:p>
        </p:txBody>
      </p:sp>
      <p:sp>
        <p:nvSpPr>
          <p:cNvPr id="29" name="Text Placeholder 2"/>
          <p:cNvSpPr>
            <a:spLocks noGrp="1"/>
          </p:cNvSpPr>
          <p:nvPr>
            <p:ph type="body" sz="quarter" idx="17" hasCustomPrompt="1"/>
          </p:nvPr>
        </p:nvSpPr>
        <p:spPr>
          <a:xfrm>
            <a:off x="3170531" y="3583213"/>
            <a:ext cx="2089075" cy="243417"/>
          </a:xfrm>
        </p:spPr>
        <p:txBody>
          <a:bodyPr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12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Bullet point</a:t>
            </a:r>
          </a:p>
        </p:txBody>
      </p:sp>
      <p:sp>
        <p:nvSpPr>
          <p:cNvPr id="30" name="Text Placeholder 2"/>
          <p:cNvSpPr>
            <a:spLocks noGrp="1"/>
          </p:cNvSpPr>
          <p:nvPr>
            <p:ph type="body" sz="quarter" idx="18" hasCustomPrompt="1"/>
          </p:nvPr>
        </p:nvSpPr>
        <p:spPr>
          <a:xfrm>
            <a:off x="3170531" y="3871086"/>
            <a:ext cx="2089075" cy="521191"/>
          </a:xfrm>
        </p:spPr>
        <p:txBody>
          <a:bodyPr tIns="0"/>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pt-BR"/>
              <a:t>Duis rutrum vestibulum ornare. Integer cursus eu elit mollis suscipit</a:t>
            </a:r>
          </a:p>
        </p:txBody>
      </p:sp>
      <p:sp>
        <p:nvSpPr>
          <p:cNvPr id="31" name="Text Placeholder 38"/>
          <p:cNvSpPr>
            <a:spLocks noGrp="1"/>
          </p:cNvSpPr>
          <p:nvPr>
            <p:ph type="body" sz="quarter" idx="19" hasCustomPrompt="1"/>
          </p:nvPr>
        </p:nvSpPr>
        <p:spPr>
          <a:xfrm>
            <a:off x="203199" y="5186707"/>
            <a:ext cx="337820" cy="449240"/>
          </a:xfrm>
          <a:prstGeom prst="ellipse">
            <a:avLst/>
          </a:prstGeom>
          <a:solidFill>
            <a:schemeClr val="tx2"/>
          </a:solidFill>
        </p:spPr>
        <p:txBody>
          <a:bodyPr anchor="ctr">
            <a:noAutofit/>
          </a:bodyPr>
          <a:lstStyle>
            <a:lvl1pPr marL="0" indent="0" algn="ctr">
              <a:buFont typeface="Arial" pitchFamily="34" charset="0"/>
              <a:buNone/>
              <a:defRPr sz="1200" b="1">
                <a:solidFill>
                  <a:schemeClr val="bg1"/>
                </a:solidFill>
                <a:latin typeface="+mn-lt"/>
              </a:defRPr>
            </a:lvl1pPr>
            <a:lvl2pPr>
              <a:buNone/>
              <a:defRPr/>
            </a:lvl2pPr>
            <a:lvl3pPr>
              <a:buNone/>
              <a:defRPr/>
            </a:lvl3pPr>
            <a:lvl4pPr>
              <a:buNone/>
              <a:defRPr/>
            </a:lvl4pPr>
            <a:lvl5pPr>
              <a:buNone/>
              <a:defRPr/>
            </a:lvl5pPr>
          </a:lstStyle>
          <a:p>
            <a:pPr lvl="0"/>
            <a:r>
              <a:rPr lang="en-US"/>
              <a:t>2</a:t>
            </a:r>
          </a:p>
        </p:txBody>
      </p:sp>
      <p:sp>
        <p:nvSpPr>
          <p:cNvPr id="32" name="Text Placeholder 2"/>
          <p:cNvSpPr>
            <a:spLocks noGrp="1"/>
          </p:cNvSpPr>
          <p:nvPr>
            <p:ph type="body" sz="quarter" idx="20" hasCustomPrompt="1"/>
          </p:nvPr>
        </p:nvSpPr>
        <p:spPr>
          <a:xfrm>
            <a:off x="579282" y="5028397"/>
            <a:ext cx="2089075" cy="243417"/>
          </a:xfrm>
        </p:spPr>
        <p:txBody>
          <a:bodyPr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12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Bullet point</a:t>
            </a:r>
          </a:p>
        </p:txBody>
      </p:sp>
      <p:sp>
        <p:nvSpPr>
          <p:cNvPr id="43" name="Text Placeholder 2"/>
          <p:cNvSpPr>
            <a:spLocks noGrp="1"/>
          </p:cNvSpPr>
          <p:nvPr>
            <p:ph type="body" sz="quarter" idx="21" hasCustomPrompt="1"/>
          </p:nvPr>
        </p:nvSpPr>
        <p:spPr>
          <a:xfrm>
            <a:off x="579282" y="5316270"/>
            <a:ext cx="2089075" cy="521191"/>
          </a:xfrm>
        </p:spPr>
        <p:txBody>
          <a:bodyPr tIns="0"/>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pt-BR"/>
              <a:t>Duis rutrum vestibulum ornare. Integer cursus eu elit mollis suscipit</a:t>
            </a:r>
          </a:p>
        </p:txBody>
      </p:sp>
      <p:sp>
        <p:nvSpPr>
          <p:cNvPr id="44" name="Text Placeholder 38"/>
          <p:cNvSpPr>
            <a:spLocks noGrp="1"/>
          </p:cNvSpPr>
          <p:nvPr>
            <p:ph type="body" sz="quarter" idx="22" hasCustomPrompt="1"/>
          </p:nvPr>
        </p:nvSpPr>
        <p:spPr>
          <a:xfrm>
            <a:off x="2794448" y="5186707"/>
            <a:ext cx="337820" cy="449240"/>
          </a:xfrm>
          <a:prstGeom prst="ellipse">
            <a:avLst/>
          </a:prstGeom>
          <a:solidFill>
            <a:schemeClr val="tx2"/>
          </a:solidFill>
        </p:spPr>
        <p:txBody>
          <a:bodyPr anchor="ctr">
            <a:noAutofit/>
          </a:bodyPr>
          <a:lstStyle>
            <a:lvl1pPr marL="0" indent="0" algn="ctr">
              <a:buFont typeface="Arial" pitchFamily="34" charset="0"/>
              <a:buNone/>
              <a:defRPr sz="1200" b="1">
                <a:solidFill>
                  <a:schemeClr val="bg1"/>
                </a:solidFill>
                <a:latin typeface="+mn-lt"/>
              </a:defRPr>
            </a:lvl1pPr>
            <a:lvl2pPr>
              <a:buNone/>
              <a:defRPr/>
            </a:lvl2pPr>
            <a:lvl3pPr>
              <a:buNone/>
              <a:defRPr/>
            </a:lvl3pPr>
            <a:lvl4pPr>
              <a:buNone/>
              <a:defRPr/>
            </a:lvl4pPr>
            <a:lvl5pPr>
              <a:buNone/>
              <a:defRPr/>
            </a:lvl5pPr>
          </a:lstStyle>
          <a:p>
            <a:pPr lvl="0"/>
            <a:r>
              <a:rPr lang="en-US"/>
              <a:t>4</a:t>
            </a:r>
          </a:p>
        </p:txBody>
      </p:sp>
      <p:sp>
        <p:nvSpPr>
          <p:cNvPr id="45" name="Text Placeholder 2"/>
          <p:cNvSpPr>
            <a:spLocks noGrp="1"/>
          </p:cNvSpPr>
          <p:nvPr>
            <p:ph type="body" sz="quarter" idx="23" hasCustomPrompt="1"/>
          </p:nvPr>
        </p:nvSpPr>
        <p:spPr>
          <a:xfrm>
            <a:off x="3170531" y="5028397"/>
            <a:ext cx="2089075" cy="243417"/>
          </a:xfrm>
        </p:spPr>
        <p:txBody>
          <a:bodyPr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12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Bullet point</a:t>
            </a:r>
          </a:p>
        </p:txBody>
      </p:sp>
      <p:sp>
        <p:nvSpPr>
          <p:cNvPr id="46" name="Text Placeholder 2"/>
          <p:cNvSpPr>
            <a:spLocks noGrp="1"/>
          </p:cNvSpPr>
          <p:nvPr>
            <p:ph type="body" sz="quarter" idx="24" hasCustomPrompt="1"/>
          </p:nvPr>
        </p:nvSpPr>
        <p:spPr>
          <a:xfrm>
            <a:off x="3170531" y="5316270"/>
            <a:ext cx="2089075" cy="521191"/>
          </a:xfrm>
        </p:spPr>
        <p:txBody>
          <a:bodyPr tIns="0"/>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pt-BR"/>
              <a:t>Duis rutrum vestibulum ornare. Integer cursus eu elit mollis suscipit</a:t>
            </a:r>
          </a:p>
        </p:txBody>
      </p:sp>
      <p:sp>
        <p:nvSpPr>
          <p:cNvPr id="48" name="Text Placeholder 2"/>
          <p:cNvSpPr>
            <a:spLocks noGrp="1"/>
          </p:cNvSpPr>
          <p:nvPr>
            <p:ph type="body" sz="quarter" idx="10" hasCustomPrompt="1"/>
          </p:nvPr>
        </p:nvSpPr>
        <p:spPr>
          <a:xfrm>
            <a:off x="203199" y="1727200"/>
            <a:ext cx="5056406" cy="914401"/>
          </a:xfrm>
        </p:spPr>
        <p:txBody>
          <a:bodyPr/>
          <a:lstStyle>
            <a:lvl1pPr marL="0" indent="0" algn="l" defTabSz="1828800" rtl="0" eaLnBrk="1" latinLnBrk="0" hangingPunct="1">
              <a:lnSpc>
                <a:spcPct val="90000"/>
              </a:lnSpc>
              <a:spcBef>
                <a:spcPts val="2000"/>
              </a:spcBef>
              <a:buFont typeface="Arial" panose="020B0604020202020204" pitchFamily="34" charset="0"/>
              <a:buNone/>
              <a:defRPr lang="en-US" sz="12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a:t>
            </a:r>
          </a:p>
        </p:txBody>
      </p:sp>
      <p:sp>
        <p:nvSpPr>
          <p:cNvPr id="49" name="Text Placeholder 2"/>
          <p:cNvSpPr>
            <a:spLocks noGrp="1"/>
          </p:cNvSpPr>
          <p:nvPr>
            <p:ph type="body" sz="quarter" idx="25" hasCustomPrompt="1"/>
          </p:nvPr>
        </p:nvSpPr>
        <p:spPr>
          <a:xfrm>
            <a:off x="579282" y="3583213"/>
            <a:ext cx="2089075" cy="243417"/>
          </a:xfrm>
        </p:spPr>
        <p:txBody>
          <a:bodyPr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12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Bullet point</a:t>
            </a:r>
          </a:p>
        </p:txBody>
      </p:sp>
      <p:cxnSp>
        <p:nvCxnSpPr>
          <p:cNvPr id="25"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26"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
        <p:nvSpPr>
          <p:cNvPr id="33" name="Picture Placeholder 9"/>
          <p:cNvSpPr>
            <a:spLocks noGrp="1"/>
          </p:cNvSpPr>
          <p:nvPr>
            <p:ph type="pic" sz="quarter" idx="27" hasCustomPrompt="1"/>
          </p:nvPr>
        </p:nvSpPr>
        <p:spPr>
          <a:xfrm>
            <a:off x="5562600" y="338667"/>
            <a:ext cx="3568700" cy="6096000"/>
          </a:xfrm>
          <a:prstGeom prst="rect">
            <a:avLst/>
          </a:prstGeom>
        </p:spPr>
        <p:txBody>
          <a:bodyPr>
            <a:noAutofit/>
          </a:bodyPr>
          <a:lstStyle>
            <a:lvl1pPr marL="0" indent="0" algn="ctr">
              <a:buFontTx/>
              <a:buNone/>
              <a:defRPr sz="1600" baseline="0">
                <a:solidFill>
                  <a:schemeClr val="accent2"/>
                </a:solidFill>
                <a:latin typeface="+mn-lt"/>
              </a:defRPr>
            </a:lvl1pPr>
          </a:lstStyle>
          <a:p>
            <a:pPr marL="0" lvl="0" indent="0" algn="ctr">
              <a:buFontTx/>
              <a:buNone/>
            </a:pPr>
            <a:r>
              <a:rPr lang="en-US"/>
              <a:t>Click icon to add image</a:t>
            </a:r>
          </a:p>
        </p:txBody>
      </p:sp>
    </p:spTree>
    <p:extLst>
      <p:ext uri="{BB962C8B-B14F-4D97-AF65-F5344CB8AC3E}">
        <p14:creationId xmlns:p14="http://schemas.microsoft.com/office/powerpoint/2010/main" val="1624893282"/>
      </p:ext>
    </p:extLst>
  </p:cSld>
  <p:clrMapOvr>
    <a:masterClrMapping/>
  </p:clrMapOvr>
  <p:extLst mod="1">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9_Quote Slide">
    <p:spTree>
      <p:nvGrpSpPr>
        <p:cNvPr id="1" name=""/>
        <p:cNvGrpSpPr/>
        <p:nvPr/>
      </p:nvGrpSpPr>
      <p:grpSpPr>
        <a:xfrm>
          <a:off x="0" y="0"/>
          <a:ext cx="0" cy="0"/>
          <a:chOff x="0" y="0"/>
          <a:chExt cx="0" cy="0"/>
        </a:xfrm>
      </p:grpSpPr>
      <p:sp>
        <p:nvSpPr>
          <p:cNvPr id="33" name="Oval 32"/>
          <p:cNvSpPr/>
          <p:nvPr userDrawn="1"/>
        </p:nvSpPr>
        <p:spPr>
          <a:xfrm>
            <a:off x="-1305083" y="109145"/>
            <a:ext cx="4954598" cy="6606131"/>
          </a:xfrm>
          <a:prstGeom prst="ellipse">
            <a:avLst/>
          </a:prstGeom>
          <a:solidFill>
            <a:schemeClr val="accent4">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a:solidFill>
                <a:srgbClr val="FFFFFF"/>
              </a:solidFill>
            </a:endParaRPr>
          </a:p>
        </p:txBody>
      </p:sp>
      <p:sp>
        <p:nvSpPr>
          <p:cNvPr id="47" name="Title 1"/>
          <p:cNvSpPr>
            <a:spLocks noGrp="1"/>
          </p:cNvSpPr>
          <p:nvPr userDrawn="1">
            <p:ph type="ctrTitle" hasCustomPrompt="1"/>
          </p:nvPr>
        </p:nvSpPr>
        <p:spPr>
          <a:xfrm>
            <a:off x="0" y="345077"/>
            <a:ext cx="3200400" cy="1212791"/>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Click to add Quote</a:t>
            </a:r>
            <a:br>
              <a:rPr lang="en-US"/>
            </a:br>
            <a:r>
              <a:rPr lang="en-US"/>
              <a:t>in two lines</a:t>
            </a:r>
          </a:p>
        </p:txBody>
      </p:sp>
      <p:sp>
        <p:nvSpPr>
          <p:cNvPr id="8"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49"/>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48" name="Text Placeholder 2"/>
          <p:cNvSpPr>
            <a:spLocks noGrp="1"/>
          </p:cNvSpPr>
          <p:nvPr>
            <p:ph type="body" sz="quarter" idx="10" hasCustomPrompt="1"/>
          </p:nvPr>
        </p:nvSpPr>
        <p:spPr>
          <a:xfrm>
            <a:off x="203199" y="2912533"/>
            <a:ext cx="3794374" cy="1168401"/>
          </a:xfrm>
        </p:spPr>
        <p:txBody>
          <a:bodyPr/>
          <a:lstStyle>
            <a:lvl1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a:t>
            </a:r>
            <a:r>
              <a:rPr lang="en-US" err="1"/>
              <a:t>Pellentesque</a:t>
            </a:r>
            <a:r>
              <a:rPr lang="en-US"/>
              <a:t> </a:t>
            </a:r>
            <a:r>
              <a:rPr lang="en-US" err="1"/>
              <a:t>sodales</a:t>
            </a:r>
            <a:r>
              <a:rPr lang="en-US"/>
              <a:t> </a:t>
            </a:r>
            <a:r>
              <a:rPr lang="en-US" err="1"/>
              <a:t>purus</a:t>
            </a:r>
            <a:r>
              <a:rPr lang="en-US"/>
              <a:t> et dui convallis, </a:t>
            </a:r>
            <a:r>
              <a:rPr lang="en-US" err="1"/>
              <a:t>sed</a:t>
            </a:r>
            <a:r>
              <a:rPr lang="en-US"/>
              <a:t> </a:t>
            </a:r>
            <a:r>
              <a:rPr lang="en-US" err="1"/>
              <a:t>facilisis</a:t>
            </a:r>
            <a:r>
              <a:rPr lang="en-US"/>
              <a:t> lorem </a:t>
            </a:r>
            <a:r>
              <a:rPr lang="en-US" err="1"/>
              <a:t>volutpat</a:t>
            </a:r>
            <a:r>
              <a:rPr lang="en-US"/>
              <a:t>. Integer non </a:t>
            </a:r>
            <a:r>
              <a:rPr lang="en-US" err="1"/>
              <a:t>elit</a:t>
            </a:r>
            <a:r>
              <a:rPr lang="en-US"/>
              <a:t> </a:t>
            </a:r>
            <a:r>
              <a:rPr lang="en-US" err="1"/>
              <a:t>lacinia</a:t>
            </a:r>
            <a:r>
              <a:rPr lang="en-US"/>
              <a:t> </a:t>
            </a:r>
            <a:r>
              <a:rPr lang="en-US" err="1"/>
              <a:t>diam</a:t>
            </a:r>
            <a:r>
              <a:rPr lang="en-US"/>
              <a:t> </a:t>
            </a:r>
            <a:r>
              <a:rPr lang="en-US" err="1"/>
              <a:t>venenatis</a:t>
            </a:r>
            <a:r>
              <a:rPr lang="en-US"/>
              <a:t> </a:t>
            </a:r>
            <a:r>
              <a:rPr lang="en-US" err="1"/>
              <a:t>consequat</a:t>
            </a:r>
            <a:r>
              <a:rPr lang="en-US"/>
              <a:t>.”</a:t>
            </a:r>
          </a:p>
        </p:txBody>
      </p:sp>
      <p:sp>
        <p:nvSpPr>
          <p:cNvPr id="25" name="Text Placeholder 2"/>
          <p:cNvSpPr>
            <a:spLocks noGrp="1"/>
          </p:cNvSpPr>
          <p:nvPr>
            <p:ph type="body" sz="quarter" idx="11" hasCustomPrompt="1"/>
          </p:nvPr>
        </p:nvSpPr>
        <p:spPr>
          <a:xfrm>
            <a:off x="203199" y="4233332"/>
            <a:ext cx="3794374" cy="270936"/>
          </a:xfrm>
        </p:spPr>
        <p:txBody>
          <a:bodyPr/>
          <a:lstStyle>
            <a:lvl1pPr marL="0" indent="0" algn="l" defTabSz="1828800" rtl="0" eaLnBrk="1" latinLnBrk="0" hangingPunct="1">
              <a:lnSpc>
                <a:spcPct val="90000"/>
              </a:lnSpc>
              <a:spcBef>
                <a:spcPts val="2000"/>
              </a:spcBef>
              <a:buFont typeface="Arial" panose="020B0604020202020204" pitchFamily="34" charset="0"/>
              <a:buNone/>
              <a:defRPr lang="en-US" sz="9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Author name</a:t>
            </a:r>
          </a:p>
        </p:txBody>
      </p:sp>
      <p:sp>
        <p:nvSpPr>
          <p:cNvPr id="26" name="Text Placeholder 2"/>
          <p:cNvSpPr>
            <a:spLocks noGrp="1"/>
          </p:cNvSpPr>
          <p:nvPr>
            <p:ph type="body" sz="quarter" idx="12" hasCustomPrompt="1"/>
          </p:nvPr>
        </p:nvSpPr>
        <p:spPr>
          <a:xfrm>
            <a:off x="4455886" y="2912532"/>
            <a:ext cx="4428402" cy="2467429"/>
          </a:xfrm>
        </p:spPr>
        <p:txBody>
          <a:bodyPr/>
          <a:lstStyle>
            <a:lvl1pPr marL="0" indent="0" algn="l" defTabSz="1828800" rtl="0" eaLnBrk="1" latinLnBrk="0" hangingPunct="1">
              <a:lnSpc>
                <a:spcPct val="90000"/>
              </a:lnSpc>
              <a:spcBef>
                <a:spcPts val="2000"/>
              </a:spcBef>
              <a:buFont typeface="Arial" panose="020B0604020202020204" pitchFamily="34" charset="0"/>
              <a:buNone/>
              <a:defRPr lang="en-US" sz="11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err="1"/>
              <a:t>Aenean</a:t>
            </a:r>
            <a:r>
              <a:rPr lang="en-US"/>
              <a:t> </a:t>
            </a:r>
            <a:r>
              <a:rPr lang="en-US" err="1"/>
              <a:t>lacus</a:t>
            </a:r>
            <a:r>
              <a:rPr lang="en-US"/>
              <a:t> </a:t>
            </a:r>
            <a:r>
              <a:rPr lang="en-US" err="1"/>
              <a:t>arcu</a:t>
            </a:r>
            <a:r>
              <a:rPr lang="en-US"/>
              <a: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a:p>
            <a:pPr lvl="0"/>
            <a:r>
              <a:rPr lang="en-US" err="1"/>
              <a:t>Pellentesque</a:t>
            </a:r>
            <a:r>
              <a:rPr lang="en-US"/>
              <a:t> </a:t>
            </a:r>
            <a:r>
              <a:rPr lang="en-US" err="1"/>
              <a:t>sodales</a:t>
            </a:r>
            <a:r>
              <a:rPr lang="en-US"/>
              <a:t> </a:t>
            </a:r>
            <a:r>
              <a:rPr lang="en-US" err="1"/>
              <a:t>purus</a:t>
            </a:r>
            <a:r>
              <a:rPr lang="en-US"/>
              <a:t> et dui convallis, </a:t>
            </a:r>
            <a:r>
              <a:rPr lang="en-US" err="1"/>
              <a:t>sed</a:t>
            </a:r>
            <a:r>
              <a:rPr lang="en-US"/>
              <a:t> </a:t>
            </a:r>
            <a:r>
              <a:rPr lang="en-US" err="1"/>
              <a:t>facilisis</a:t>
            </a:r>
            <a:r>
              <a:rPr lang="en-US"/>
              <a:t> lorem </a:t>
            </a:r>
            <a:r>
              <a:rPr lang="en-US" err="1"/>
              <a:t>volutpat</a:t>
            </a:r>
            <a:r>
              <a:rPr lang="en-US"/>
              <a:t>. Integer non </a:t>
            </a:r>
            <a:r>
              <a:rPr lang="en-US" err="1"/>
              <a:t>elit</a:t>
            </a:r>
            <a:r>
              <a:rPr lang="en-US"/>
              <a:t> </a:t>
            </a:r>
            <a:r>
              <a:rPr lang="en-US" err="1"/>
              <a:t>lacinia</a:t>
            </a:r>
            <a:r>
              <a:rPr lang="en-US"/>
              <a:t> </a:t>
            </a:r>
            <a:r>
              <a:rPr lang="en-US" err="1"/>
              <a:t>diam</a:t>
            </a:r>
            <a:r>
              <a:rPr lang="en-US"/>
              <a:t> </a:t>
            </a:r>
            <a:r>
              <a:rPr lang="en-US" err="1"/>
              <a:t>venenatis</a:t>
            </a:r>
            <a:r>
              <a:rPr lang="en-US"/>
              <a:t> </a:t>
            </a:r>
            <a:r>
              <a:rPr lang="en-US" err="1"/>
              <a:t>consequat</a:t>
            </a:r>
            <a:r>
              <a:rPr lang="en-US"/>
              <a:t>. </a:t>
            </a:r>
          </a:p>
          <a:p>
            <a:pPr lvl="0"/>
            <a:r>
              <a:rPr lang="en-US" err="1"/>
              <a:t>Donec</a:t>
            </a:r>
            <a:r>
              <a:rPr lang="en-US"/>
              <a:t> maximus pharetra </a:t>
            </a:r>
            <a:r>
              <a:rPr lang="en-US" err="1"/>
              <a:t>sapien</a:t>
            </a:r>
            <a:r>
              <a:rPr lang="en-US"/>
              <a:t> sit </a:t>
            </a:r>
            <a:r>
              <a:rPr lang="en-US" err="1"/>
              <a:t>amet</a:t>
            </a:r>
            <a:r>
              <a:rPr lang="en-US"/>
              <a:t> </a:t>
            </a:r>
            <a:r>
              <a:rPr lang="en-US" err="1"/>
              <a:t>rhoncus</a:t>
            </a:r>
            <a:r>
              <a:rPr lang="en-US"/>
              <a:t>. </a:t>
            </a:r>
            <a:r>
              <a:rPr lang="en-US" err="1"/>
              <a:t>Vestibulum</a:t>
            </a:r>
            <a:r>
              <a:rPr lang="en-US"/>
              <a:t> </a:t>
            </a:r>
            <a:r>
              <a:rPr lang="en-US" err="1"/>
              <a:t>consequat</a:t>
            </a:r>
            <a:r>
              <a:rPr lang="en-US"/>
              <a:t> ligula </a:t>
            </a:r>
            <a:r>
              <a:rPr lang="en-US" err="1"/>
              <a:t>nunc</a:t>
            </a:r>
            <a:r>
              <a:rPr lang="en-US"/>
              <a:t>, ac </a:t>
            </a:r>
            <a:r>
              <a:rPr lang="en-US" err="1"/>
              <a:t>auctor</a:t>
            </a:r>
            <a:r>
              <a:rPr lang="en-US"/>
              <a:t> </a:t>
            </a:r>
            <a:r>
              <a:rPr lang="en-US" err="1"/>
              <a:t>massa</a:t>
            </a:r>
            <a:r>
              <a:rPr lang="en-US"/>
              <a:t> </a:t>
            </a:r>
            <a:r>
              <a:rPr lang="en-US" err="1"/>
              <a:t>luctus</a:t>
            </a:r>
            <a:r>
              <a:rPr lang="en-US"/>
              <a:t> a. </a:t>
            </a:r>
            <a:r>
              <a:rPr lang="en-US" err="1"/>
              <a:t>Suspendisse</a:t>
            </a:r>
            <a:r>
              <a:rPr lang="en-US"/>
              <a:t> ex mi, </a:t>
            </a:r>
            <a:r>
              <a:rPr lang="en-US" err="1"/>
              <a:t>imperdiet</a:t>
            </a:r>
            <a:r>
              <a:rPr lang="en-US"/>
              <a:t> et </a:t>
            </a:r>
            <a:r>
              <a:rPr lang="en-US" err="1"/>
              <a:t>risus</a:t>
            </a:r>
            <a:r>
              <a:rPr lang="en-US"/>
              <a:t> </a:t>
            </a:r>
            <a:r>
              <a:rPr lang="en-US" err="1"/>
              <a:t>tincidunt</a:t>
            </a:r>
            <a:r>
              <a:rPr lang="en-US"/>
              <a:t>, </a:t>
            </a:r>
            <a:r>
              <a:rPr lang="en-US" err="1"/>
              <a:t>varius</a:t>
            </a:r>
            <a:r>
              <a:rPr lang="en-US"/>
              <a:t> </a:t>
            </a:r>
            <a:r>
              <a:rPr lang="en-US" err="1"/>
              <a:t>viverra</a:t>
            </a:r>
            <a:r>
              <a:rPr lang="en-US"/>
              <a:t> lorem.</a:t>
            </a:r>
          </a:p>
        </p:txBody>
      </p:sp>
      <p:cxnSp>
        <p:nvCxnSpPr>
          <p:cNvPr id="15"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6"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Tree>
    <p:extLst>
      <p:ext uri="{BB962C8B-B14F-4D97-AF65-F5344CB8AC3E}">
        <p14:creationId xmlns:p14="http://schemas.microsoft.com/office/powerpoint/2010/main" val="640423217"/>
      </p:ext>
    </p:extLst>
  </p:cSld>
  <p:clrMapOvr>
    <a:masterClrMapping/>
  </p:clrMapOvr>
  <p:extLst mod="1">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9_Content with Table">
    <p:spTree>
      <p:nvGrpSpPr>
        <p:cNvPr id="1" name=""/>
        <p:cNvGrpSpPr/>
        <p:nvPr/>
      </p:nvGrpSpPr>
      <p:grpSpPr>
        <a:xfrm>
          <a:off x="0" y="0"/>
          <a:ext cx="0" cy="0"/>
          <a:chOff x="0" y="0"/>
          <a:chExt cx="0" cy="0"/>
        </a:xfrm>
      </p:grpSpPr>
      <p:sp>
        <p:nvSpPr>
          <p:cNvPr id="47" name="Title 1"/>
          <p:cNvSpPr>
            <a:spLocks noGrp="1"/>
          </p:cNvSpPr>
          <p:nvPr>
            <p:ph type="ctrTitle" hasCustomPrompt="1"/>
          </p:nvPr>
        </p:nvSpPr>
        <p:spPr>
          <a:xfrm>
            <a:off x="-1" y="345077"/>
            <a:ext cx="3759201" cy="1212791"/>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Click to add quote title</a:t>
            </a:r>
            <a:br>
              <a:rPr lang="en-US"/>
            </a:br>
            <a:r>
              <a:rPr lang="en-US"/>
              <a:t>in two lines</a:t>
            </a:r>
          </a:p>
        </p:txBody>
      </p:sp>
      <p:sp>
        <p:nvSpPr>
          <p:cNvPr id="8"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49"/>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3" name="Text Placeholder 2"/>
          <p:cNvSpPr>
            <a:spLocks noGrp="1"/>
          </p:cNvSpPr>
          <p:nvPr>
            <p:ph type="body" sz="quarter" idx="10" hasCustomPrompt="1"/>
          </p:nvPr>
        </p:nvSpPr>
        <p:spPr>
          <a:xfrm>
            <a:off x="203201" y="1727199"/>
            <a:ext cx="3556000" cy="633792"/>
          </a:xfrm>
        </p:spPr>
        <p:txBody>
          <a:bodyPr/>
          <a:lstStyle>
            <a:lvl1pPr marL="0" indent="0" algn="l" defTabSz="1828800" rtl="0" eaLnBrk="1" latinLnBrk="0" hangingPunct="1">
              <a:lnSpc>
                <a:spcPct val="90000"/>
              </a:lnSpc>
              <a:spcBef>
                <a:spcPts val="2000"/>
              </a:spcBef>
              <a:buFont typeface="Arial" panose="020B0604020202020204" pitchFamily="34" charset="0"/>
              <a:buNone/>
              <a:defRPr lang="en-US" sz="14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Small table with optional highlight column</a:t>
            </a:r>
          </a:p>
        </p:txBody>
      </p:sp>
      <p:sp>
        <p:nvSpPr>
          <p:cNvPr id="15" name="Text Placeholder 2"/>
          <p:cNvSpPr>
            <a:spLocks noGrp="1"/>
          </p:cNvSpPr>
          <p:nvPr>
            <p:ph type="body" sz="quarter" idx="11" hasCustomPrompt="1"/>
          </p:nvPr>
        </p:nvSpPr>
        <p:spPr>
          <a:xfrm>
            <a:off x="203201" y="2481530"/>
            <a:ext cx="3556000" cy="3768989"/>
          </a:xfrm>
        </p:spPr>
        <p:txBody>
          <a:bodyPr/>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a:p>
            <a:pPr lvl="0"/>
            <a:r>
              <a:rPr lang="en-US" err="1"/>
              <a:t>Pellentesque</a:t>
            </a:r>
            <a:r>
              <a:rPr lang="en-US"/>
              <a:t> </a:t>
            </a:r>
            <a:r>
              <a:rPr lang="en-US" err="1"/>
              <a:t>sodales</a:t>
            </a:r>
            <a:r>
              <a:rPr lang="en-US"/>
              <a:t> </a:t>
            </a:r>
            <a:r>
              <a:rPr lang="en-US" err="1"/>
              <a:t>purus</a:t>
            </a:r>
            <a:r>
              <a:rPr lang="en-US"/>
              <a:t> et dui convallis, </a:t>
            </a:r>
            <a:r>
              <a:rPr lang="en-US" err="1"/>
              <a:t>sed</a:t>
            </a:r>
            <a:r>
              <a:rPr lang="en-US"/>
              <a:t> </a:t>
            </a:r>
            <a:r>
              <a:rPr lang="en-US" err="1"/>
              <a:t>facilisis</a:t>
            </a:r>
            <a:r>
              <a:rPr lang="en-US"/>
              <a:t> lorem </a:t>
            </a:r>
            <a:r>
              <a:rPr lang="en-US" err="1"/>
              <a:t>volutpat</a:t>
            </a:r>
            <a:r>
              <a:rPr lang="en-US"/>
              <a:t>. Integer non </a:t>
            </a:r>
            <a:r>
              <a:rPr lang="en-US" err="1"/>
              <a:t>elit</a:t>
            </a:r>
            <a:r>
              <a:rPr lang="en-US"/>
              <a:t> </a:t>
            </a:r>
            <a:r>
              <a:rPr lang="en-US" err="1"/>
              <a:t>lacinia</a:t>
            </a:r>
            <a:r>
              <a:rPr lang="en-US"/>
              <a:t> </a:t>
            </a:r>
            <a:r>
              <a:rPr lang="en-US" err="1"/>
              <a:t>diam</a:t>
            </a:r>
            <a:r>
              <a:rPr lang="en-US"/>
              <a:t> </a:t>
            </a:r>
            <a:r>
              <a:rPr lang="en-US" err="1"/>
              <a:t>venenatis</a:t>
            </a:r>
            <a:r>
              <a:rPr lang="en-US"/>
              <a:t> </a:t>
            </a:r>
            <a:r>
              <a:rPr lang="en-US" err="1"/>
              <a:t>consequat</a:t>
            </a:r>
            <a:r>
              <a:rPr lang="en-US"/>
              <a:t>. </a:t>
            </a:r>
          </a:p>
          <a:p>
            <a:pPr lvl="0"/>
            <a:r>
              <a:rPr lang="en-US" err="1"/>
              <a:t>Donec</a:t>
            </a:r>
            <a:r>
              <a:rPr lang="en-US"/>
              <a:t> maximus pharetra </a:t>
            </a:r>
            <a:r>
              <a:rPr lang="en-US" err="1"/>
              <a:t>sapien</a:t>
            </a:r>
            <a:r>
              <a:rPr lang="en-US"/>
              <a:t> sit </a:t>
            </a:r>
            <a:r>
              <a:rPr lang="en-US" err="1"/>
              <a:t>amet</a:t>
            </a:r>
            <a:r>
              <a:rPr lang="en-US"/>
              <a:t> </a:t>
            </a:r>
            <a:r>
              <a:rPr lang="en-US" err="1"/>
              <a:t>rhoncus</a:t>
            </a:r>
            <a:r>
              <a:rPr lang="en-US"/>
              <a:t>. </a:t>
            </a:r>
            <a:r>
              <a:rPr lang="en-US" err="1"/>
              <a:t>Vestibulum</a:t>
            </a:r>
            <a:r>
              <a:rPr lang="en-US"/>
              <a:t> </a:t>
            </a:r>
            <a:r>
              <a:rPr lang="en-US" err="1"/>
              <a:t>consequat</a:t>
            </a:r>
            <a:r>
              <a:rPr lang="en-US"/>
              <a:t> ligula </a:t>
            </a:r>
            <a:r>
              <a:rPr lang="en-US" err="1"/>
              <a:t>nunc</a:t>
            </a:r>
            <a:r>
              <a:rPr lang="en-US"/>
              <a:t>, ac </a:t>
            </a:r>
            <a:r>
              <a:rPr lang="en-US" err="1"/>
              <a:t>auctor</a:t>
            </a:r>
            <a:r>
              <a:rPr lang="en-US"/>
              <a:t> </a:t>
            </a:r>
            <a:r>
              <a:rPr lang="en-US" err="1"/>
              <a:t>massa</a:t>
            </a:r>
            <a:r>
              <a:rPr lang="en-US"/>
              <a:t> </a:t>
            </a:r>
            <a:r>
              <a:rPr lang="en-US" err="1"/>
              <a:t>luctus</a:t>
            </a:r>
            <a:r>
              <a:rPr lang="en-US"/>
              <a:t> a. </a:t>
            </a:r>
            <a:r>
              <a:rPr lang="en-US" err="1"/>
              <a:t>Suspendisse</a:t>
            </a:r>
            <a:r>
              <a:rPr lang="en-US"/>
              <a:t> ex mi, </a:t>
            </a:r>
            <a:r>
              <a:rPr lang="en-US" err="1"/>
              <a:t>imperdiet</a:t>
            </a:r>
            <a:r>
              <a:rPr lang="en-US"/>
              <a:t> et </a:t>
            </a:r>
            <a:r>
              <a:rPr lang="en-US" err="1"/>
              <a:t>risus</a:t>
            </a:r>
            <a:r>
              <a:rPr lang="en-US"/>
              <a:t> </a:t>
            </a:r>
            <a:r>
              <a:rPr lang="en-US" err="1"/>
              <a:t>tincidunt</a:t>
            </a:r>
            <a:r>
              <a:rPr lang="en-US"/>
              <a:t>, </a:t>
            </a:r>
            <a:r>
              <a:rPr lang="en-US" err="1"/>
              <a:t>varius</a:t>
            </a:r>
            <a:r>
              <a:rPr lang="en-US"/>
              <a:t> </a:t>
            </a:r>
            <a:r>
              <a:rPr lang="en-US" err="1"/>
              <a:t>viverra</a:t>
            </a:r>
            <a:r>
              <a:rPr lang="en-US"/>
              <a:t> lorem.</a:t>
            </a:r>
          </a:p>
          <a:p>
            <a:pPr lvl="0"/>
            <a:endParaRPr lang="en-US"/>
          </a:p>
        </p:txBody>
      </p:sp>
      <p:sp>
        <p:nvSpPr>
          <p:cNvPr id="16" name="Text Placeholder 2"/>
          <p:cNvSpPr>
            <a:spLocks noGrp="1"/>
          </p:cNvSpPr>
          <p:nvPr>
            <p:ph type="body" sz="quarter" idx="12" hasCustomPrompt="1"/>
          </p:nvPr>
        </p:nvSpPr>
        <p:spPr>
          <a:xfrm>
            <a:off x="203201"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sp>
        <p:nvSpPr>
          <p:cNvPr id="4" name="Table Placeholder 3"/>
          <p:cNvSpPr>
            <a:spLocks noGrp="1"/>
          </p:cNvSpPr>
          <p:nvPr>
            <p:ph type="tbl" sz="quarter" idx="13" hasCustomPrompt="1"/>
          </p:nvPr>
        </p:nvSpPr>
        <p:spPr>
          <a:xfrm>
            <a:off x="4035425" y="1727200"/>
            <a:ext cx="4889500" cy="4523317"/>
          </a:xfrm>
        </p:spPr>
        <p:txBody>
          <a:bodyPr/>
          <a:lstStyle>
            <a:lvl1pPr marL="0" indent="0" algn="ctr">
              <a:buNone/>
              <a:defRPr sz="1400"/>
            </a:lvl1pPr>
          </a:lstStyle>
          <a:p>
            <a:r>
              <a:rPr lang="en-US"/>
              <a:t>Click to add table</a:t>
            </a:r>
          </a:p>
        </p:txBody>
      </p:sp>
      <p:cxnSp>
        <p:nvCxnSpPr>
          <p:cNvPr id="17"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8"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Tree>
    <p:extLst>
      <p:ext uri="{BB962C8B-B14F-4D97-AF65-F5344CB8AC3E}">
        <p14:creationId xmlns:p14="http://schemas.microsoft.com/office/powerpoint/2010/main" val="805089871"/>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9_Content with Graph ">
    <p:bg>
      <p:bgPr>
        <a:solidFill>
          <a:schemeClr val="bg1"/>
        </a:solidFill>
        <a:effectLst/>
      </p:bgPr>
    </p:bg>
    <p:spTree>
      <p:nvGrpSpPr>
        <p:cNvPr id="1" name=""/>
        <p:cNvGrpSpPr/>
        <p:nvPr/>
      </p:nvGrpSpPr>
      <p:grpSpPr>
        <a:xfrm>
          <a:off x="0" y="0"/>
          <a:ext cx="0" cy="0"/>
          <a:chOff x="0" y="0"/>
          <a:chExt cx="0" cy="0"/>
        </a:xfrm>
      </p:grpSpPr>
      <p:sp>
        <p:nvSpPr>
          <p:cNvPr id="47" name="Title 1"/>
          <p:cNvSpPr>
            <a:spLocks noGrp="1"/>
          </p:cNvSpPr>
          <p:nvPr>
            <p:ph type="ctrTitle" hasCustomPrompt="1"/>
          </p:nvPr>
        </p:nvSpPr>
        <p:spPr>
          <a:xfrm>
            <a:off x="0" y="345077"/>
            <a:ext cx="3200400" cy="1212791"/>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Click to add title</a:t>
            </a:r>
            <a:br>
              <a:rPr lang="en-US"/>
            </a:br>
            <a:r>
              <a:rPr lang="en-US"/>
              <a:t>in two lines</a:t>
            </a:r>
          </a:p>
        </p:txBody>
      </p:sp>
      <p:sp>
        <p:nvSpPr>
          <p:cNvPr id="8"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49"/>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15" name="Text Placeholder 2"/>
          <p:cNvSpPr>
            <a:spLocks noGrp="1"/>
          </p:cNvSpPr>
          <p:nvPr>
            <p:ph type="body" sz="quarter" idx="11" hasCustomPrompt="1"/>
          </p:nvPr>
        </p:nvSpPr>
        <p:spPr>
          <a:xfrm>
            <a:off x="203201" y="1727201"/>
            <a:ext cx="3556000" cy="4523319"/>
          </a:xfrm>
        </p:spPr>
        <p:txBody>
          <a:bodyPr/>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Body copy in 24pt.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a:p>
            <a:pPr lvl="0"/>
            <a:r>
              <a:rPr lang="en-US" err="1"/>
              <a:t>Pellentesque</a:t>
            </a:r>
            <a:r>
              <a:rPr lang="en-US"/>
              <a:t> </a:t>
            </a:r>
            <a:r>
              <a:rPr lang="en-US" err="1"/>
              <a:t>sodales</a:t>
            </a:r>
            <a:r>
              <a:rPr lang="en-US"/>
              <a:t> </a:t>
            </a:r>
            <a:r>
              <a:rPr lang="en-US" err="1"/>
              <a:t>purus</a:t>
            </a:r>
            <a:r>
              <a:rPr lang="en-US"/>
              <a:t> et dui convallis, </a:t>
            </a:r>
            <a:r>
              <a:rPr lang="en-US" err="1"/>
              <a:t>sed</a:t>
            </a:r>
            <a:r>
              <a:rPr lang="en-US"/>
              <a:t> </a:t>
            </a:r>
            <a:r>
              <a:rPr lang="en-US" err="1"/>
              <a:t>facilisis</a:t>
            </a:r>
            <a:r>
              <a:rPr lang="en-US"/>
              <a:t> lorem </a:t>
            </a:r>
            <a:r>
              <a:rPr lang="en-US" err="1"/>
              <a:t>volutpat</a:t>
            </a:r>
            <a:r>
              <a:rPr lang="en-US"/>
              <a:t>. Integer non </a:t>
            </a:r>
            <a:r>
              <a:rPr lang="en-US" err="1"/>
              <a:t>elit</a:t>
            </a:r>
            <a:r>
              <a:rPr lang="en-US"/>
              <a:t> </a:t>
            </a:r>
            <a:r>
              <a:rPr lang="en-US" err="1"/>
              <a:t>lacinia</a:t>
            </a:r>
            <a:r>
              <a:rPr lang="en-US"/>
              <a:t> </a:t>
            </a:r>
            <a:r>
              <a:rPr lang="en-US" err="1"/>
              <a:t>diam</a:t>
            </a:r>
            <a:r>
              <a:rPr lang="en-US"/>
              <a:t> </a:t>
            </a:r>
            <a:r>
              <a:rPr lang="en-US" err="1"/>
              <a:t>venenatis</a:t>
            </a:r>
            <a:r>
              <a:rPr lang="en-US"/>
              <a:t> </a:t>
            </a:r>
            <a:r>
              <a:rPr lang="en-US" err="1"/>
              <a:t>consequat</a:t>
            </a:r>
            <a:endParaRPr lang="en-US"/>
          </a:p>
        </p:txBody>
      </p:sp>
      <p:sp>
        <p:nvSpPr>
          <p:cNvPr id="16" name="Text Placeholder 2"/>
          <p:cNvSpPr>
            <a:spLocks noGrp="1"/>
          </p:cNvSpPr>
          <p:nvPr>
            <p:ph type="body" sz="quarter" idx="12" hasCustomPrompt="1"/>
          </p:nvPr>
        </p:nvSpPr>
        <p:spPr>
          <a:xfrm>
            <a:off x="203201"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sp>
        <p:nvSpPr>
          <p:cNvPr id="17" name="Chart Placeholder 2"/>
          <p:cNvSpPr>
            <a:spLocks noGrp="1"/>
          </p:cNvSpPr>
          <p:nvPr>
            <p:ph type="chart" sz="quarter" idx="14" hasCustomPrompt="1"/>
          </p:nvPr>
        </p:nvSpPr>
        <p:spPr>
          <a:xfrm>
            <a:off x="4035425" y="1727200"/>
            <a:ext cx="4889500" cy="4523317"/>
          </a:xfrm>
        </p:spPr>
        <p:txBody>
          <a:bodyPr/>
          <a:lstStyle>
            <a:lvl1pPr marL="1714500" marR="0" indent="0" algn="ctr" defTabSz="457200" rtl="0" eaLnBrk="1" fontAlgn="auto" latinLnBrk="0" hangingPunct="1">
              <a:lnSpc>
                <a:spcPct val="100000"/>
              </a:lnSpc>
              <a:spcBef>
                <a:spcPts val="600"/>
              </a:spcBef>
              <a:spcAft>
                <a:spcPts val="0"/>
              </a:spcAft>
              <a:buClr>
                <a:srgbClr val="00B0F0"/>
              </a:buClr>
              <a:buSzTx/>
              <a:buFont typeface="Wingdings" pitchFamily="2" charset="2"/>
              <a:buNone/>
              <a:tabLst/>
              <a:defRPr sz="1400">
                <a:solidFill>
                  <a:schemeClr val="accent2"/>
                </a:solidFill>
              </a:defRPr>
            </a:lvl1pPr>
          </a:lstStyle>
          <a:p>
            <a:pPr marL="0" marR="0" lvl="0" indent="0" algn="l" defTabSz="457200" rtl="0" eaLnBrk="1" fontAlgn="auto" latinLnBrk="0" hangingPunct="1">
              <a:lnSpc>
                <a:spcPct val="100000"/>
              </a:lnSpc>
              <a:spcBef>
                <a:spcPts val="600"/>
              </a:spcBef>
              <a:spcAft>
                <a:spcPts val="0"/>
              </a:spcAft>
              <a:buClr>
                <a:srgbClr val="00B0F0"/>
              </a:buClr>
              <a:buSzTx/>
              <a:buFont typeface="Wingdings" pitchFamily="2" charset="2"/>
              <a:buNone/>
              <a:tabLst/>
              <a:defRPr/>
            </a:pPr>
            <a:r>
              <a:rPr lang="en-US"/>
              <a:t>Click to add chart/graph</a:t>
            </a:r>
          </a:p>
        </p:txBody>
      </p:sp>
      <p:cxnSp>
        <p:nvCxnSpPr>
          <p:cNvPr id="18"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9"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Tree>
    <p:extLst>
      <p:ext uri="{BB962C8B-B14F-4D97-AF65-F5344CB8AC3E}">
        <p14:creationId xmlns:p14="http://schemas.microsoft.com/office/powerpoint/2010/main" val="301688308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ontent with Graph ">
    <p:bg>
      <p:bgPr>
        <a:solidFill>
          <a:schemeClr val="bg1"/>
        </a:solidFill>
        <a:effectLst/>
      </p:bgPr>
    </p:bg>
    <p:spTree>
      <p:nvGrpSpPr>
        <p:cNvPr id="1" name=""/>
        <p:cNvGrpSpPr/>
        <p:nvPr/>
      </p:nvGrpSpPr>
      <p:grpSpPr>
        <a:xfrm>
          <a:off x="0" y="0"/>
          <a:ext cx="0" cy="0"/>
          <a:chOff x="0" y="0"/>
          <a:chExt cx="0" cy="0"/>
        </a:xfrm>
      </p:grpSpPr>
      <p:sp>
        <p:nvSpPr>
          <p:cNvPr id="47" name="Title 1"/>
          <p:cNvSpPr>
            <a:spLocks noGrp="1"/>
          </p:cNvSpPr>
          <p:nvPr>
            <p:ph type="ctrTitle" hasCustomPrompt="1"/>
          </p:nvPr>
        </p:nvSpPr>
        <p:spPr>
          <a:xfrm>
            <a:off x="0" y="345079"/>
            <a:ext cx="3200400" cy="1212791"/>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Click to add title</a:t>
            </a:r>
            <a:br>
              <a:rPr lang="en-US"/>
            </a:br>
            <a:r>
              <a:rPr lang="en-US"/>
              <a:t>in two lines</a:t>
            </a:r>
          </a:p>
        </p:txBody>
      </p:sp>
      <p:sp>
        <p:nvSpPr>
          <p:cNvPr id="8" name="Footer Placeholder 4"/>
          <p:cNvSpPr txBox="1">
            <a:spLocks/>
          </p:cNvSpPr>
          <p:nvPr userDrawn="1"/>
        </p:nvSpPr>
        <p:spPr>
          <a:xfrm>
            <a:off x="7137104" y="6639317"/>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7"/>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7"/>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51"/>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15" name="Text Placeholder 2"/>
          <p:cNvSpPr>
            <a:spLocks noGrp="1"/>
          </p:cNvSpPr>
          <p:nvPr>
            <p:ph type="body" sz="quarter" idx="11" hasCustomPrompt="1"/>
          </p:nvPr>
        </p:nvSpPr>
        <p:spPr>
          <a:xfrm>
            <a:off x="203201" y="1727203"/>
            <a:ext cx="3556000" cy="4523319"/>
          </a:xfrm>
        </p:spPr>
        <p:txBody>
          <a:bodyPr/>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Body copy in 24pt.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a:p>
            <a:pPr lvl="0"/>
            <a:r>
              <a:rPr lang="en-US" err="1"/>
              <a:t>Pellentesque</a:t>
            </a:r>
            <a:r>
              <a:rPr lang="en-US"/>
              <a:t> </a:t>
            </a:r>
            <a:r>
              <a:rPr lang="en-US" err="1"/>
              <a:t>sodales</a:t>
            </a:r>
            <a:r>
              <a:rPr lang="en-US"/>
              <a:t> </a:t>
            </a:r>
            <a:r>
              <a:rPr lang="en-US" err="1"/>
              <a:t>purus</a:t>
            </a:r>
            <a:r>
              <a:rPr lang="en-US"/>
              <a:t> et dui convallis, </a:t>
            </a:r>
            <a:r>
              <a:rPr lang="en-US" err="1"/>
              <a:t>sed</a:t>
            </a:r>
            <a:r>
              <a:rPr lang="en-US"/>
              <a:t> </a:t>
            </a:r>
            <a:r>
              <a:rPr lang="en-US" err="1"/>
              <a:t>facilisis</a:t>
            </a:r>
            <a:r>
              <a:rPr lang="en-US"/>
              <a:t> lorem </a:t>
            </a:r>
            <a:r>
              <a:rPr lang="en-US" err="1"/>
              <a:t>volutpat</a:t>
            </a:r>
            <a:r>
              <a:rPr lang="en-US"/>
              <a:t>. Integer non </a:t>
            </a:r>
            <a:r>
              <a:rPr lang="en-US" err="1"/>
              <a:t>elit</a:t>
            </a:r>
            <a:r>
              <a:rPr lang="en-US"/>
              <a:t> </a:t>
            </a:r>
            <a:r>
              <a:rPr lang="en-US" err="1"/>
              <a:t>lacinia</a:t>
            </a:r>
            <a:r>
              <a:rPr lang="en-US"/>
              <a:t> </a:t>
            </a:r>
            <a:r>
              <a:rPr lang="en-US" err="1"/>
              <a:t>diam</a:t>
            </a:r>
            <a:r>
              <a:rPr lang="en-US"/>
              <a:t> </a:t>
            </a:r>
            <a:r>
              <a:rPr lang="en-US" err="1"/>
              <a:t>venenatis</a:t>
            </a:r>
            <a:r>
              <a:rPr lang="en-US"/>
              <a:t> </a:t>
            </a:r>
            <a:r>
              <a:rPr lang="en-US" err="1"/>
              <a:t>consequat</a:t>
            </a:r>
            <a:endParaRPr lang="en-US"/>
          </a:p>
        </p:txBody>
      </p:sp>
      <p:sp>
        <p:nvSpPr>
          <p:cNvPr id="16" name="Text Placeholder 2"/>
          <p:cNvSpPr>
            <a:spLocks noGrp="1"/>
          </p:cNvSpPr>
          <p:nvPr>
            <p:ph type="body" sz="quarter" idx="12" hasCustomPrompt="1"/>
          </p:nvPr>
        </p:nvSpPr>
        <p:spPr>
          <a:xfrm>
            <a:off x="203205"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sp>
        <p:nvSpPr>
          <p:cNvPr id="17" name="Chart Placeholder 2"/>
          <p:cNvSpPr>
            <a:spLocks noGrp="1"/>
          </p:cNvSpPr>
          <p:nvPr>
            <p:ph type="chart" sz="quarter" idx="14" hasCustomPrompt="1"/>
          </p:nvPr>
        </p:nvSpPr>
        <p:spPr>
          <a:xfrm>
            <a:off x="4035425" y="1727200"/>
            <a:ext cx="4889500" cy="4523317"/>
          </a:xfrm>
        </p:spPr>
        <p:txBody>
          <a:bodyPr/>
          <a:lstStyle>
            <a:lvl1pPr marL="1714500" marR="0" indent="0" algn="ctr" defTabSz="457200" rtl="0" eaLnBrk="1" fontAlgn="auto" latinLnBrk="0" hangingPunct="1">
              <a:lnSpc>
                <a:spcPct val="100000"/>
              </a:lnSpc>
              <a:spcBef>
                <a:spcPts val="600"/>
              </a:spcBef>
              <a:spcAft>
                <a:spcPts val="0"/>
              </a:spcAft>
              <a:buClr>
                <a:srgbClr val="00B0F0"/>
              </a:buClr>
              <a:buSzTx/>
              <a:buFont typeface="Wingdings" pitchFamily="2" charset="2"/>
              <a:buNone/>
              <a:tabLst/>
              <a:defRPr sz="1400">
                <a:solidFill>
                  <a:schemeClr val="accent2"/>
                </a:solidFill>
              </a:defRPr>
            </a:lvl1pPr>
          </a:lstStyle>
          <a:p>
            <a:pPr marL="0" marR="0" lvl="0" indent="0" algn="l" defTabSz="457200" rtl="0" eaLnBrk="1" fontAlgn="auto" latinLnBrk="0" hangingPunct="1">
              <a:lnSpc>
                <a:spcPct val="100000"/>
              </a:lnSpc>
              <a:spcBef>
                <a:spcPts val="600"/>
              </a:spcBef>
              <a:spcAft>
                <a:spcPts val="0"/>
              </a:spcAft>
              <a:buClr>
                <a:srgbClr val="00B0F0"/>
              </a:buClr>
              <a:buSzTx/>
              <a:buFont typeface="Wingdings" pitchFamily="2" charset="2"/>
              <a:buNone/>
              <a:tabLst/>
              <a:defRPr/>
            </a:pPr>
            <a:r>
              <a:rPr lang="en-US"/>
              <a:t>Click to add chart/graph</a:t>
            </a:r>
          </a:p>
        </p:txBody>
      </p:sp>
      <p:cxnSp>
        <p:nvCxnSpPr>
          <p:cNvPr id="18"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9" name="Shape 257"/>
          <p:cNvSpPr txBox="1">
            <a:spLocks/>
          </p:cNvSpPr>
          <p:nvPr userDrawn="1"/>
        </p:nvSpPr>
        <p:spPr>
          <a:xfrm>
            <a:off x="8884293" y="6583847"/>
            <a:ext cx="197169" cy="259900"/>
          </a:xfrm>
          <a:prstGeom prst="rect">
            <a:avLst/>
          </a:prstGeom>
          <a:noFill/>
          <a:extLst>
            <a:ext uri="{C572A759-6A51-4108-AA02-DFA0A04FC94B}">
              <ma14:wrappingTextBoxFlag xmlns:ma14="http://schemas.microsoft.com/office/mac/drawingml/2011/main" xmlns=""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Tree>
    <p:extLst>
      <p:ext uri="{BB962C8B-B14F-4D97-AF65-F5344CB8AC3E}">
        <p14:creationId xmlns:p14="http://schemas.microsoft.com/office/powerpoint/2010/main" val="1166024982"/>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9_Content with SmartArt">
    <p:bg>
      <p:bgPr>
        <a:solidFill>
          <a:schemeClr val="bg1"/>
        </a:solidFill>
        <a:effectLst/>
      </p:bgPr>
    </p:bg>
    <p:spTree>
      <p:nvGrpSpPr>
        <p:cNvPr id="1" name=""/>
        <p:cNvGrpSpPr/>
        <p:nvPr/>
      </p:nvGrpSpPr>
      <p:grpSpPr>
        <a:xfrm>
          <a:off x="0" y="0"/>
          <a:ext cx="0" cy="0"/>
          <a:chOff x="0" y="0"/>
          <a:chExt cx="0" cy="0"/>
        </a:xfrm>
      </p:grpSpPr>
      <p:sp>
        <p:nvSpPr>
          <p:cNvPr id="47" name="Title 1"/>
          <p:cNvSpPr>
            <a:spLocks noGrp="1"/>
          </p:cNvSpPr>
          <p:nvPr>
            <p:ph type="ctrTitle" hasCustomPrompt="1"/>
          </p:nvPr>
        </p:nvSpPr>
        <p:spPr>
          <a:xfrm>
            <a:off x="0" y="345077"/>
            <a:ext cx="3200400" cy="1212791"/>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Click to add title</a:t>
            </a:r>
            <a:br>
              <a:rPr lang="en-US"/>
            </a:br>
            <a:r>
              <a:rPr lang="en-US"/>
              <a:t>in two lines</a:t>
            </a:r>
          </a:p>
        </p:txBody>
      </p:sp>
      <p:sp>
        <p:nvSpPr>
          <p:cNvPr id="8"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49"/>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15" name="Text Placeholder 2"/>
          <p:cNvSpPr>
            <a:spLocks noGrp="1"/>
          </p:cNvSpPr>
          <p:nvPr>
            <p:ph type="body" sz="quarter" idx="11" hasCustomPrompt="1"/>
          </p:nvPr>
        </p:nvSpPr>
        <p:spPr>
          <a:xfrm>
            <a:off x="203200" y="1727201"/>
            <a:ext cx="4673600" cy="4081928"/>
          </a:xfrm>
        </p:spPr>
        <p:txBody>
          <a:bodyPr numCol="2" spcCol="274320"/>
          <a:lstStyle>
            <a:lvl1pPr marL="0" indent="0" algn="l" defTabSz="1828800" rtl="0" eaLnBrk="1" latinLnBrk="0" hangingPunct="1">
              <a:lnSpc>
                <a:spcPct val="100000"/>
              </a:lnSpc>
              <a:spcBef>
                <a:spcPts val="600"/>
              </a:spcBef>
              <a:spcAft>
                <a:spcPts val="600"/>
              </a:spcAft>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Two column body copy in size 12pt or 10pt as minimum.</a:t>
            </a:r>
          </a:p>
          <a:p>
            <a:pPr lvl="0"/>
            <a:r>
              <a:rPr lang="en-US" err="1"/>
              <a:t>Aenean</a:t>
            </a:r>
            <a:r>
              <a:rPr lang="en-US"/>
              <a:t> </a:t>
            </a:r>
            <a:r>
              <a:rPr lang="en-US" err="1"/>
              <a:t>lacus</a:t>
            </a:r>
            <a:r>
              <a:rPr lang="en-US"/>
              <a:t> </a:t>
            </a:r>
            <a:r>
              <a:rPr lang="en-US" err="1"/>
              <a:t>arcu</a:t>
            </a:r>
            <a:r>
              <a:rPr lang="en-US"/>
              <a: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a:p>
            <a:pPr lvl="0"/>
            <a:r>
              <a:rPr lang="en-US" err="1"/>
              <a:t>Pellentesque</a:t>
            </a:r>
            <a:r>
              <a:rPr lang="en-US"/>
              <a:t> </a:t>
            </a:r>
            <a:r>
              <a:rPr lang="en-US" err="1"/>
              <a:t>sodales</a:t>
            </a:r>
            <a:r>
              <a:rPr lang="en-US"/>
              <a:t> </a:t>
            </a:r>
            <a:r>
              <a:rPr lang="en-US" err="1"/>
              <a:t>purus</a:t>
            </a:r>
            <a:r>
              <a:rPr lang="en-US"/>
              <a:t> et dui convallis, </a:t>
            </a:r>
            <a:r>
              <a:rPr lang="en-US" err="1"/>
              <a:t>sed</a:t>
            </a:r>
            <a:r>
              <a:rPr lang="en-US"/>
              <a:t> </a:t>
            </a:r>
            <a:r>
              <a:rPr lang="en-US" err="1"/>
              <a:t>facilisis</a:t>
            </a:r>
            <a:r>
              <a:rPr lang="en-US"/>
              <a:t> lorem </a:t>
            </a:r>
            <a:r>
              <a:rPr lang="en-US" err="1"/>
              <a:t>volutpat</a:t>
            </a:r>
            <a:r>
              <a:rPr lang="en-US"/>
              <a:t>. Integer non </a:t>
            </a:r>
            <a:r>
              <a:rPr lang="en-US" err="1"/>
              <a:t>elit</a:t>
            </a:r>
            <a:r>
              <a:rPr lang="en-US"/>
              <a:t> </a:t>
            </a:r>
            <a:r>
              <a:rPr lang="en-US" err="1"/>
              <a:t>lacinia</a:t>
            </a:r>
            <a:r>
              <a:rPr lang="en-US"/>
              <a:t> </a:t>
            </a:r>
            <a:r>
              <a:rPr lang="en-US" err="1"/>
              <a:t>diam</a:t>
            </a:r>
            <a:r>
              <a:rPr lang="en-US"/>
              <a:t> </a:t>
            </a:r>
            <a:r>
              <a:rPr lang="en-US" err="1"/>
              <a:t>venenatis</a:t>
            </a:r>
            <a:r>
              <a:rPr lang="en-US"/>
              <a:t> </a:t>
            </a:r>
            <a:r>
              <a:rPr lang="en-US" err="1"/>
              <a:t>consequat</a:t>
            </a:r>
            <a:r>
              <a:rPr lang="en-US"/>
              <a:t>. </a:t>
            </a:r>
          </a:p>
          <a:p>
            <a:pPr lvl="0"/>
            <a:r>
              <a:rPr lang="en-US" err="1"/>
              <a:t>Dnec</a:t>
            </a:r>
            <a:r>
              <a:rPr lang="en-US"/>
              <a:t> maximus pharetra </a:t>
            </a:r>
            <a:r>
              <a:rPr lang="en-US" err="1"/>
              <a:t>sapien</a:t>
            </a:r>
            <a:r>
              <a:rPr lang="en-US"/>
              <a:t> sit </a:t>
            </a:r>
            <a:r>
              <a:rPr lang="en-US" err="1"/>
              <a:t>amet</a:t>
            </a:r>
            <a:r>
              <a:rPr lang="en-US"/>
              <a:t> </a:t>
            </a:r>
            <a:r>
              <a:rPr lang="en-US" err="1"/>
              <a:t>rhoncus</a:t>
            </a:r>
            <a:r>
              <a:rPr lang="en-US"/>
              <a:t>. </a:t>
            </a:r>
            <a:r>
              <a:rPr lang="en-US" err="1"/>
              <a:t>Vestibulum</a:t>
            </a:r>
            <a:r>
              <a:rPr lang="en-US"/>
              <a:t> </a:t>
            </a:r>
            <a:r>
              <a:rPr lang="en-US" err="1"/>
              <a:t>consequat</a:t>
            </a:r>
            <a:r>
              <a:rPr lang="en-US"/>
              <a:t> ligula </a:t>
            </a:r>
            <a:r>
              <a:rPr lang="en-US" err="1"/>
              <a:t>nunc</a:t>
            </a:r>
            <a:r>
              <a:rPr lang="en-US"/>
              <a:t>, ac </a:t>
            </a:r>
            <a:r>
              <a:rPr lang="en-US" err="1"/>
              <a:t>auctor</a:t>
            </a:r>
            <a:r>
              <a:rPr lang="en-US"/>
              <a:t> </a:t>
            </a:r>
            <a:r>
              <a:rPr lang="en-US" err="1"/>
              <a:t>massa</a:t>
            </a:r>
            <a:r>
              <a:rPr lang="en-US"/>
              <a:t> </a:t>
            </a:r>
            <a:r>
              <a:rPr lang="en-US" err="1"/>
              <a:t>luctus</a:t>
            </a:r>
            <a:r>
              <a:rPr lang="en-US"/>
              <a:t> a. </a:t>
            </a:r>
            <a:r>
              <a:rPr lang="en-US" err="1"/>
              <a:t>Suspendisse</a:t>
            </a:r>
            <a:r>
              <a:rPr lang="en-US"/>
              <a:t> ex mi, </a:t>
            </a:r>
            <a:r>
              <a:rPr lang="en-US" err="1"/>
              <a:t>imperdiet</a:t>
            </a:r>
            <a:r>
              <a:rPr lang="en-US"/>
              <a:t> et </a:t>
            </a:r>
            <a:r>
              <a:rPr lang="en-US" err="1"/>
              <a:t>risus</a:t>
            </a:r>
            <a:r>
              <a:rPr lang="en-US"/>
              <a:t> </a:t>
            </a:r>
            <a:r>
              <a:rPr lang="en-US" err="1"/>
              <a:t>tincidunt</a:t>
            </a:r>
            <a:r>
              <a:rPr lang="en-US"/>
              <a:t>, </a:t>
            </a:r>
            <a:r>
              <a:rPr lang="en-US" err="1"/>
              <a:t>varius</a:t>
            </a:r>
            <a:r>
              <a:rPr lang="en-US"/>
              <a:t> </a:t>
            </a:r>
            <a:r>
              <a:rPr lang="en-US" err="1"/>
              <a:t>viverra</a:t>
            </a:r>
            <a:r>
              <a:rPr lang="en-US"/>
              <a:t> lorem.</a:t>
            </a:r>
          </a:p>
          <a:p>
            <a:pPr lvl="0"/>
            <a:r>
              <a:rPr lang="en-US" err="1"/>
              <a:t>Aenean</a:t>
            </a:r>
            <a:r>
              <a:rPr lang="en-US"/>
              <a:t> </a:t>
            </a:r>
            <a:r>
              <a:rPr lang="en-US" err="1"/>
              <a:t>lacus</a:t>
            </a:r>
            <a:r>
              <a:rPr lang="en-US"/>
              <a:t> </a:t>
            </a:r>
            <a:r>
              <a:rPr lang="en-US" err="1"/>
              <a:t>arcu</a:t>
            </a:r>
            <a:r>
              <a:rPr lang="en-US"/>
              <a: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a:p>
            <a:pPr lvl="0"/>
            <a:r>
              <a:rPr lang="en-US" err="1"/>
              <a:t>Pellentesque</a:t>
            </a:r>
            <a:r>
              <a:rPr lang="en-US"/>
              <a:t> </a:t>
            </a:r>
            <a:r>
              <a:rPr lang="en-US" err="1"/>
              <a:t>sodales</a:t>
            </a:r>
            <a:r>
              <a:rPr lang="en-US"/>
              <a:t> </a:t>
            </a:r>
            <a:r>
              <a:rPr lang="en-US" err="1"/>
              <a:t>purus</a:t>
            </a:r>
            <a:r>
              <a:rPr lang="en-US"/>
              <a:t> et dui convallis, </a:t>
            </a:r>
            <a:r>
              <a:rPr lang="en-US" err="1"/>
              <a:t>sed</a:t>
            </a:r>
            <a:r>
              <a:rPr lang="en-US"/>
              <a:t> </a:t>
            </a:r>
            <a:r>
              <a:rPr lang="en-US" err="1"/>
              <a:t>facilisis</a:t>
            </a:r>
            <a:r>
              <a:rPr lang="en-US"/>
              <a:t> lorem </a:t>
            </a:r>
            <a:r>
              <a:rPr lang="en-US" err="1"/>
              <a:t>volutpat</a:t>
            </a:r>
            <a:r>
              <a:rPr lang="en-US"/>
              <a:t>. Integer non </a:t>
            </a:r>
            <a:r>
              <a:rPr lang="en-US" err="1"/>
              <a:t>elit</a:t>
            </a:r>
            <a:r>
              <a:rPr lang="en-US"/>
              <a:t> </a:t>
            </a:r>
            <a:r>
              <a:rPr lang="en-US" err="1"/>
              <a:t>lacinia</a:t>
            </a:r>
            <a:r>
              <a:rPr lang="en-US"/>
              <a:t> </a:t>
            </a:r>
            <a:r>
              <a:rPr lang="en-US" err="1"/>
              <a:t>diam</a:t>
            </a:r>
            <a:r>
              <a:rPr lang="en-US"/>
              <a:t> </a:t>
            </a:r>
            <a:r>
              <a:rPr lang="en-US" err="1"/>
              <a:t>venenatis</a:t>
            </a:r>
            <a:r>
              <a:rPr lang="en-US"/>
              <a:t> </a:t>
            </a:r>
            <a:r>
              <a:rPr lang="en-US" err="1"/>
              <a:t>consequat</a:t>
            </a:r>
            <a:r>
              <a:rPr lang="en-US"/>
              <a:t>. </a:t>
            </a:r>
          </a:p>
          <a:p>
            <a:pPr lvl="0"/>
            <a:r>
              <a:rPr lang="en-US" err="1"/>
              <a:t>Donec</a:t>
            </a:r>
            <a:r>
              <a:rPr lang="en-US"/>
              <a:t> maximus pharetra </a:t>
            </a:r>
            <a:r>
              <a:rPr lang="en-US" err="1"/>
              <a:t>sapien</a:t>
            </a:r>
            <a:r>
              <a:rPr lang="en-US"/>
              <a:t> sit </a:t>
            </a:r>
            <a:r>
              <a:rPr lang="en-US" err="1"/>
              <a:t>amet</a:t>
            </a:r>
            <a:r>
              <a:rPr lang="en-US"/>
              <a:t> </a:t>
            </a:r>
            <a:r>
              <a:rPr lang="en-US" err="1"/>
              <a:t>rhoncus</a:t>
            </a:r>
            <a:r>
              <a:rPr lang="en-US"/>
              <a:t>. </a:t>
            </a:r>
            <a:r>
              <a:rPr lang="en-US" err="1"/>
              <a:t>Vestibulum</a:t>
            </a:r>
            <a:r>
              <a:rPr lang="en-US"/>
              <a:t> </a:t>
            </a:r>
            <a:r>
              <a:rPr lang="en-US" err="1"/>
              <a:t>consequat</a:t>
            </a:r>
            <a:r>
              <a:rPr lang="en-US"/>
              <a:t> ligula </a:t>
            </a:r>
            <a:r>
              <a:rPr lang="en-US" err="1"/>
              <a:t>nunc</a:t>
            </a:r>
            <a:r>
              <a:rPr lang="en-US"/>
              <a:t>, ac </a:t>
            </a:r>
            <a:r>
              <a:rPr lang="en-US" err="1"/>
              <a:t>auctor</a:t>
            </a:r>
            <a:r>
              <a:rPr lang="en-US"/>
              <a:t> </a:t>
            </a:r>
            <a:r>
              <a:rPr lang="en-US" err="1"/>
              <a:t>massa</a:t>
            </a:r>
            <a:r>
              <a:rPr lang="en-US"/>
              <a:t> </a:t>
            </a:r>
            <a:r>
              <a:rPr lang="en-US" err="1"/>
              <a:t>luctus</a:t>
            </a:r>
            <a:r>
              <a:rPr lang="en-US"/>
              <a:t> a. </a:t>
            </a:r>
            <a:r>
              <a:rPr lang="en-US" err="1"/>
              <a:t>Suspendisse</a:t>
            </a:r>
            <a:r>
              <a:rPr lang="en-US"/>
              <a:t> ex mi, </a:t>
            </a:r>
            <a:r>
              <a:rPr lang="en-US" err="1"/>
              <a:t>imperdiet</a:t>
            </a:r>
            <a:r>
              <a:rPr lang="en-US"/>
              <a:t> et </a:t>
            </a:r>
            <a:r>
              <a:rPr lang="en-US" err="1"/>
              <a:t>risus</a:t>
            </a:r>
            <a:r>
              <a:rPr lang="en-US"/>
              <a:t> </a:t>
            </a:r>
            <a:r>
              <a:rPr lang="en-US" err="1"/>
              <a:t>tincidunt</a:t>
            </a:r>
            <a:r>
              <a:rPr lang="en-US"/>
              <a:t>, </a:t>
            </a:r>
            <a:r>
              <a:rPr lang="en-US" err="1"/>
              <a:t>varius</a:t>
            </a:r>
            <a:r>
              <a:rPr lang="en-US"/>
              <a:t> </a:t>
            </a:r>
            <a:r>
              <a:rPr lang="en-US" err="1"/>
              <a:t>viverra</a:t>
            </a:r>
            <a:r>
              <a:rPr lang="en-US"/>
              <a:t> lorem.</a:t>
            </a:r>
          </a:p>
        </p:txBody>
      </p:sp>
      <p:sp>
        <p:nvSpPr>
          <p:cNvPr id="16" name="Text Placeholder 2"/>
          <p:cNvSpPr>
            <a:spLocks noGrp="1"/>
          </p:cNvSpPr>
          <p:nvPr>
            <p:ph type="body" sz="quarter" idx="12" hasCustomPrompt="1"/>
          </p:nvPr>
        </p:nvSpPr>
        <p:spPr>
          <a:xfrm>
            <a:off x="203201"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sp>
        <p:nvSpPr>
          <p:cNvPr id="3" name="SmartArt Placeholder 2"/>
          <p:cNvSpPr>
            <a:spLocks noGrp="1"/>
          </p:cNvSpPr>
          <p:nvPr>
            <p:ph type="dgm" sz="quarter" idx="13" hasCustomPrompt="1"/>
          </p:nvPr>
        </p:nvSpPr>
        <p:spPr>
          <a:xfrm>
            <a:off x="5225143" y="929218"/>
            <a:ext cx="3699782" cy="5245100"/>
          </a:xfrm>
        </p:spPr>
        <p:txBody>
          <a:bodyPr/>
          <a:lstStyle>
            <a:lvl1pPr marL="0" indent="0" algn="ctr">
              <a:buNone/>
              <a:defRPr sz="1400"/>
            </a:lvl1pPr>
          </a:lstStyle>
          <a:p>
            <a:r>
              <a:rPr lang="en-US"/>
              <a:t>Click to add Infographics/SmartArt</a:t>
            </a:r>
          </a:p>
        </p:txBody>
      </p:sp>
      <p:cxnSp>
        <p:nvCxnSpPr>
          <p:cNvPr id="17"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8"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Tree>
    <p:extLst>
      <p:ext uri="{BB962C8B-B14F-4D97-AF65-F5344CB8AC3E}">
        <p14:creationId xmlns:p14="http://schemas.microsoft.com/office/powerpoint/2010/main" val="896129021"/>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9_Content with Map">
    <p:spTree>
      <p:nvGrpSpPr>
        <p:cNvPr id="1" name=""/>
        <p:cNvGrpSpPr/>
        <p:nvPr/>
      </p:nvGrpSpPr>
      <p:grpSpPr>
        <a:xfrm>
          <a:off x="0" y="0"/>
          <a:ext cx="0" cy="0"/>
          <a:chOff x="0" y="0"/>
          <a:chExt cx="0" cy="0"/>
        </a:xfrm>
      </p:grpSpPr>
      <p:sp>
        <p:nvSpPr>
          <p:cNvPr id="47" name="Title 1"/>
          <p:cNvSpPr>
            <a:spLocks noGrp="1"/>
          </p:cNvSpPr>
          <p:nvPr userDrawn="1">
            <p:ph type="ctrTitle" hasCustomPrompt="1"/>
          </p:nvPr>
        </p:nvSpPr>
        <p:spPr>
          <a:xfrm>
            <a:off x="0" y="345077"/>
            <a:ext cx="3200400" cy="621363"/>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Map</a:t>
            </a:r>
          </a:p>
        </p:txBody>
      </p:sp>
      <p:sp>
        <p:nvSpPr>
          <p:cNvPr id="8"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49"/>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15" name="Text Placeholder 2"/>
          <p:cNvSpPr>
            <a:spLocks noGrp="1"/>
          </p:cNvSpPr>
          <p:nvPr userDrawn="1">
            <p:ph type="body" sz="quarter" idx="11" hasCustomPrompt="1"/>
          </p:nvPr>
        </p:nvSpPr>
        <p:spPr>
          <a:xfrm>
            <a:off x="116115" y="1165980"/>
            <a:ext cx="4025901" cy="1257552"/>
          </a:xfrm>
        </p:spPr>
        <p:txBody>
          <a:bodyPr/>
          <a:lstStyle>
            <a:lvl1pPr marL="0" indent="0" algn="l" defTabSz="1828800" rtl="0" eaLnBrk="1" latinLnBrk="0" hangingPunct="1">
              <a:lnSpc>
                <a:spcPct val="100000"/>
              </a:lnSpc>
              <a:spcBef>
                <a:spcPts val="600"/>
              </a:spcBef>
              <a:buFont typeface="Arial" panose="020B0604020202020204" pitchFamily="34" charset="0"/>
              <a:buNone/>
              <a:defRPr lang="en-US" sz="12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Body copy in 30pt.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p:txBody>
      </p:sp>
      <p:sp>
        <p:nvSpPr>
          <p:cNvPr id="16" name="Text Placeholder 2"/>
          <p:cNvSpPr>
            <a:spLocks noGrp="1"/>
          </p:cNvSpPr>
          <p:nvPr userDrawn="1">
            <p:ph type="body" sz="quarter" idx="12" hasCustomPrompt="1"/>
          </p:nvPr>
        </p:nvSpPr>
        <p:spPr>
          <a:xfrm>
            <a:off x="203201"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pic>
        <p:nvPicPr>
          <p:cNvPr id="17" name="Map.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346905" y="723168"/>
            <a:ext cx="4720038" cy="4153633"/>
          </a:xfrm>
          <a:prstGeom prst="rect">
            <a:avLst/>
          </a:prstGeom>
          <a:ln w="12700">
            <a:miter lim="400000"/>
          </a:ln>
        </p:spPr>
      </p:pic>
      <p:sp>
        <p:nvSpPr>
          <p:cNvPr id="4" name="Text Placeholder 3"/>
          <p:cNvSpPr>
            <a:spLocks noGrp="1"/>
          </p:cNvSpPr>
          <p:nvPr>
            <p:ph type="body" sz="quarter" idx="27" hasCustomPrompt="1"/>
          </p:nvPr>
        </p:nvSpPr>
        <p:spPr>
          <a:xfrm>
            <a:off x="4541202" y="5077702"/>
            <a:ext cx="1392568" cy="164148"/>
          </a:xfrm>
        </p:spPr>
        <p:txBody>
          <a:bodyPr wrap="square" lIns="0" tIns="0" rIns="0" bIns="0">
            <a:noAutofit/>
          </a:bodyPr>
          <a:lstStyle>
            <a:lvl1pPr marL="0" indent="0">
              <a:spcBef>
                <a:spcPts val="0"/>
              </a:spcBef>
              <a:buClr>
                <a:schemeClr val="tx2"/>
              </a:buClr>
              <a:buFont typeface="Arial" panose="020B0604020202020204" pitchFamily="34" charset="0"/>
              <a:buNone/>
              <a:defRPr sz="800" b="1"/>
            </a:lvl1pPr>
          </a:lstStyle>
          <a:p>
            <a:pPr lvl="0"/>
            <a:r>
              <a:rPr lang="en-US"/>
              <a:t>Country</a:t>
            </a:r>
          </a:p>
        </p:txBody>
      </p:sp>
      <p:sp>
        <p:nvSpPr>
          <p:cNvPr id="23" name="Text Placeholder 3"/>
          <p:cNvSpPr>
            <a:spLocks noGrp="1"/>
          </p:cNvSpPr>
          <p:nvPr>
            <p:ph type="body" sz="quarter" idx="28" hasCustomPrompt="1"/>
          </p:nvPr>
        </p:nvSpPr>
        <p:spPr>
          <a:xfrm>
            <a:off x="4572000" y="5268202"/>
            <a:ext cx="1361770" cy="164148"/>
          </a:xfrm>
        </p:spPr>
        <p:txBody>
          <a:bodyPr wrap="square" lIns="0" tIns="0" rIns="0" bIns="0">
            <a:noAutofit/>
          </a:bodyPr>
          <a:lstStyle>
            <a:lvl1pPr marL="0" indent="0">
              <a:spcBef>
                <a:spcPts val="0"/>
              </a:spcBef>
              <a:buClr>
                <a:schemeClr val="tx2"/>
              </a:buClr>
              <a:buFont typeface="Arial" panose="020B0604020202020204" pitchFamily="34" charset="0"/>
              <a:buNone/>
              <a:defRPr sz="800" b="0"/>
            </a:lvl1pPr>
          </a:lstStyle>
          <a:p>
            <a:pPr lvl="0"/>
            <a:r>
              <a:rPr lang="en-US"/>
              <a:t>Tempus </a:t>
            </a:r>
            <a:r>
              <a:rPr lang="en-US" err="1"/>
              <a:t>eu</a:t>
            </a:r>
            <a:r>
              <a:rPr lang="en-US"/>
              <a:t> </a:t>
            </a:r>
            <a:r>
              <a:rPr lang="en-US" err="1"/>
              <a:t>orci</a:t>
            </a:r>
            <a:r>
              <a:rPr lang="en-US"/>
              <a:t> in.</a:t>
            </a:r>
          </a:p>
        </p:txBody>
      </p:sp>
      <p:sp>
        <p:nvSpPr>
          <p:cNvPr id="25" name="Text Placeholder 3"/>
          <p:cNvSpPr>
            <a:spLocks noGrp="1"/>
          </p:cNvSpPr>
          <p:nvPr>
            <p:ph type="body" sz="quarter" idx="29" hasCustomPrompt="1"/>
          </p:nvPr>
        </p:nvSpPr>
        <p:spPr>
          <a:xfrm>
            <a:off x="6008052" y="5077702"/>
            <a:ext cx="1392568" cy="164148"/>
          </a:xfrm>
        </p:spPr>
        <p:txBody>
          <a:bodyPr wrap="square" lIns="0" tIns="0" rIns="0" bIns="0">
            <a:noAutofit/>
          </a:bodyPr>
          <a:lstStyle>
            <a:lvl1pPr marL="0" indent="0">
              <a:spcBef>
                <a:spcPts val="0"/>
              </a:spcBef>
              <a:buClr>
                <a:schemeClr val="tx2"/>
              </a:buClr>
              <a:buFont typeface="Arial" panose="020B0604020202020204" pitchFamily="34" charset="0"/>
              <a:buNone/>
              <a:defRPr sz="800" b="1"/>
            </a:lvl1pPr>
          </a:lstStyle>
          <a:p>
            <a:pPr lvl="0"/>
            <a:r>
              <a:rPr lang="en-US"/>
              <a:t>Country</a:t>
            </a:r>
          </a:p>
        </p:txBody>
      </p:sp>
      <p:sp>
        <p:nvSpPr>
          <p:cNvPr id="26" name="Text Placeholder 3"/>
          <p:cNvSpPr>
            <a:spLocks noGrp="1"/>
          </p:cNvSpPr>
          <p:nvPr>
            <p:ph type="body" sz="quarter" idx="30" hasCustomPrompt="1"/>
          </p:nvPr>
        </p:nvSpPr>
        <p:spPr>
          <a:xfrm>
            <a:off x="6038850" y="5268202"/>
            <a:ext cx="1361770" cy="164148"/>
          </a:xfrm>
        </p:spPr>
        <p:txBody>
          <a:bodyPr wrap="square" lIns="0" tIns="0" rIns="0" bIns="0">
            <a:noAutofit/>
          </a:bodyPr>
          <a:lstStyle>
            <a:lvl1pPr marL="0" indent="0">
              <a:spcBef>
                <a:spcPts val="0"/>
              </a:spcBef>
              <a:buClr>
                <a:schemeClr val="tx2"/>
              </a:buClr>
              <a:buFont typeface="Arial" panose="020B0604020202020204" pitchFamily="34" charset="0"/>
              <a:buNone/>
              <a:defRPr sz="800" b="0"/>
            </a:lvl1pPr>
          </a:lstStyle>
          <a:p>
            <a:pPr lvl="0"/>
            <a:r>
              <a:rPr lang="en-US"/>
              <a:t>Tempus </a:t>
            </a:r>
            <a:r>
              <a:rPr lang="en-US" err="1"/>
              <a:t>eu</a:t>
            </a:r>
            <a:r>
              <a:rPr lang="en-US"/>
              <a:t> </a:t>
            </a:r>
            <a:r>
              <a:rPr lang="en-US" err="1"/>
              <a:t>orci</a:t>
            </a:r>
            <a:r>
              <a:rPr lang="en-US"/>
              <a:t> in.</a:t>
            </a:r>
          </a:p>
        </p:txBody>
      </p:sp>
      <p:sp>
        <p:nvSpPr>
          <p:cNvPr id="27" name="Text Placeholder 3"/>
          <p:cNvSpPr>
            <a:spLocks noGrp="1"/>
          </p:cNvSpPr>
          <p:nvPr>
            <p:ph type="body" sz="quarter" idx="31" hasCustomPrompt="1"/>
          </p:nvPr>
        </p:nvSpPr>
        <p:spPr>
          <a:xfrm>
            <a:off x="7493952" y="5077702"/>
            <a:ext cx="1392568" cy="164148"/>
          </a:xfrm>
        </p:spPr>
        <p:txBody>
          <a:bodyPr wrap="square" lIns="0" tIns="0" rIns="0" bIns="0">
            <a:noAutofit/>
          </a:bodyPr>
          <a:lstStyle>
            <a:lvl1pPr marL="0" indent="0">
              <a:spcBef>
                <a:spcPts val="0"/>
              </a:spcBef>
              <a:buClr>
                <a:schemeClr val="tx2"/>
              </a:buClr>
              <a:buFont typeface="Arial" panose="020B0604020202020204" pitchFamily="34" charset="0"/>
              <a:buNone/>
              <a:defRPr sz="800" b="1"/>
            </a:lvl1pPr>
          </a:lstStyle>
          <a:p>
            <a:pPr lvl="0"/>
            <a:r>
              <a:rPr lang="en-US"/>
              <a:t>Country</a:t>
            </a:r>
          </a:p>
        </p:txBody>
      </p:sp>
      <p:sp>
        <p:nvSpPr>
          <p:cNvPr id="28" name="Text Placeholder 3"/>
          <p:cNvSpPr>
            <a:spLocks noGrp="1"/>
          </p:cNvSpPr>
          <p:nvPr>
            <p:ph type="body" sz="quarter" idx="32" hasCustomPrompt="1"/>
          </p:nvPr>
        </p:nvSpPr>
        <p:spPr>
          <a:xfrm>
            <a:off x="7524750" y="5268202"/>
            <a:ext cx="1361770" cy="164148"/>
          </a:xfrm>
        </p:spPr>
        <p:txBody>
          <a:bodyPr wrap="square" lIns="0" tIns="0" rIns="0" bIns="0">
            <a:noAutofit/>
          </a:bodyPr>
          <a:lstStyle>
            <a:lvl1pPr marL="0" indent="0">
              <a:spcBef>
                <a:spcPts val="0"/>
              </a:spcBef>
              <a:buClr>
                <a:schemeClr val="tx2"/>
              </a:buClr>
              <a:buFont typeface="Arial" panose="020B0604020202020204" pitchFamily="34" charset="0"/>
              <a:buNone/>
              <a:defRPr sz="800" b="0"/>
            </a:lvl1pPr>
          </a:lstStyle>
          <a:p>
            <a:pPr lvl="0"/>
            <a:r>
              <a:rPr lang="en-US"/>
              <a:t>Tempus </a:t>
            </a:r>
            <a:r>
              <a:rPr lang="en-US" err="1"/>
              <a:t>eu</a:t>
            </a:r>
            <a:r>
              <a:rPr lang="en-US"/>
              <a:t> </a:t>
            </a:r>
            <a:r>
              <a:rPr lang="en-US" err="1"/>
              <a:t>orci</a:t>
            </a:r>
            <a:r>
              <a:rPr lang="en-US"/>
              <a:t> in.</a:t>
            </a:r>
          </a:p>
        </p:txBody>
      </p:sp>
      <p:sp>
        <p:nvSpPr>
          <p:cNvPr id="29" name="Text Placeholder 3"/>
          <p:cNvSpPr>
            <a:spLocks noGrp="1"/>
          </p:cNvSpPr>
          <p:nvPr>
            <p:ph type="body" sz="quarter" idx="33" hasCustomPrompt="1"/>
          </p:nvPr>
        </p:nvSpPr>
        <p:spPr>
          <a:xfrm>
            <a:off x="4541202" y="5534902"/>
            <a:ext cx="1392568" cy="164148"/>
          </a:xfrm>
        </p:spPr>
        <p:txBody>
          <a:bodyPr wrap="square" lIns="0" tIns="0" rIns="0" bIns="0">
            <a:noAutofit/>
          </a:bodyPr>
          <a:lstStyle>
            <a:lvl1pPr marL="0" indent="0">
              <a:spcBef>
                <a:spcPts val="0"/>
              </a:spcBef>
              <a:buClr>
                <a:schemeClr val="tx2"/>
              </a:buClr>
              <a:buFont typeface="Arial" panose="020B0604020202020204" pitchFamily="34" charset="0"/>
              <a:buNone/>
              <a:defRPr sz="800" b="1"/>
            </a:lvl1pPr>
          </a:lstStyle>
          <a:p>
            <a:pPr lvl="0"/>
            <a:r>
              <a:rPr lang="en-US"/>
              <a:t>Country</a:t>
            </a:r>
          </a:p>
        </p:txBody>
      </p:sp>
      <p:sp>
        <p:nvSpPr>
          <p:cNvPr id="30" name="Text Placeholder 3"/>
          <p:cNvSpPr>
            <a:spLocks noGrp="1"/>
          </p:cNvSpPr>
          <p:nvPr>
            <p:ph type="body" sz="quarter" idx="34" hasCustomPrompt="1"/>
          </p:nvPr>
        </p:nvSpPr>
        <p:spPr>
          <a:xfrm>
            <a:off x="4572000" y="5725402"/>
            <a:ext cx="1361770" cy="164148"/>
          </a:xfrm>
        </p:spPr>
        <p:txBody>
          <a:bodyPr wrap="square" lIns="0" tIns="0" rIns="0" bIns="0">
            <a:noAutofit/>
          </a:bodyPr>
          <a:lstStyle>
            <a:lvl1pPr marL="0" indent="0">
              <a:spcBef>
                <a:spcPts val="0"/>
              </a:spcBef>
              <a:buClr>
                <a:schemeClr val="tx2"/>
              </a:buClr>
              <a:buFont typeface="Arial" panose="020B0604020202020204" pitchFamily="34" charset="0"/>
              <a:buNone/>
              <a:defRPr sz="800" b="0"/>
            </a:lvl1pPr>
          </a:lstStyle>
          <a:p>
            <a:pPr lvl="0"/>
            <a:r>
              <a:rPr lang="en-US"/>
              <a:t>Tempus </a:t>
            </a:r>
            <a:r>
              <a:rPr lang="en-US" err="1"/>
              <a:t>eu</a:t>
            </a:r>
            <a:r>
              <a:rPr lang="en-US"/>
              <a:t> </a:t>
            </a:r>
            <a:r>
              <a:rPr lang="en-US" err="1"/>
              <a:t>orci</a:t>
            </a:r>
            <a:r>
              <a:rPr lang="en-US"/>
              <a:t> in.</a:t>
            </a:r>
          </a:p>
        </p:txBody>
      </p:sp>
      <p:sp>
        <p:nvSpPr>
          <p:cNvPr id="31" name="Text Placeholder 3"/>
          <p:cNvSpPr>
            <a:spLocks noGrp="1"/>
          </p:cNvSpPr>
          <p:nvPr>
            <p:ph type="body" sz="quarter" idx="35" hasCustomPrompt="1"/>
          </p:nvPr>
        </p:nvSpPr>
        <p:spPr>
          <a:xfrm>
            <a:off x="6008052" y="5534902"/>
            <a:ext cx="1392568" cy="164148"/>
          </a:xfrm>
        </p:spPr>
        <p:txBody>
          <a:bodyPr wrap="square" lIns="0" tIns="0" rIns="0" bIns="0">
            <a:noAutofit/>
          </a:bodyPr>
          <a:lstStyle>
            <a:lvl1pPr marL="0" indent="0">
              <a:spcBef>
                <a:spcPts val="0"/>
              </a:spcBef>
              <a:buClr>
                <a:schemeClr val="tx2"/>
              </a:buClr>
              <a:buFont typeface="Arial" panose="020B0604020202020204" pitchFamily="34" charset="0"/>
              <a:buNone/>
              <a:defRPr sz="800" b="1"/>
            </a:lvl1pPr>
          </a:lstStyle>
          <a:p>
            <a:pPr lvl="0"/>
            <a:r>
              <a:rPr lang="en-US"/>
              <a:t>Country</a:t>
            </a:r>
          </a:p>
        </p:txBody>
      </p:sp>
      <p:sp>
        <p:nvSpPr>
          <p:cNvPr id="32" name="Text Placeholder 3"/>
          <p:cNvSpPr>
            <a:spLocks noGrp="1"/>
          </p:cNvSpPr>
          <p:nvPr>
            <p:ph type="body" sz="quarter" idx="36" hasCustomPrompt="1"/>
          </p:nvPr>
        </p:nvSpPr>
        <p:spPr>
          <a:xfrm>
            <a:off x="6038850" y="5725402"/>
            <a:ext cx="1361770" cy="164148"/>
          </a:xfrm>
        </p:spPr>
        <p:txBody>
          <a:bodyPr wrap="square" lIns="0" tIns="0" rIns="0" bIns="0">
            <a:noAutofit/>
          </a:bodyPr>
          <a:lstStyle>
            <a:lvl1pPr marL="0" indent="0">
              <a:spcBef>
                <a:spcPts val="0"/>
              </a:spcBef>
              <a:buClr>
                <a:schemeClr val="tx2"/>
              </a:buClr>
              <a:buFont typeface="Arial" panose="020B0604020202020204" pitchFamily="34" charset="0"/>
              <a:buNone/>
              <a:defRPr sz="800" b="0"/>
            </a:lvl1pPr>
          </a:lstStyle>
          <a:p>
            <a:pPr lvl="0"/>
            <a:r>
              <a:rPr lang="en-US"/>
              <a:t>Tempus </a:t>
            </a:r>
            <a:r>
              <a:rPr lang="en-US" err="1"/>
              <a:t>eu</a:t>
            </a:r>
            <a:r>
              <a:rPr lang="en-US"/>
              <a:t> </a:t>
            </a:r>
            <a:r>
              <a:rPr lang="en-US" err="1"/>
              <a:t>orci</a:t>
            </a:r>
            <a:r>
              <a:rPr lang="en-US"/>
              <a:t> in.</a:t>
            </a:r>
          </a:p>
        </p:txBody>
      </p:sp>
      <p:sp>
        <p:nvSpPr>
          <p:cNvPr id="33" name="Text Placeholder 3"/>
          <p:cNvSpPr>
            <a:spLocks noGrp="1"/>
          </p:cNvSpPr>
          <p:nvPr>
            <p:ph type="body" sz="quarter" idx="37" hasCustomPrompt="1"/>
          </p:nvPr>
        </p:nvSpPr>
        <p:spPr>
          <a:xfrm>
            <a:off x="7493952" y="5534902"/>
            <a:ext cx="1392568" cy="164148"/>
          </a:xfrm>
        </p:spPr>
        <p:txBody>
          <a:bodyPr wrap="square" lIns="0" tIns="0" rIns="0" bIns="0">
            <a:noAutofit/>
          </a:bodyPr>
          <a:lstStyle>
            <a:lvl1pPr marL="0" indent="0">
              <a:spcBef>
                <a:spcPts val="0"/>
              </a:spcBef>
              <a:buClr>
                <a:schemeClr val="tx2"/>
              </a:buClr>
              <a:buFont typeface="Arial" panose="020B0604020202020204" pitchFamily="34" charset="0"/>
              <a:buNone/>
              <a:defRPr sz="800" b="1"/>
            </a:lvl1pPr>
          </a:lstStyle>
          <a:p>
            <a:pPr lvl="0"/>
            <a:r>
              <a:rPr lang="en-US"/>
              <a:t>Country</a:t>
            </a:r>
          </a:p>
        </p:txBody>
      </p:sp>
      <p:sp>
        <p:nvSpPr>
          <p:cNvPr id="34" name="Text Placeholder 3"/>
          <p:cNvSpPr>
            <a:spLocks noGrp="1"/>
          </p:cNvSpPr>
          <p:nvPr>
            <p:ph type="body" sz="quarter" idx="38" hasCustomPrompt="1"/>
          </p:nvPr>
        </p:nvSpPr>
        <p:spPr>
          <a:xfrm>
            <a:off x="7524750" y="5725402"/>
            <a:ext cx="1361770" cy="164148"/>
          </a:xfrm>
        </p:spPr>
        <p:txBody>
          <a:bodyPr wrap="square" lIns="0" tIns="0" rIns="0" bIns="0">
            <a:noAutofit/>
          </a:bodyPr>
          <a:lstStyle>
            <a:lvl1pPr marL="0" indent="0">
              <a:spcBef>
                <a:spcPts val="0"/>
              </a:spcBef>
              <a:buClr>
                <a:schemeClr val="tx2"/>
              </a:buClr>
              <a:buFont typeface="Arial" panose="020B0604020202020204" pitchFamily="34" charset="0"/>
              <a:buNone/>
              <a:defRPr sz="800" b="0"/>
            </a:lvl1pPr>
          </a:lstStyle>
          <a:p>
            <a:pPr lvl="0"/>
            <a:r>
              <a:rPr lang="en-US"/>
              <a:t>Tempus </a:t>
            </a:r>
            <a:r>
              <a:rPr lang="en-US" err="1"/>
              <a:t>eu</a:t>
            </a:r>
            <a:r>
              <a:rPr lang="en-US"/>
              <a:t> </a:t>
            </a:r>
            <a:r>
              <a:rPr lang="en-US" err="1"/>
              <a:t>orci</a:t>
            </a:r>
            <a:r>
              <a:rPr lang="en-US"/>
              <a:t> in.</a:t>
            </a:r>
          </a:p>
        </p:txBody>
      </p:sp>
      <p:sp>
        <p:nvSpPr>
          <p:cNvPr id="35" name="Text Placeholder 2"/>
          <p:cNvSpPr>
            <a:spLocks noGrp="1"/>
          </p:cNvSpPr>
          <p:nvPr>
            <p:ph type="body" sz="quarter" idx="39" hasCustomPrompt="1"/>
          </p:nvPr>
        </p:nvSpPr>
        <p:spPr>
          <a:xfrm>
            <a:off x="116115" y="3594055"/>
            <a:ext cx="1963055" cy="574765"/>
          </a:xfrm>
        </p:spPr>
        <p:txBody>
          <a:bodyPr lIns="0" tIns="0" rIns="0" bIns="0"/>
          <a:lstStyle>
            <a:lvl1pPr marL="171450" indent="-171450" algn="l" defTabSz="1828800" rtl="0" eaLnBrk="1" latinLnBrk="0" hangingPunct="1">
              <a:lnSpc>
                <a:spcPct val="100000"/>
              </a:lnSpc>
              <a:spcBef>
                <a:spcPts val="600"/>
              </a:spcBef>
              <a:buClr>
                <a:schemeClr val="accent6"/>
              </a:buClr>
              <a:buFont typeface="Arial" panose="020B0604020202020204" pitchFamily="34" charset="0"/>
              <a:buChar char="•"/>
              <a:defRPr lang="en-US" sz="9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err="1"/>
              <a:t>Bulletpoints</a:t>
            </a:r>
            <a:r>
              <a:rPr lang="en-US"/>
              <a:t> in minimum of 18pt.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p>
        </p:txBody>
      </p:sp>
      <p:sp>
        <p:nvSpPr>
          <p:cNvPr id="37" name="Text Placeholder 2"/>
          <p:cNvSpPr>
            <a:spLocks noGrp="1"/>
          </p:cNvSpPr>
          <p:nvPr>
            <p:ph type="body" sz="quarter" idx="41" hasCustomPrompt="1"/>
          </p:nvPr>
        </p:nvSpPr>
        <p:spPr>
          <a:xfrm>
            <a:off x="4776470" y="1703668"/>
            <a:ext cx="390843" cy="517341"/>
          </a:xfrm>
          <a:prstGeom prst="ellipse">
            <a:avLst/>
          </a:prstGeom>
          <a:solidFill>
            <a:schemeClr val="accent1"/>
          </a:solidFill>
        </p:spPr>
        <p:txBody>
          <a:bodyPr lIns="0" rIns="0" anchor="ctr" anchorCtr="0"/>
          <a:lstStyle>
            <a:lvl1pPr marL="0" indent="0" algn="ctr" defTabSz="1828800" rtl="0" eaLnBrk="1" latinLnBrk="0" hangingPunct="1">
              <a:lnSpc>
                <a:spcPct val="100000"/>
              </a:lnSpc>
              <a:spcBef>
                <a:spcPts val="600"/>
              </a:spcBef>
              <a:buClr>
                <a:schemeClr val="accent2"/>
              </a:buClr>
              <a:buFont typeface="Arial" panose="020B0604020202020204" pitchFamily="34" charset="0"/>
              <a:buNone/>
              <a:defRPr lang="en-US" sz="800" b="0" u="sng" kern="1200" dirty="0" smtClean="0">
                <a:solidFill>
                  <a:schemeClr val="bg1"/>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Text</a:t>
            </a:r>
          </a:p>
        </p:txBody>
      </p:sp>
      <p:sp>
        <p:nvSpPr>
          <p:cNvPr id="39" name="Text Placeholder 2"/>
          <p:cNvSpPr>
            <a:spLocks noGrp="1"/>
          </p:cNvSpPr>
          <p:nvPr>
            <p:ph type="body" sz="quarter" idx="42" hasCustomPrompt="1"/>
          </p:nvPr>
        </p:nvSpPr>
        <p:spPr>
          <a:xfrm>
            <a:off x="6552295" y="1596422"/>
            <a:ext cx="390843" cy="517341"/>
          </a:xfrm>
          <a:prstGeom prst="ellipse">
            <a:avLst/>
          </a:prstGeom>
          <a:solidFill>
            <a:schemeClr val="accent5"/>
          </a:solidFill>
        </p:spPr>
        <p:txBody>
          <a:bodyPr lIns="0" rIns="0" anchor="ctr" anchorCtr="0"/>
          <a:lstStyle>
            <a:lvl1pPr marL="0" indent="0" algn="ctr" defTabSz="1828800" rtl="0" eaLnBrk="1" latinLnBrk="0" hangingPunct="1">
              <a:lnSpc>
                <a:spcPct val="100000"/>
              </a:lnSpc>
              <a:spcBef>
                <a:spcPts val="600"/>
              </a:spcBef>
              <a:buClr>
                <a:schemeClr val="accent2"/>
              </a:buClr>
              <a:buFont typeface="Arial" panose="020B0604020202020204" pitchFamily="34" charset="0"/>
              <a:buNone/>
              <a:defRPr lang="en-US" sz="800" b="0" u="sng" kern="1200" dirty="0" smtClean="0">
                <a:solidFill>
                  <a:schemeClr val="bg1"/>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Text</a:t>
            </a:r>
          </a:p>
        </p:txBody>
      </p:sp>
      <p:sp>
        <p:nvSpPr>
          <p:cNvPr id="40" name="Text Placeholder 2"/>
          <p:cNvSpPr>
            <a:spLocks noGrp="1"/>
          </p:cNvSpPr>
          <p:nvPr>
            <p:ph type="body" sz="quarter" idx="43" hasCustomPrompt="1"/>
          </p:nvPr>
        </p:nvSpPr>
        <p:spPr>
          <a:xfrm>
            <a:off x="7044206" y="1962339"/>
            <a:ext cx="390843" cy="517341"/>
          </a:xfrm>
          <a:prstGeom prst="ellipse">
            <a:avLst/>
          </a:prstGeom>
          <a:solidFill>
            <a:schemeClr val="accent2"/>
          </a:solidFill>
        </p:spPr>
        <p:txBody>
          <a:bodyPr lIns="0" rIns="0" anchor="ctr" anchorCtr="0"/>
          <a:lstStyle>
            <a:lvl1pPr marL="0" indent="0" algn="ctr" defTabSz="1828800" rtl="0" eaLnBrk="1" latinLnBrk="0" hangingPunct="1">
              <a:lnSpc>
                <a:spcPct val="100000"/>
              </a:lnSpc>
              <a:spcBef>
                <a:spcPts val="600"/>
              </a:spcBef>
              <a:buClr>
                <a:schemeClr val="accent2"/>
              </a:buClr>
              <a:buFont typeface="Arial" panose="020B0604020202020204" pitchFamily="34" charset="0"/>
              <a:buNone/>
              <a:defRPr lang="en-US" sz="800" b="0" u="sng" kern="1200" dirty="0" smtClean="0">
                <a:solidFill>
                  <a:schemeClr val="bg1"/>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Text</a:t>
            </a:r>
          </a:p>
        </p:txBody>
      </p:sp>
      <p:sp>
        <p:nvSpPr>
          <p:cNvPr id="41" name="Text Placeholder 2"/>
          <p:cNvSpPr>
            <a:spLocks noGrp="1"/>
          </p:cNvSpPr>
          <p:nvPr>
            <p:ph type="body" sz="quarter" idx="44" hasCustomPrompt="1"/>
          </p:nvPr>
        </p:nvSpPr>
        <p:spPr>
          <a:xfrm>
            <a:off x="5648008" y="2993800"/>
            <a:ext cx="390843" cy="517341"/>
          </a:xfrm>
          <a:prstGeom prst="ellipse">
            <a:avLst/>
          </a:prstGeom>
          <a:solidFill>
            <a:schemeClr val="accent6"/>
          </a:solidFill>
        </p:spPr>
        <p:txBody>
          <a:bodyPr lIns="0" rIns="0" anchor="ctr" anchorCtr="0"/>
          <a:lstStyle>
            <a:lvl1pPr marL="0" indent="0" algn="ctr" defTabSz="1828800" rtl="0" eaLnBrk="1" latinLnBrk="0" hangingPunct="1">
              <a:lnSpc>
                <a:spcPct val="100000"/>
              </a:lnSpc>
              <a:spcBef>
                <a:spcPts val="600"/>
              </a:spcBef>
              <a:buClr>
                <a:schemeClr val="accent2"/>
              </a:buClr>
              <a:buFont typeface="Arial" panose="020B0604020202020204" pitchFamily="34" charset="0"/>
              <a:buNone/>
              <a:defRPr lang="en-US" sz="800" b="0" u="sng" kern="1200" dirty="0" smtClean="0">
                <a:solidFill>
                  <a:schemeClr val="bg1"/>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Text</a:t>
            </a:r>
          </a:p>
        </p:txBody>
      </p:sp>
      <p:sp>
        <p:nvSpPr>
          <p:cNvPr id="42" name="Text Placeholder 2"/>
          <p:cNvSpPr>
            <a:spLocks noGrp="1"/>
          </p:cNvSpPr>
          <p:nvPr>
            <p:ph type="body" sz="quarter" idx="45" hasCustomPrompt="1"/>
          </p:nvPr>
        </p:nvSpPr>
        <p:spPr>
          <a:xfrm>
            <a:off x="7665245" y="2324934"/>
            <a:ext cx="390843" cy="517341"/>
          </a:xfrm>
          <a:prstGeom prst="ellipse">
            <a:avLst/>
          </a:prstGeom>
          <a:solidFill>
            <a:schemeClr val="accent4"/>
          </a:solidFill>
        </p:spPr>
        <p:txBody>
          <a:bodyPr lIns="0" rIns="0" anchor="ctr" anchorCtr="0"/>
          <a:lstStyle>
            <a:lvl1pPr marL="0" indent="0" algn="ctr" defTabSz="1828800" rtl="0" eaLnBrk="1" latinLnBrk="0" hangingPunct="1">
              <a:lnSpc>
                <a:spcPct val="100000"/>
              </a:lnSpc>
              <a:spcBef>
                <a:spcPts val="600"/>
              </a:spcBef>
              <a:buClr>
                <a:schemeClr val="accent2"/>
              </a:buClr>
              <a:buFont typeface="Arial" panose="020B0604020202020204" pitchFamily="34" charset="0"/>
              <a:buNone/>
              <a:defRPr lang="en-US" sz="800" b="0" u="sng" kern="1200" dirty="0" smtClean="0">
                <a:solidFill>
                  <a:schemeClr val="bg1"/>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Text</a:t>
            </a:r>
          </a:p>
        </p:txBody>
      </p:sp>
      <p:sp>
        <p:nvSpPr>
          <p:cNvPr id="44" name="Text Placeholder 2"/>
          <p:cNvSpPr>
            <a:spLocks noGrp="1"/>
          </p:cNvSpPr>
          <p:nvPr>
            <p:ph type="body" sz="quarter" idx="46" hasCustomPrompt="1"/>
          </p:nvPr>
        </p:nvSpPr>
        <p:spPr>
          <a:xfrm>
            <a:off x="7953950" y="1807592"/>
            <a:ext cx="390843" cy="517341"/>
          </a:xfrm>
          <a:prstGeom prst="ellipse">
            <a:avLst/>
          </a:prstGeom>
          <a:solidFill>
            <a:schemeClr val="accent3"/>
          </a:solidFill>
        </p:spPr>
        <p:txBody>
          <a:bodyPr lIns="0" rIns="0" anchor="ctr" anchorCtr="0"/>
          <a:lstStyle>
            <a:lvl1pPr marL="0" indent="0" algn="ctr" defTabSz="1828800" rtl="0" eaLnBrk="1" latinLnBrk="0" hangingPunct="1">
              <a:lnSpc>
                <a:spcPct val="100000"/>
              </a:lnSpc>
              <a:spcBef>
                <a:spcPts val="600"/>
              </a:spcBef>
              <a:buClr>
                <a:schemeClr val="accent2"/>
              </a:buClr>
              <a:buFont typeface="Arial" panose="020B0604020202020204" pitchFamily="34" charset="0"/>
              <a:buNone/>
              <a:defRPr lang="en-US" sz="800" b="0" u="sng" kern="1200" dirty="0" smtClean="0">
                <a:solidFill>
                  <a:schemeClr val="bg1"/>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Text</a:t>
            </a:r>
          </a:p>
        </p:txBody>
      </p:sp>
      <p:sp>
        <p:nvSpPr>
          <p:cNvPr id="45" name="Text Placeholder 2"/>
          <p:cNvSpPr>
            <a:spLocks noGrp="1"/>
          </p:cNvSpPr>
          <p:nvPr>
            <p:ph type="body" sz="quarter" idx="47" hasCustomPrompt="1"/>
          </p:nvPr>
        </p:nvSpPr>
        <p:spPr>
          <a:xfrm>
            <a:off x="116115" y="4306526"/>
            <a:ext cx="1963055" cy="394425"/>
          </a:xfrm>
        </p:spPr>
        <p:txBody>
          <a:bodyPr lIns="0" tIns="0" rIns="0" bIns="0"/>
          <a:lstStyle>
            <a:lvl1pPr marL="171450" indent="-171450" algn="l" defTabSz="1828800" rtl="0" eaLnBrk="1" latinLnBrk="0" hangingPunct="1">
              <a:lnSpc>
                <a:spcPct val="100000"/>
              </a:lnSpc>
              <a:spcBef>
                <a:spcPts val="600"/>
              </a:spcBef>
              <a:buClr>
                <a:schemeClr val="accent6"/>
              </a:buClr>
              <a:buFont typeface="Arial" panose="020B0604020202020204" pitchFamily="34" charset="0"/>
              <a:buChar char="•"/>
              <a:defRPr lang="en-US" sz="9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p:txBody>
      </p:sp>
      <p:sp>
        <p:nvSpPr>
          <p:cNvPr id="46" name="Text Placeholder 2"/>
          <p:cNvSpPr>
            <a:spLocks noGrp="1"/>
          </p:cNvSpPr>
          <p:nvPr>
            <p:ph type="body" sz="quarter" idx="48" hasCustomPrompt="1"/>
          </p:nvPr>
        </p:nvSpPr>
        <p:spPr>
          <a:xfrm>
            <a:off x="116115" y="4838657"/>
            <a:ext cx="1963055" cy="760185"/>
          </a:xfrm>
        </p:spPr>
        <p:txBody>
          <a:bodyPr lIns="0" tIns="0" rIns="0" bIns="0"/>
          <a:lstStyle>
            <a:lvl1pPr marL="171450" indent="-171450" algn="l" defTabSz="1828800" rtl="0" eaLnBrk="1" latinLnBrk="0" hangingPunct="1">
              <a:lnSpc>
                <a:spcPct val="100000"/>
              </a:lnSpc>
              <a:spcBef>
                <a:spcPts val="600"/>
              </a:spcBef>
              <a:buClr>
                <a:schemeClr val="accent6"/>
              </a:buClr>
              <a:buFont typeface="Arial" panose="020B0604020202020204" pitchFamily="34" charset="0"/>
              <a:buChar char="•"/>
              <a:defRPr lang="en-US" sz="9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err="1"/>
              <a:t>Pellentesque</a:t>
            </a:r>
            <a:r>
              <a:rPr lang="en-US"/>
              <a:t> </a:t>
            </a:r>
            <a:r>
              <a:rPr lang="en-US" err="1"/>
              <a:t>sodales</a:t>
            </a:r>
            <a:r>
              <a:rPr lang="en-US"/>
              <a:t> </a:t>
            </a:r>
            <a:r>
              <a:rPr lang="en-US" err="1"/>
              <a:t>purus</a:t>
            </a:r>
            <a:r>
              <a:rPr lang="en-US"/>
              <a:t> et dui convallis, </a:t>
            </a:r>
            <a:r>
              <a:rPr lang="en-US" err="1"/>
              <a:t>sed</a:t>
            </a:r>
            <a:r>
              <a:rPr lang="en-US"/>
              <a:t> </a:t>
            </a:r>
            <a:r>
              <a:rPr lang="en-US" err="1"/>
              <a:t>facilisis</a:t>
            </a:r>
            <a:r>
              <a:rPr lang="en-US"/>
              <a:t> lorem </a:t>
            </a:r>
            <a:r>
              <a:rPr lang="en-US" err="1"/>
              <a:t>volutpat</a:t>
            </a:r>
            <a:r>
              <a:rPr lang="en-US"/>
              <a:t>. Integer non </a:t>
            </a:r>
            <a:r>
              <a:rPr lang="en-US" err="1"/>
              <a:t>elit</a:t>
            </a:r>
            <a:r>
              <a:rPr lang="en-US"/>
              <a:t> </a:t>
            </a:r>
            <a:r>
              <a:rPr lang="en-US" err="1"/>
              <a:t>lacinia</a:t>
            </a:r>
            <a:r>
              <a:rPr lang="en-US"/>
              <a:t> </a:t>
            </a:r>
            <a:r>
              <a:rPr lang="en-US" err="1"/>
              <a:t>diam</a:t>
            </a:r>
            <a:r>
              <a:rPr lang="en-US"/>
              <a:t> </a:t>
            </a:r>
            <a:r>
              <a:rPr lang="en-US" err="1"/>
              <a:t>venenatis</a:t>
            </a:r>
            <a:r>
              <a:rPr lang="en-US"/>
              <a:t> </a:t>
            </a:r>
            <a:r>
              <a:rPr lang="en-US" err="1"/>
              <a:t>consequat</a:t>
            </a:r>
            <a:r>
              <a:rPr lang="en-US"/>
              <a:t>.</a:t>
            </a:r>
          </a:p>
        </p:txBody>
      </p:sp>
      <p:sp>
        <p:nvSpPr>
          <p:cNvPr id="52" name="Text Placeholder 2"/>
          <p:cNvSpPr>
            <a:spLocks noGrp="1"/>
          </p:cNvSpPr>
          <p:nvPr>
            <p:ph type="body" sz="quarter" idx="49" hasCustomPrompt="1"/>
          </p:nvPr>
        </p:nvSpPr>
        <p:spPr>
          <a:xfrm>
            <a:off x="2178961" y="3594055"/>
            <a:ext cx="1963055" cy="574765"/>
          </a:xfrm>
        </p:spPr>
        <p:txBody>
          <a:bodyPr lIns="0" tIns="0" rIns="0" bIns="0"/>
          <a:lstStyle>
            <a:lvl1pPr marL="171450" indent="-171450" algn="l" defTabSz="1828800" rtl="0" eaLnBrk="1" latinLnBrk="0" hangingPunct="1">
              <a:lnSpc>
                <a:spcPct val="100000"/>
              </a:lnSpc>
              <a:spcBef>
                <a:spcPts val="600"/>
              </a:spcBef>
              <a:buClr>
                <a:schemeClr val="accent6"/>
              </a:buClr>
              <a:buFont typeface="Arial" panose="020B0604020202020204" pitchFamily="34" charset="0"/>
              <a:buChar char="•"/>
              <a:defRPr lang="en-US" sz="9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fr-FR"/>
              <a:t>Tempus eu </a:t>
            </a:r>
            <a:r>
              <a:rPr lang="fr-FR" err="1"/>
              <a:t>orci</a:t>
            </a:r>
            <a:r>
              <a:rPr lang="fr-FR"/>
              <a:t> in, </a:t>
            </a:r>
            <a:r>
              <a:rPr lang="fr-FR" err="1"/>
              <a:t>consectetur</a:t>
            </a:r>
            <a:r>
              <a:rPr lang="fr-FR"/>
              <a:t> </a:t>
            </a:r>
            <a:r>
              <a:rPr lang="fr-FR" err="1"/>
              <a:t>congue</a:t>
            </a:r>
            <a:r>
              <a:rPr lang="fr-FR"/>
              <a:t> </a:t>
            </a:r>
            <a:r>
              <a:rPr lang="fr-FR" err="1"/>
              <a:t>felis</a:t>
            </a:r>
            <a:r>
              <a:rPr lang="fr-FR"/>
              <a:t>. </a:t>
            </a:r>
            <a:r>
              <a:rPr lang="fr-FR" err="1"/>
              <a:t>Donec</a:t>
            </a:r>
            <a:r>
              <a:rPr lang="fr-FR"/>
              <a:t> ut </a:t>
            </a:r>
            <a:r>
              <a:rPr lang="fr-FR" err="1"/>
              <a:t>augue</a:t>
            </a:r>
            <a:r>
              <a:rPr lang="fr-FR"/>
              <a:t> et </a:t>
            </a:r>
            <a:r>
              <a:rPr lang="fr-FR" err="1"/>
              <a:t>sapien</a:t>
            </a:r>
            <a:r>
              <a:rPr lang="fr-FR"/>
              <a:t> </a:t>
            </a:r>
            <a:r>
              <a:rPr lang="fr-FR" err="1"/>
              <a:t>mattis</a:t>
            </a:r>
            <a:r>
              <a:rPr lang="fr-FR"/>
              <a:t> </a:t>
            </a:r>
            <a:r>
              <a:rPr lang="fr-FR" err="1"/>
              <a:t>scelerisque</a:t>
            </a:r>
            <a:r>
              <a:rPr lang="fr-FR"/>
              <a:t>. </a:t>
            </a:r>
          </a:p>
        </p:txBody>
      </p:sp>
      <p:sp>
        <p:nvSpPr>
          <p:cNvPr id="53" name="Text Placeholder 2"/>
          <p:cNvSpPr>
            <a:spLocks noGrp="1"/>
          </p:cNvSpPr>
          <p:nvPr>
            <p:ph type="body" sz="quarter" idx="50" hasCustomPrompt="1"/>
          </p:nvPr>
        </p:nvSpPr>
        <p:spPr>
          <a:xfrm>
            <a:off x="2178961" y="4306526"/>
            <a:ext cx="1963055" cy="394425"/>
          </a:xfrm>
        </p:spPr>
        <p:txBody>
          <a:bodyPr lIns="0" tIns="0" rIns="0" bIns="0"/>
          <a:lstStyle>
            <a:lvl1pPr marL="171450" indent="-171450" algn="l" defTabSz="1828800" rtl="0" eaLnBrk="1" latinLnBrk="0" hangingPunct="1">
              <a:lnSpc>
                <a:spcPct val="100000"/>
              </a:lnSpc>
              <a:spcBef>
                <a:spcPts val="600"/>
              </a:spcBef>
              <a:buClr>
                <a:schemeClr val="accent6"/>
              </a:buClr>
              <a:buFont typeface="Arial" panose="020B0604020202020204" pitchFamily="34" charset="0"/>
              <a:buChar char="•"/>
              <a:defRPr lang="en-US" sz="9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it-IT"/>
              <a:t>Curabitur eget nunc vitae orci commodo accumsan.</a:t>
            </a:r>
            <a:endParaRPr lang="en-US"/>
          </a:p>
        </p:txBody>
      </p:sp>
      <p:sp>
        <p:nvSpPr>
          <p:cNvPr id="54" name="Text Placeholder 2"/>
          <p:cNvSpPr>
            <a:spLocks noGrp="1"/>
          </p:cNvSpPr>
          <p:nvPr>
            <p:ph type="body" sz="quarter" idx="51" hasCustomPrompt="1"/>
          </p:nvPr>
        </p:nvSpPr>
        <p:spPr>
          <a:xfrm>
            <a:off x="2178961" y="4838657"/>
            <a:ext cx="1963055" cy="760185"/>
          </a:xfrm>
        </p:spPr>
        <p:txBody>
          <a:bodyPr lIns="0" tIns="0" rIns="0" bIns="0"/>
          <a:lstStyle>
            <a:lvl1pPr marL="171450" indent="-171450" algn="l" defTabSz="1828800" rtl="0" eaLnBrk="1" latinLnBrk="0" hangingPunct="1">
              <a:lnSpc>
                <a:spcPct val="100000"/>
              </a:lnSpc>
              <a:spcBef>
                <a:spcPts val="600"/>
              </a:spcBef>
              <a:buClr>
                <a:schemeClr val="accent6"/>
              </a:buClr>
              <a:buFont typeface="Arial" panose="020B0604020202020204" pitchFamily="34" charset="0"/>
              <a:buChar char="•"/>
              <a:defRPr lang="en-US" sz="9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err="1"/>
              <a:t>Pellentesque</a:t>
            </a:r>
            <a:r>
              <a:rPr lang="en-US"/>
              <a:t> </a:t>
            </a:r>
            <a:r>
              <a:rPr lang="en-US" err="1"/>
              <a:t>sodales</a:t>
            </a:r>
            <a:r>
              <a:rPr lang="en-US"/>
              <a:t> </a:t>
            </a:r>
            <a:r>
              <a:rPr lang="en-US" err="1"/>
              <a:t>purus</a:t>
            </a:r>
            <a:r>
              <a:rPr lang="en-US"/>
              <a:t> et dui convallis, </a:t>
            </a:r>
            <a:r>
              <a:rPr lang="en-US" err="1"/>
              <a:t>sed</a:t>
            </a:r>
            <a:r>
              <a:rPr lang="en-US"/>
              <a:t> </a:t>
            </a:r>
            <a:r>
              <a:rPr lang="en-US" err="1"/>
              <a:t>facilisis</a:t>
            </a:r>
            <a:r>
              <a:rPr lang="en-US"/>
              <a:t> lorem </a:t>
            </a:r>
            <a:r>
              <a:rPr lang="en-US" err="1"/>
              <a:t>volutpat</a:t>
            </a:r>
            <a:r>
              <a:rPr lang="en-US"/>
              <a:t>. Integer non </a:t>
            </a:r>
            <a:r>
              <a:rPr lang="en-US" err="1"/>
              <a:t>elit</a:t>
            </a:r>
            <a:r>
              <a:rPr lang="en-US"/>
              <a:t> </a:t>
            </a:r>
            <a:r>
              <a:rPr lang="en-US" err="1"/>
              <a:t>lacinia</a:t>
            </a:r>
            <a:r>
              <a:rPr lang="en-US"/>
              <a:t> </a:t>
            </a:r>
            <a:r>
              <a:rPr lang="en-US" err="1"/>
              <a:t>diam</a:t>
            </a:r>
            <a:r>
              <a:rPr lang="en-US"/>
              <a:t> </a:t>
            </a:r>
            <a:r>
              <a:rPr lang="en-US" err="1"/>
              <a:t>venenatis</a:t>
            </a:r>
            <a:r>
              <a:rPr lang="en-US"/>
              <a:t> </a:t>
            </a:r>
            <a:r>
              <a:rPr lang="en-US" err="1"/>
              <a:t>consequat</a:t>
            </a:r>
            <a:r>
              <a:rPr lang="en-US"/>
              <a:t>.</a:t>
            </a:r>
          </a:p>
        </p:txBody>
      </p:sp>
      <p:sp>
        <p:nvSpPr>
          <p:cNvPr id="56" name="Text Placeholder 2"/>
          <p:cNvSpPr>
            <a:spLocks noGrp="1"/>
          </p:cNvSpPr>
          <p:nvPr>
            <p:ph type="body" sz="quarter" idx="52" hasCustomPrompt="1"/>
          </p:nvPr>
        </p:nvSpPr>
        <p:spPr>
          <a:xfrm>
            <a:off x="116115" y="2474389"/>
            <a:ext cx="4025901" cy="960187"/>
          </a:xfrm>
        </p:spPr>
        <p:txBody>
          <a:bodyPr/>
          <a:lstStyle>
            <a:lvl1pPr marL="0" indent="0" algn="l" defTabSz="1828800" rtl="0" eaLnBrk="1" latinLnBrk="0" hangingPunct="1">
              <a:lnSpc>
                <a:spcPct val="100000"/>
              </a:lnSpc>
              <a:spcBef>
                <a:spcPts val="600"/>
              </a:spcBef>
              <a:buFont typeface="Arial" panose="020B0604020202020204" pitchFamily="34" charset="0"/>
              <a:buNone/>
              <a:defRPr lang="en-US" sz="12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err="1"/>
              <a:t>Pellentesque</a:t>
            </a:r>
            <a:r>
              <a:rPr lang="en-US"/>
              <a:t> </a:t>
            </a:r>
            <a:r>
              <a:rPr lang="en-US" err="1"/>
              <a:t>sodales</a:t>
            </a:r>
            <a:r>
              <a:rPr lang="en-US"/>
              <a:t> </a:t>
            </a:r>
            <a:r>
              <a:rPr lang="en-US" err="1"/>
              <a:t>purus</a:t>
            </a:r>
            <a:r>
              <a:rPr lang="en-US"/>
              <a:t> et dui convallis, </a:t>
            </a:r>
            <a:r>
              <a:rPr lang="en-US" err="1"/>
              <a:t>sed</a:t>
            </a:r>
            <a:r>
              <a:rPr lang="en-US"/>
              <a:t> </a:t>
            </a:r>
            <a:r>
              <a:rPr lang="en-US" err="1"/>
              <a:t>facilisis</a:t>
            </a:r>
            <a:r>
              <a:rPr lang="en-US"/>
              <a:t> lorem </a:t>
            </a:r>
            <a:r>
              <a:rPr lang="en-US" err="1"/>
              <a:t>volutpat</a:t>
            </a:r>
            <a:r>
              <a:rPr lang="en-US"/>
              <a:t>. Integer non </a:t>
            </a:r>
            <a:r>
              <a:rPr lang="en-US" err="1"/>
              <a:t>elit</a:t>
            </a:r>
            <a:r>
              <a:rPr lang="en-US"/>
              <a:t> </a:t>
            </a:r>
            <a:r>
              <a:rPr lang="en-US" err="1"/>
              <a:t>lacinia</a:t>
            </a:r>
            <a:r>
              <a:rPr lang="en-US"/>
              <a:t> </a:t>
            </a:r>
            <a:r>
              <a:rPr lang="en-US" err="1"/>
              <a:t>diam</a:t>
            </a:r>
            <a:r>
              <a:rPr lang="en-US"/>
              <a:t> </a:t>
            </a:r>
            <a:r>
              <a:rPr lang="en-US" err="1"/>
              <a:t>venenatis</a:t>
            </a:r>
            <a:r>
              <a:rPr lang="en-US"/>
              <a:t> </a:t>
            </a:r>
            <a:r>
              <a:rPr lang="en-US" err="1"/>
              <a:t>consequat</a:t>
            </a:r>
            <a:r>
              <a:rPr lang="en-US"/>
              <a:t>.</a:t>
            </a:r>
          </a:p>
        </p:txBody>
      </p:sp>
      <p:cxnSp>
        <p:nvCxnSpPr>
          <p:cNvPr id="38"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43"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Tree>
    <p:extLst>
      <p:ext uri="{BB962C8B-B14F-4D97-AF65-F5344CB8AC3E}">
        <p14:creationId xmlns:p14="http://schemas.microsoft.com/office/powerpoint/2010/main" val="1371998480"/>
      </p:ext>
    </p:extLst>
  </p:cSld>
  <p:clrMapOvr>
    <a:masterClrMapping/>
  </p:clrMapOvr>
  <p:extLst mod="1">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9_Content with Simple Time Plan ">
    <p:spTree>
      <p:nvGrpSpPr>
        <p:cNvPr id="1" name=""/>
        <p:cNvGrpSpPr/>
        <p:nvPr/>
      </p:nvGrpSpPr>
      <p:grpSpPr>
        <a:xfrm>
          <a:off x="0" y="0"/>
          <a:ext cx="0" cy="0"/>
          <a:chOff x="0" y="0"/>
          <a:chExt cx="0" cy="0"/>
        </a:xfrm>
      </p:grpSpPr>
      <p:sp>
        <p:nvSpPr>
          <p:cNvPr id="38" name="Picture Placeholder 9"/>
          <p:cNvSpPr>
            <a:spLocks noGrp="1"/>
          </p:cNvSpPr>
          <p:nvPr>
            <p:ph type="pic" sz="quarter" idx="52" hasCustomPrompt="1"/>
          </p:nvPr>
        </p:nvSpPr>
        <p:spPr>
          <a:xfrm>
            <a:off x="152400" y="1079017"/>
            <a:ext cx="8839200" cy="5267231"/>
          </a:xfrm>
          <a:prstGeom prst="rect">
            <a:avLst/>
          </a:prstGeom>
        </p:spPr>
        <p:txBody>
          <a:bodyPr anchor="ctr" anchorCtr="0">
            <a:noAutofit/>
          </a:bodyPr>
          <a:lstStyle>
            <a:lvl1pPr marL="0" indent="0" algn="ctr">
              <a:buNone/>
              <a:defRPr sz="1400" baseline="0">
                <a:solidFill>
                  <a:schemeClr val="accent2"/>
                </a:solidFill>
                <a:latin typeface="+mj-lt"/>
              </a:defRPr>
            </a:lvl1pPr>
          </a:lstStyle>
          <a:p>
            <a:r>
              <a:rPr lang="en-US"/>
              <a:t>Click here to insert a Time Plan</a:t>
            </a:r>
            <a:endParaRPr lang="en-IN"/>
          </a:p>
        </p:txBody>
      </p:sp>
      <p:sp>
        <p:nvSpPr>
          <p:cNvPr id="4" name="Text Placeholder 3"/>
          <p:cNvSpPr>
            <a:spLocks noGrp="1"/>
          </p:cNvSpPr>
          <p:nvPr>
            <p:ph type="body" sz="quarter" idx="27" hasCustomPrompt="1"/>
          </p:nvPr>
        </p:nvSpPr>
        <p:spPr>
          <a:xfrm>
            <a:off x="2368263" y="1628258"/>
            <a:ext cx="1392568" cy="164148"/>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vl1pPr>
          </a:lstStyle>
          <a:p>
            <a:pPr lvl="0"/>
            <a:r>
              <a:rPr lang="en-US"/>
              <a:t>Text Placeholder</a:t>
            </a:r>
          </a:p>
        </p:txBody>
      </p:sp>
      <p:sp>
        <p:nvSpPr>
          <p:cNvPr id="25" name="Text Placeholder 3"/>
          <p:cNvSpPr>
            <a:spLocks noGrp="1"/>
          </p:cNvSpPr>
          <p:nvPr>
            <p:ph type="body" sz="quarter" idx="29" hasCustomPrompt="1"/>
          </p:nvPr>
        </p:nvSpPr>
        <p:spPr>
          <a:xfrm>
            <a:off x="3835113" y="1628258"/>
            <a:ext cx="1392568" cy="164148"/>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vl1pPr>
          </a:lstStyle>
          <a:p>
            <a:pPr lvl="0"/>
            <a:r>
              <a:rPr lang="en-US"/>
              <a:t>Text Placeholder</a:t>
            </a:r>
          </a:p>
        </p:txBody>
      </p:sp>
      <p:sp>
        <p:nvSpPr>
          <p:cNvPr id="27" name="Text Placeholder 3"/>
          <p:cNvSpPr>
            <a:spLocks noGrp="1"/>
          </p:cNvSpPr>
          <p:nvPr>
            <p:ph type="body" sz="quarter" idx="31" hasCustomPrompt="1"/>
          </p:nvPr>
        </p:nvSpPr>
        <p:spPr>
          <a:xfrm>
            <a:off x="5321013" y="1628258"/>
            <a:ext cx="1392568" cy="164148"/>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vl1pPr>
          </a:lstStyle>
          <a:p>
            <a:pPr lvl="0"/>
            <a:r>
              <a:rPr lang="en-US"/>
              <a:t>Text Placeholder</a:t>
            </a:r>
          </a:p>
        </p:txBody>
      </p:sp>
      <p:sp>
        <p:nvSpPr>
          <p:cNvPr id="47" name="Title 1"/>
          <p:cNvSpPr>
            <a:spLocks noGrp="1"/>
          </p:cNvSpPr>
          <p:nvPr userDrawn="1">
            <p:ph type="ctrTitle" hasCustomPrompt="1"/>
          </p:nvPr>
        </p:nvSpPr>
        <p:spPr>
          <a:xfrm>
            <a:off x="0" y="345077"/>
            <a:ext cx="3200400" cy="621363"/>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Simple Time Plan</a:t>
            </a:r>
          </a:p>
        </p:txBody>
      </p:sp>
      <p:sp>
        <p:nvSpPr>
          <p:cNvPr id="8"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49"/>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16" name="Text Placeholder 2"/>
          <p:cNvSpPr>
            <a:spLocks noGrp="1"/>
          </p:cNvSpPr>
          <p:nvPr userDrawn="1">
            <p:ph type="body" sz="quarter" idx="12" hasCustomPrompt="1"/>
          </p:nvPr>
        </p:nvSpPr>
        <p:spPr>
          <a:xfrm>
            <a:off x="203201"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sp>
        <p:nvSpPr>
          <p:cNvPr id="43" name="Text Placeholder 3"/>
          <p:cNvSpPr>
            <a:spLocks noGrp="1"/>
          </p:cNvSpPr>
          <p:nvPr>
            <p:ph type="body" sz="quarter" idx="53" hasCustomPrompt="1"/>
          </p:nvPr>
        </p:nvSpPr>
        <p:spPr>
          <a:xfrm>
            <a:off x="2368263" y="5612961"/>
            <a:ext cx="1392568" cy="164148"/>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vl1pPr>
          </a:lstStyle>
          <a:p>
            <a:pPr lvl="0"/>
            <a:r>
              <a:rPr lang="en-US"/>
              <a:t>Text Placeholder</a:t>
            </a:r>
          </a:p>
        </p:txBody>
      </p:sp>
      <p:sp>
        <p:nvSpPr>
          <p:cNvPr id="48" name="Text Placeholder 3"/>
          <p:cNvSpPr>
            <a:spLocks noGrp="1"/>
          </p:cNvSpPr>
          <p:nvPr>
            <p:ph type="body" sz="quarter" idx="54" hasCustomPrompt="1"/>
          </p:nvPr>
        </p:nvSpPr>
        <p:spPr>
          <a:xfrm>
            <a:off x="3835113" y="5612961"/>
            <a:ext cx="1392568" cy="164148"/>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vl1pPr>
          </a:lstStyle>
          <a:p>
            <a:pPr lvl="0"/>
            <a:r>
              <a:rPr lang="en-US"/>
              <a:t>Text Placeholder</a:t>
            </a:r>
          </a:p>
        </p:txBody>
      </p:sp>
      <p:sp>
        <p:nvSpPr>
          <p:cNvPr id="49" name="Text Placeholder 3"/>
          <p:cNvSpPr>
            <a:spLocks noGrp="1"/>
          </p:cNvSpPr>
          <p:nvPr>
            <p:ph type="body" sz="quarter" idx="55" hasCustomPrompt="1"/>
          </p:nvPr>
        </p:nvSpPr>
        <p:spPr>
          <a:xfrm>
            <a:off x="5321013" y="5612961"/>
            <a:ext cx="1392568" cy="164148"/>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vl1pPr>
          </a:lstStyle>
          <a:p>
            <a:pPr lvl="0"/>
            <a:r>
              <a:rPr lang="en-US"/>
              <a:t>Text Placeholder</a:t>
            </a:r>
          </a:p>
        </p:txBody>
      </p:sp>
      <p:cxnSp>
        <p:nvCxnSpPr>
          <p:cNvPr id="18"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9"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Tree>
    <p:extLst>
      <p:ext uri="{BB962C8B-B14F-4D97-AF65-F5344CB8AC3E}">
        <p14:creationId xmlns:p14="http://schemas.microsoft.com/office/powerpoint/2010/main" val="2108572367"/>
      </p:ext>
    </p:extLst>
  </p:cSld>
  <p:clrMapOvr>
    <a:masterClrMapping/>
  </p:clrMapOvr>
  <p:extLst mod="1">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9_Content with Timeline/Roadmap">
    <p:spTree>
      <p:nvGrpSpPr>
        <p:cNvPr id="1" name=""/>
        <p:cNvGrpSpPr/>
        <p:nvPr/>
      </p:nvGrpSpPr>
      <p:grpSpPr>
        <a:xfrm>
          <a:off x="0" y="0"/>
          <a:ext cx="0" cy="0"/>
          <a:chOff x="0" y="0"/>
          <a:chExt cx="0" cy="0"/>
        </a:xfrm>
      </p:grpSpPr>
      <p:sp>
        <p:nvSpPr>
          <p:cNvPr id="38" name="Picture Placeholder 9"/>
          <p:cNvSpPr>
            <a:spLocks noGrp="1"/>
          </p:cNvSpPr>
          <p:nvPr>
            <p:ph type="pic" sz="quarter" idx="52" hasCustomPrompt="1"/>
          </p:nvPr>
        </p:nvSpPr>
        <p:spPr>
          <a:xfrm>
            <a:off x="3378200" y="1079017"/>
            <a:ext cx="5664200" cy="5267231"/>
          </a:xfrm>
          <a:prstGeom prst="rect">
            <a:avLst/>
          </a:prstGeom>
        </p:spPr>
        <p:txBody>
          <a:bodyPr anchor="ctr" anchorCtr="0">
            <a:noAutofit/>
          </a:bodyPr>
          <a:lstStyle>
            <a:lvl1pPr marL="0" indent="0" algn="ctr">
              <a:buNone/>
              <a:defRPr sz="1400" baseline="0">
                <a:solidFill>
                  <a:schemeClr val="accent2"/>
                </a:solidFill>
                <a:latin typeface="+mj-lt"/>
              </a:defRPr>
            </a:lvl1pPr>
          </a:lstStyle>
          <a:p>
            <a:r>
              <a:rPr lang="en-US"/>
              <a:t>Click here to insert a Timeline/Roadmap</a:t>
            </a:r>
            <a:endParaRPr lang="en-IN"/>
          </a:p>
        </p:txBody>
      </p:sp>
      <p:sp>
        <p:nvSpPr>
          <p:cNvPr id="4" name="Text Placeholder 3"/>
          <p:cNvSpPr>
            <a:spLocks noGrp="1"/>
          </p:cNvSpPr>
          <p:nvPr>
            <p:ph type="body" sz="quarter" idx="27" hasCustomPrompt="1"/>
          </p:nvPr>
        </p:nvSpPr>
        <p:spPr>
          <a:xfrm>
            <a:off x="4096702" y="1628258"/>
            <a:ext cx="1392568" cy="164148"/>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vl1pPr>
          </a:lstStyle>
          <a:p>
            <a:pPr lvl="0"/>
            <a:r>
              <a:rPr lang="en-US"/>
              <a:t>Text Placeholder</a:t>
            </a:r>
          </a:p>
        </p:txBody>
      </p:sp>
      <p:sp>
        <p:nvSpPr>
          <p:cNvPr id="25" name="Text Placeholder 3"/>
          <p:cNvSpPr>
            <a:spLocks noGrp="1"/>
          </p:cNvSpPr>
          <p:nvPr>
            <p:ph type="body" sz="quarter" idx="29" hasCustomPrompt="1"/>
          </p:nvPr>
        </p:nvSpPr>
        <p:spPr>
          <a:xfrm>
            <a:off x="5563552" y="1628258"/>
            <a:ext cx="1392568" cy="164148"/>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vl1pPr>
          </a:lstStyle>
          <a:p>
            <a:pPr lvl="0"/>
            <a:r>
              <a:rPr lang="en-US"/>
              <a:t>Text Placeholder</a:t>
            </a:r>
          </a:p>
        </p:txBody>
      </p:sp>
      <p:sp>
        <p:nvSpPr>
          <p:cNvPr id="27" name="Text Placeholder 3"/>
          <p:cNvSpPr>
            <a:spLocks noGrp="1"/>
          </p:cNvSpPr>
          <p:nvPr>
            <p:ph type="body" sz="quarter" idx="31" hasCustomPrompt="1"/>
          </p:nvPr>
        </p:nvSpPr>
        <p:spPr>
          <a:xfrm>
            <a:off x="7049452" y="1628258"/>
            <a:ext cx="1392568" cy="164148"/>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vl1pPr>
          </a:lstStyle>
          <a:p>
            <a:pPr lvl="0"/>
            <a:r>
              <a:rPr lang="en-US"/>
              <a:t>Text Placeholder</a:t>
            </a:r>
          </a:p>
        </p:txBody>
      </p:sp>
      <p:sp>
        <p:nvSpPr>
          <p:cNvPr id="47" name="Title 1"/>
          <p:cNvSpPr>
            <a:spLocks noGrp="1"/>
          </p:cNvSpPr>
          <p:nvPr userDrawn="1">
            <p:ph type="ctrTitle" hasCustomPrompt="1"/>
          </p:nvPr>
        </p:nvSpPr>
        <p:spPr>
          <a:xfrm>
            <a:off x="0" y="345077"/>
            <a:ext cx="3378200" cy="621363"/>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Timeline/Roadmap with text</a:t>
            </a:r>
          </a:p>
        </p:txBody>
      </p:sp>
      <p:sp>
        <p:nvSpPr>
          <p:cNvPr id="8"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49"/>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16" name="Text Placeholder 2"/>
          <p:cNvSpPr>
            <a:spLocks noGrp="1"/>
          </p:cNvSpPr>
          <p:nvPr userDrawn="1">
            <p:ph type="body" sz="quarter" idx="12" hasCustomPrompt="1"/>
          </p:nvPr>
        </p:nvSpPr>
        <p:spPr>
          <a:xfrm>
            <a:off x="203201"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sp>
        <p:nvSpPr>
          <p:cNvPr id="43" name="Text Placeholder 3"/>
          <p:cNvSpPr>
            <a:spLocks noGrp="1"/>
          </p:cNvSpPr>
          <p:nvPr>
            <p:ph type="body" sz="quarter" idx="53" hasCustomPrompt="1"/>
          </p:nvPr>
        </p:nvSpPr>
        <p:spPr>
          <a:xfrm>
            <a:off x="4096702" y="5612961"/>
            <a:ext cx="1392568" cy="164148"/>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vl1pPr>
          </a:lstStyle>
          <a:p>
            <a:pPr lvl="0"/>
            <a:r>
              <a:rPr lang="en-US"/>
              <a:t>Text Placeholder</a:t>
            </a:r>
          </a:p>
        </p:txBody>
      </p:sp>
      <p:sp>
        <p:nvSpPr>
          <p:cNvPr id="48" name="Text Placeholder 3"/>
          <p:cNvSpPr>
            <a:spLocks noGrp="1"/>
          </p:cNvSpPr>
          <p:nvPr>
            <p:ph type="body" sz="quarter" idx="54" hasCustomPrompt="1"/>
          </p:nvPr>
        </p:nvSpPr>
        <p:spPr>
          <a:xfrm>
            <a:off x="5563552" y="5612961"/>
            <a:ext cx="1392568" cy="164148"/>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vl1pPr>
          </a:lstStyle>
          <a:p>
            <a:pPr lvl="0"/>
            <a:r>
              <a:rPr lang="en-US"/>
              <a:t>Text Placeholder</a:t>
            </a:r>
          </a:p>
        </p:txBody>
      </p:sp>
      <p:sp>
        <p:nvSpPr>
          <p:cNvPr id="49" name="Text Placeholder 3"/>
          <p:cNvSpPr>
            <a:spLocks noGrp="1"/>
          </p:cNvSpPr>
          <p:nvPr>
            <p:ph type="body" sz="quarter" idx="55" hasCustomPrompt="1"/>
          </p:nvPr>
        </p:nvSpPr>
        <p:spPr>
          <a:xfrm>
            <a:off x="7049452" y="5612961"/>
            <a:ext cx="1392568" cy="164148"/>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vl1pPr>
          </a:lstStyle>
          <a:p>
            <a:pPr lvl="0"/>
            <a:r>
              <a:rPr lang="en-US"/>
              <a:t>Text Placeholder</a:t>
            </a:r>
          </a:p>
        </p:txBody>
      </p:sp>
      <p:sp>
        <p:nvSpPr>
          <p:cNvPr id="50" name="Text Placeholder 2"/>
          <p:cNvSpPr>
            <a:spLocks noGrp="1"/>
          </p:cNvSpPr>
          <p:nvPr>
            <p:ph type="body" sz="quarter" idx="41" hasCustomPrompt="1"/>
          </p:nvPr>
        </p:nvSpPr>
        <p:spPr>
          <a:xfrm>
            <a:off x="203200" y="1715137"/>
            <a:ext cx="654050" cy="865736"/>
          </a:xfrm>
          <a:prstGeom prst="ellipse">
            <a:avLst/>
          </a:prstGeom>
          <a:solidFill>
            <a:schemeClr val="accent6">
              <a:alpha val="60000"/>
            </a:schemeClr>
          </a:solidFill>
          <a:ln>
            <a:noFill/>
          </a:ln>
        </p:spPr>
        <p:txBody>
          <a:bodyPr lIns="0" rIns="0" anchor="ctr" anchorCtr="0"/>
          <a:lstStyle>
            <a:lvl1pPr marL="0" indent="0" algn="l" defTabSz="1828800" rtl="0" eaLnBrk="1" latinLnBrk="0" hangingPunct="1">
              <a:lnSpc>
                <a:spcPct val="100000"/>
              </a:lnSpc>
              <a:spcBef>
                <a:spcPts val="600"/>
              </a:spcBef>
              <a:buClr>
                <a:schemeClr val="accent2"/>
              </a:buClr>
              <a:buFont typeface="Arial" panose="020B0604020202020204" pitchFamily="34" charset="0"/>
              <a:buNone/>
              <a:defRPr lang="en-US" sz="800" b="0" u="sng" kern="1200" dirty="0" smtClean="0">
                <a:solidFill>
                  <a:schemeClr val="bg1"/>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 </a:t>
            </a:r>
          </a:p>
        </p:txBody>
      </p:sp>
      <p:sp>
        <p:nvSpPr>
          <p:cNvPr id="51" name="Text Placeholder 3"/>
          <p:cNvSpPr>
            <a:spLocks noGrp="1"/>
          </p:cNvSpPr>
          <p:nvPr>
            <p:ph type="body" sz="quarter" idx="56" hasCustomPrompt="1"/>
          </p:nvPr>
        </p:nvSpPr>
        <p:spPr>
          <a:xfrm>
            <a:off x="704056" y="1797857"/>
            <a:ext cx="2048669" cy="215444"/>
          </a:xfrm>
        </p:spPr>
        <p:txBody>
          <a:bodyPr wrap="square" lIns="0" tIns="0" rIns="0" bIns="0">
            <a:spAutoFit/>
          </a:bodyPr>
          <a:lstStyle>
            <a:lvl1pPr marL="0" indent="0">
              <a:spcBef>
                <a:spcPts val="0"/>
              </a:spcBef>
              <a:buClr>
                <a:schemeClr val="tx2"/>
              </a:buClr>
              <a:buFont typeface="Arial" panose="020B0604020202020204" pitchFamily="34" charset="0"/>
              <a:buNone/>
              <a:defRPr sz="1400" b="1">
                <a:solidFill>
                  <a:schemeClr val="accent1"/>
                </a:solidFill>
              </a:defRPr>
            </a:lvl1pPr>
          </a:lstStyle>
          <a:p>
            <a:pPr lvl="0"/>
            <a:r>
              <a:rPr lang="en-US"/>
              <a:t>Tempus </a:t>
            </a:r>
            <a:r>
              <a:rPr lang="en-US" err="1"/>
              <a:t>eu</a:t>
            </a:r>
            <a:r>
              <a:rPr lang="en-US"/>
              <a:t> </a:t>
            </a:r>
            <a:r>
              <a:rPr lang="en-US" err="1"/>
              <a:t>orci</a:t>
            </a:r>
            <a:r>
              <a:rPr lang="en-US"/>
              <a:t> in</a:t>
            </a:r>
          </a:p>
        </p:txBody>
      </p:sp>
      <p:sp>
        <p:nvSpPr>
          <p:cNvPr id="55" name="Text Placeholder 3"/>
          <p:cNvSpPr>
            <a:spLocks noGrp="1"/>
          </p:cNvSpPr>
          <p:nvPr>
            <p:ph type="body" sz="quarter" idx="28" hasCustomPrompt="1"/>
          </p:nvPr>
        </p:nvSpPr>
        <p:spPr>
          <a:xfrm>
            <a:off x="704056" y="2092284"/>
            <a:ext cx="2048669" cy="615553"/>
          </a:xfrm>
        </p:spPr>
        <p:txBody>
          <a:bodyPr wrap="square" lIns="0" tIns="0" rIns="0" bIns="0">
            <a:spAutoFit/>
          </a:bodyPr>
          <a:lstStyle>
            <a:lvl1pPr marL="0" indent="0">
              <a:spcBef>
                <a:spcPts val="0"/>
              </a:spcBef>
              <a:buClr>
                <a:schemeClr val="tx2"/>
              </a:buClr>
              <a:buFont typeface="Arial" panose="020B0604020202020204" pitchFamily="34" charset="0"/>
              <a:buNone/>
              <a:defRPr sz="1000" b="0">
                <a:solidFill>
                  <a:schemeClr val="accent1"/>
                </a:solidFill>
              </a:defRPr>
            </a:lvl1pPr>
          </a:lstStyle>
          <a:p>
            <a:pPr lvl="0"/>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endParaRPr lang="en-US"/>
          </a:p>
        </p:txBody>
      </p:sp>
      <p:sp>
        <p:nvSpPr>
          <p:cNvPr id="56" name="Text Placeholder 2"/>
          <p:cNvSpPr>
            <a:spLocks noGrp="1"/>
          </p:cNvSpPr>
          <p:nvPr>
            <p:ph type="body" sz="quarter" idx="57" hasCustomPrompt="1"/>
          </p:nvPr>
        </p:nvSpPr>
        <p:spPr>
          <a:xfrm>
            <a:off x="203200" y="3124837"/>
            <a:ext cx="654050" cy="865736"/>
          </a:xfrm>
          <a:prstGeom prst="ellipse">
            <a:avLst/>
          </a:prstGeom>
          <a:solidFill>
            <a:schemeClr val="accent4">
              <a:alpha val="60000"/>
            </a:schemeClr>
          </a:solidFill>
          <a:ln>
            <a:noFill/>
          </a:ln>
        </p:spPr>
        <p:txBody>
          <a:bodyPr lIns="0" rIns="0" anchor="ctr" anchorCtr="0"/>
          <a:lstStyle>
            <a:lvl1pPr marL="0" indent="0" algn="l" defTabSz="1828800" rtl="0" eaLnBrk="1" latinLnBrk="0" hangingPunct="1">
              <a:lnSpc>
                <a:spcPct val="100000"/>
              </a:lnSpc>
              <a:spcBef>
                <a:spcPts val="600"/>
              </a:spcBef>
              <a:buClr>
                <a:schemeClr val="accent2"/>
              </a:buClr>
              <a:buFont typeface="Arial" panose="020B0604020202020204" pitchFamily="34" charset="0"/>
              <a:buNone/>
              <a:defRPr lang="en-US" sz="800" b="0" u="sng" kern="1200" dirty="0" smtClean="0">
                <a:solidFill>
                  <a:schemeClr val="bg1"/>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 </a:t>
            </a:r>
          </a:p>
        </p:txBody>
      </p:sp>
      <p:sp>
        <p:nvSpPr>
          <p:cNvPr id="57" name="Text Placeholder 3"/>
          <p:cNvSpPr>
            <a:spLocks noGrp="1"/>
          </p:cNvSpPr>
          <p:nvPr>
            <p:ph type="body" sz="quarter" idx="58" hasCustomPrompt="1"/>
          </p:nvPr>
        </p:nvSpPr>
        <p:spPr>
          <a:xfrm>
            <a:off x="704056" y="3207557"/>
            <a:ext cx="2048669" cy="215444"/>
          </a:xfrm>
        </p:spPr>
        <p:txBody>
          <a:bodyPr wrap="square" lIns="0" tIns="0" rIns="0" bIns="0">
            <a:spAutoFit/>
          </a:bodyPr>
          <a:lstStyle>
            <a:lvl1pPr marL="0" indent="0">
              <a:spcBef>
                <a:spcPts val="0"/>
              </a:spcBef>
              <a:buClr>
                <a:schemeClr val="tx2"/>
              </a:buClr>
              <a:buFont typeface="Arial" panose="020B0604020202020204" pitchFamily="34" charset="0"/>
              <a:buNone/>
              <a:defRPr sz="1400" b="1">
                <a:solidFill>
                  <a:schemeClr val="accent1"/>
                </a:solidFill>
              </a:defRPr>
            </a:lvl1pPr>
          </a:lstStyle>
          <a:p>
            <a:pPr lvl="0"/>
            <a:r>
              <a:rPr lang="en-US"/>
              <a:t>Tempus </a:t>
            </a:r>
            <a:r>
              <a:rPr lang="en-US" err="1"/>
              <a:t>eu</a:t>
            </a:r>
            <a:r>
              <a:rPr lang="en-US"/>
              <a:t> </a:t>
            </a:r>
            <a:r>
              <a:rPr lang="en-US" err="1"/>
              <a:t>orci</a:t>
            </a:r>
            <a:r>
              <a:rPr lang="en-US"/>
              <a:t> in</a:t>
            </a:r>
          </a:p>
        </p:txBody>
      </p:sp>
      <p:sp>
        <p:nvSpPr>
          <p:cNvPr id="58" name="Text Placeholder 3"/>
          <p:cNvSpPr>
            <a:spLocks noGrp="1"/>
          </p:cNvSpPr>
          <p:nvPr>
            <p:ph type="body" sz="quarter" idx="59" hasCustomPrompt="1"/>
          </p:nvPr>
        </p:nvSpPr>
        <p:spPr>
          <a:xfrm>
            <a:off x="704056" y="3501984"/>
            <a:ext cx="2048669" cy="615553"/>
          </a:xfrm>
        </p:spPr>
        <p:txBody>
          <a:bodyPr wrap="square" lIns="0" tIns="0" rIns="0" bIns="0">
            <a:spAutoFit/>
          </a:bodyPr>
          <a:lstStyle>
            <a:lvl1pPr marL="0" indent="0">
              <a:spcBef>
                <a:spcPts val="0"/>
              </a:spcBef>
              <a:buClr>
                <a:schemeClr val="tx2"/>
              </a:buClr>
              <a:buFont typeface="Arial" panose="020B0604020202020204" pitchFamily="34" charset="0"/>
              <a:buNone/>
              <a:defRPr sz="1000" b="0">
                <a:solidFill>
                  <a:schemeClr val="accent1"/>
                </a:solidFill>
              </a:defRPr>
            </a:lvl1pPr>
          </a:lstStyle>
          <a:p>
            <a:pPr lvl="0"/>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endParaRPr lang="en-US"/>
          </a:p>
        </p:txBody>
      </p:sp>
      <p:sp>
        <p:nvSpPr>
          <p:cNvPr id="59" name="Text Placeholder 2"/>
          <p:cNvSpPr>
            <a:spLocks noGrp="1"/>
          </p:cNvSpPr>
          <p:nvPr>
            <p:ph type="body" sz="quarter" idx="60" hasCustomPrompt="1"/>
          </p:nvPr>
        </p:nvSpPr>
        <p:spPr>
          <a:xfrm>
            <a:off x="203200" y="4567061"/>
            <a:ext cx="654050" cy="865736"/>
          </a:xfrm>
          <a:prstGeom prst="ellipse">
            <a:avLst/>
          </a:prstGeom>
          <a:solidFill>
            <a:schemeClr val="accent5">
              <a:alpha val="60000"/>
            </a:schemeClr>
          </a:solidFill>
          <a:ln>
            <a:noFill/>
          </a:ln>
        </p:spPr>
        <p:txBody>
          <a:bodyPr lIns="0" rIns="0" anchor="ctr" anchorCtr="0"/>
          <a:lstStyle>
            <a:lvl1pPr marL="0" indent="0" algn="l" defTabSz="1828800" rtl="0" eaLnBrk="1" latinLnBrk="0" hangingPunct="1">
              <a:lnSpc>
                <a:spcPct val="100000"/>
              </a:lnSpc>
              <a:spcBef>
                <a:spcPts val="600"/>
              </a:spcBef>
              <a:buClr>
                <a:schemeClr val="accent2"/>
              </a:buClr>
              <a:buFont typeface="Arial" panose="020B0604020202020204" pitchFamily="34" charset="0"/>
              <a:buNone/>
              <a:defRPr lang="en-US" sz="800" b="0" u="sng" kern="1200" dirty="0" smtClean="0">
                <a:solidFill>
                  <a:schemeClr val="bg1"/>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 </a:t>
            </a:r>
          </a:p>
        </p:txBody>
      </p:sp>
      <p:sp>
        <p:nvSpPr>
          <p:cNvPr id="60" name="Text Placeholder 3"/>
          <p:cNvSpPr>
            <a:spLocks noGrp="1"/>
          </p:cNvSpPr>
          <p:nvPr>
            <p:ph type="body" sz="quarter" idx="61" hasCustomPrompt="1"/>
          </p:nvPr>
        </p:nvSpPr>
        <p:spPr>
          <a:xfrm>
            <a:off x="704056" y="4649781"/>
            <a:ext cx="2048669" cy="215444"/>
          </a:xfrm>
        </p:spPr>
        <p:txBody>
          <a:bodyPr wrap="square" lIns="0" tIns="0" rIns="0" bIns="0">
            <a:spAutoFit/>
          </a:bodyPr>
          <a:lstStyle>
            <a:lvl1pPr marL="0" indent="0">
              <a:spcBef>
                <a:spcPts val="0"/>
              </a:spcBef>
              <a:buClr>
                <a:schemeClr val="tx2"/>
              </a:buClr>
              <a:buFont typeface="Arial" panose="020B0604020202020204" pitchFamily="34" charset="0"/>
              <a:buNone/>
              <a:defRPr sz="1400" b="1">
                <a:solidFill>
                  <a:schemeClr val="accent1"/>
                </a:solidFill>
              </a:defRPr>
            </a:lvl1pPr>
          </a:lstStyle>
          <a:p>
            <a:pPr lvl="0"/>
            <a:r>
              <a:rPr lang="en-US"/>
              <a:t>Tempus </a:t>
            </a:r>
            <a:r>
              <a:rPr lang="en-US" err="1"/>
              <a:t>eu</a:t>
            </a:r>
            <a:r>
              <a:rPr lang="en-US"/>
              <a:t> </a:t>
            </a:r>
            <a:r>
              <a:rPr lang="en-US" err="1"/>
              <a:t>orci</a:t>
            </a:r>
            <a:r>
              <a:rPr lang="en-US"/>
              <a:t> in</a:t>
            </a:r>
          </a:p>
        </p:txBody>
      </p:sp>
      <p:sp>
        <p:nvSpPr>
          <p:cNvPr id="61" name="Text Placeholder 3"/>
          <p:cNvSpPr>
            <a:spLocks noGrp="1"/>
          </p:cNvSpPr>
          <p:nvPr>
            <p:ph type="body" sz="quarter" idx="62" hasCustomPrompt="1"/>
          </p:nvPr>
        </p:nvSpPr>
        <p:spPr>
          <a:xfrm>
            <a:off x="704056" y="4944208"/>
            <a:ext cx="2048669" cy="615553"/>
          </a:xfrm>
        </p:spPr>
        <p:txBody>
          <a:bodyPr wrap="square" lIns="0" tIns="0" rIns="0" bIns="0">
            <a:spAutoFit/>
          </a:bodyPr>
          <a:lstStyle>
            <a:lvl1pPr marL="0" indent="0">
              <a:spcBef>
                <a:spcPts val="0"/>
              </a:spcBef>
              <a:buClr>
                <a:schemeClr val="tx2"/>
              </a:buClr>
              <a:buFont typeface="Arial" panose="020B0604020202020204" pitchFamily="34" charset="0"/>
              <a:buNone/>
              <a:defRPr sz="1000" b="0">
                <a:solidFill>
                  <a:schemeClr val="accent1"/>
                </a:solidFill>
              </a:defRPr>
            </a:lvl1pPr>
          </a:lstStyle>
          <a:p>
            <a:pPr lvl="0"/>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endParaRPr lang="en-US"/>
          </a:p>
        </p:txBody>
      </p:sp>
      <p:cxnSp>
        <p:nvCxnSpPr>
          <p:cNvPr id="28"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29"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Tree>
    <p:extLst>
      <p:ext uri="{BB962C8B-B14F-4D97-AF65-F5344CB8AC3E}">
        <p14:creationId xmlns:p14="http://schemas.microsoft.com/office/powerpoint/2010/main" val="4232268123"/>
      </p:ext>
    </p:extLst>
  </p:cSld>
  <p:clrMapOvr>
    <a:masterClrMapping/>
  </p:clrMapOvr>
  <p:extLst mod="1">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9_Case Study with Colored image">
    <p:spTree>
      <p:nvGrpSpPr>
        <p:cNvPr id="1" name=""/>
        <p:cNvGrpSpPr/>
        <p:nvPr/>
      </p:nvGrpSpPr>
      <p:grpSpPr>
        <a:xfrm>
          <a:off x="0" y="0"/>
          <a:ext cx="0" cy="0"/>
          <a:chOff x="0" y="0"/>
          <a:chExt cx="0" cy="0"/>
        </a:xfrm>
      </p:grpSpPr>
      <p:sp>
        <p:nvSpPr>
          <p:cNvPr id="28" name="Picture Placeholder 4"/>
          <p:cNvSpPr>
            <a:spLocks noGrp="1"/>
          </p:cNvSpPr>
          <p:nvPr>
            <p:ph type="pic" sz="quarter" idx="36" hasCustomPrompt="1"/>
          </p:nvPr>
        </p:nvSpPr>
        <p:spPr>
          <a:xfrm>
            <a:off x="4303715" y="0"/>
            <a:ext cx="3499859" cy="6512984"/>
          </a:xfrm>
        </p:spPr>
        <p:txBody>
          <a:bodyPr/>
          <a:lstStyle>
            <a:lvl1pPr marL="0" marR="0" indent="0" algn="l" defTabSz="457200" rtl="0" eaLnBrk="1" fontAlgn="auto" latinLnBrk="0" hangingPunct="1">
              <a:lnSpc>
                <a:spcPct val="100000"/>
              </a:lnSpc>
              <a:spcBef>
                <a:spcPts val="600"/>
              </a:spcBef>
              <a:spcAft>
                <a:spcPts val="0"/>
              </a:spcAft>
              <a:buClr>
                <a:srgbClr val="00B0F0"/>
              </a:buClr>
              <a:buSzTx/>
              <a:buFont typeface="Wingdings" pitchFamily="2" charset="2"/>
              <a:buNone/>
              <a:tabLst/>
              <a:defRPr sz="1600"/>
            </a:lvl1pPr>
          </a:lstStyle>
          <a:p>
            <a:pPr marL="0" marR="0" lvl="0" indent="0" algn="l" defTabSz="457200" rtl="0" eaLnBrk="1" fontAlgn="auto" latinLnBrk="0" hangingPunct="1">
              <a:lnSpc>
                <a:spcPct val="100000"/>
              </a:lnSpc>
              <a:spcBef>
                <a:spcPts val="600"/>
              </a:spcBef>
              <a:spcAft>
                <a:spcPts val="0"/>
              </a:spcAft>
              <a:buClr>
                <a:srgbClr val="00B0F0"/>
              </a:buClr>
              <a:buSzTx/>
              <a:buFont typeface="Wingdings" pitchFamily="2" charset="2"/>
              <a:buNone/>
              <a:tabLst/>
              <a:defRPr/>
            </a:pPr>
            <a:r>
              <a:rPr lang="en-US"/>
              <a:t>Click here to </a:t>
            </a:r>
            <a:br>
              <a:rPr lang="en-US"/>
            </a:br>
            <a:r>
              <a:rPr lang="en-US"/>
              <a:t>add Color Image</a:t>
            </a:r>
          </a:p>
        </p:txBody>
      </p:sp>
      <p:sp>
        <p:nvSpPr>
          <p:cNvPr id="25" name="Text Placeholder 5"/>
          <p:cNvSpPr>
            <a:spLocks noGrp="1"/>
          </p:cNvSpPr>
          <p:nvPr>
            <p:ph type="body" sz="quarter" idx="38"/>
          </p:nvPr>
        </p:nvSpPr>
        <p:spPr>
          <a:xfrm>
            <a:off x="6221676" y="0"/>
            <a:ext cx="2921000" cy="6525491"/>
          </a:xfrm>
          <a:solidFill>
            <a:schemeClr val="accent1"/>
          </a:solidFill>
        </p:spPr>
        <p:txBody>
          <a:bodyPr/>
          <a:lstStyle>
            <a:lvl1pPr marL="0" indent="0">
              <a:buNone/>
              <a:defRPr>
                <a:solidFill>
                  <a:schemeClr val="accent1"/>
                </a:solidFill>
              </a:defRPr>
            </a:lvl1pPr>
          </a:lstStyle>
          <a:p>
            <a:pPr lvl="0"/>
            <a:endParaRPr lang="en-US"/>
          </a:p>
        </p:txBody>
      </p:sp>
      <p:sp>
        <p:nvSpPr>
          <p:cNvPr id="47" name="Title 1"/>
          <p:cNvSpPr>
            <a:spLocks noGrp="1"/>
          </p:cNvSpPr>
          <p:nvPr userDrawn="1">
            <p:ph type="ctrTitle" hasCustomPrompt="1"/>
          </p:nvPr>
        </p:nvSpPr>
        <p:spPr>
          <a:xfrm>
            <a:off x="0" y="345077"/>
            <a:ext cx="3200400" cy="1212791"/>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Click to add title</a:t>
            </a:r>
            <a:br>
              <a:rPr lang="en-US"/>
            </a:br>
            <a:r>
              <a:rPr lang="en-US"/>
              <a:t>in two lines</a:t>
            </a:r>
          </a:p>
        </p:txBody>
      </p:sp>
      <p:sp>
        <p:nvSpPr>
          <p:cNvPr id="8"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49"/>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16" name="Text Placeholder 2"/>
          <p:cNvSpPr>
            <a:spLocks noGrp="1"/>
          </p:cNvSpPr>
          <p:nvPr userDrawn="1">
            <p:ph type="body" sz="quarter" idx="12" hasCustomPrompt="1"/>
          </p:nvPr>
        </p:nvSpPr>
        <p:spPr>
          <a:xfrm>
            <a:off x="203201"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sp>
        <p:nvSpPr>
          <p:cNvPr id="24" name="Text Placeholder 38"/>
          <p:cNvSpPr>
            <a:spLocks noGrp="1"/>
          </p:cNvSpPr>
          <p:nvPr>
            <p:ph type="body" sz="quarter" idx="15" hasCustomPrompt="1"/>
          </p:nvPr>
        </p:nvSpPr>
        <p:spPr>
          <a:xfrm>
            <a:off x="203199" y="2975036"/>
            <a:ext cx="337820" cy="449240"/>
          </a:xfrm>
          <a:prstGeom prst="ellipse">
            <a:avLst/>
          </a:prstGeom>
          <a:solidFill>
            <a:schemeClr val="tx2"/>
          </a:solidFill>
        </p:spPr>
        <p:txBody>
          <a:bodyPr anchor="ctr">
            <a:noAutofit/>
          </a:bodyPr>
          <a:lstStyle>
            <a:lvl1pPr marL="0" indent="0" algn="ctr">
              <a:buFont typeface="Arial" pitchFamily="34" charset="0"/>
              <a:buNone/>
              <a:defRPr sz="1200" b="1">
                <a:solidFill>
                  <a:schemeClr val="bg1"/>
                </a:solidFill>
                <a:latin typeface="+mn-lt"/>
              </a:defRPr>
            </a:lvl1pPr>
            <a:lvl2pPr>
              <a:buNone/>
              <a:defRPr/>
            </a:lvl2pPr>
            <a:lvl3pPr>
              <a:buNone/>
              <a:defRPr/>
            </a:lvl3pPr>
            <a:lvl4pPr>
              <a:buNone/>
              <a:defRPr/>
            </a:lvl4pPr>
            <a:lvl5pPr>
              <a:buNone/>
              <a:defRPr/>
            </a:lvl5pPr>
          </a:lstStyle>
          <a:p>
            <a:pPr lvl="0"/>
            <a:r>
              <a:rPr lang="en-US"/>
              <a:t>  </a:t>
            </a:r>
          </a:p>
        </p:txBody>
      </p:sp>
      <p:sp>
        <p:nvSpPr>
          <p:cNvPr id="27" name="Text Placeholder 2"/>
          <p:cNvSpPr>
            <a:spLocks noGrp="1"/>
          </p:cNvSpPr>
          <p:nvPr>
            <p:ph type="body" sz="quarter" idx="11" hasCustomPrompt="1"/>
          </p:nvPr>
        </p:nvSpPr>
        <p:spPr>
          <a:xfrm>
            <a:off x="579281" y="3329220"/>
            <a:ext cx="3310548" cy="669841"/>
          </a:xfrm>
        </p:spPr>
        <p:txBody>
          <a:bodyPr tIns="0"/>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pt-BR"/>
              <a:t>Tempus eu orci in, consectetur congue felis. Donec ut augue et sapien mattis scelerisque. Curabitur eget nunc vitae orci commodo accumsan. </a:t>
            </a:r>
          </a:p>
        </p:txBody>
      </p:sp>
      <p:sp>
        <p:nvSpPr>
          <p:cNvPr id="48" name="Text Placeholder 2"/>
          <p:cNvSpPr>
            <a:spLocks noGrp="1"/>
          </p:cNvSpPr>
          <p:nvPr>
            <p:ph type="body" sz="quarter" idx="10" hasCustomPrompt="1"/>
          </p:nvPr>
        </p:nvSpPr>
        <p:spPr>
          <a:xfrm>
            <a:off x="203199" y="1727200"/>
            <a:ext cx="3686630" cy="914401"/>
          </a:xfrm>
        </p:spPr>
        <p:txBody>
          <a:bodyPr/>
          <a:lstStyle>
            <a:lvl1pPr marL="0" indent="0" algn="l" defTabSz="1828800" rtl="0" eaLnBrk="1" latinLnBrk="0" hangingPunct="1">
              <a:lnSpc>
                <a:spcPct val="90000"/>
              </a:lnSpc>
              <a:spcBef>
                <a:spcPts val="20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p:txBody>
      </p:sp>
      <p:sp>
        <p:nvSpPr>
          <p:cNvPr id="49" name="Text Placeholder 2"/>
          <p:cNvSpPr>
            <a:spLocks noGrp="1"/>
          </p:cNvSpPr>
          <p:nvPr>
            <p:ph type="body" sz="quarter" idx="25" hasCustomPrompt="1"/>
          </p:nvPr>
        </p:nvSpPr>
        <p:spPr>
          <a:xfrm>
            <a:off x="579281" y="3041346"/>
            <a:ext cx="3310548" cy="243417"/>
          </a:xfrm>
        </p:spPr>
        <p:txBody>
          <a:bodyPr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12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Business Context</a:t>
            </a:r>
          </a:p>
        </p:txBody>
      </p:sp>
      <p:sp>
        <p:nvSpPr>
          <p:cNvPr id="26" name="Text Placeholder 38"/>
          <p:cNvSpPr>
            <a:spLocks noGrp="1"/>
          </p:cNvSpPr>
          <p:nvPr>
            <p:ph type="body" sz="quarter" idx="27" hasCustomPrompt="1"/>
          </p:nvPr>
        </p:nvSpPr>
        <p:spPr>
          <a:xfrm>
            <a:off x="203199" y="4206952"/>
            <a:ext cx="337820" cy="449240"/>
          </a:xfrm>
          <a:prstGeom prst="ellipse">
            <a:avLst/>
          </a:prstGeom>
          <a:solidFill>
            <a:schemeClr val="tx2"/>
          </a:solidFill>
        </p:spPr>
        <p:txBody>
          <a:bodyPr anchor="ctr">
            <a:noAutofit/>
          </a:bodyPr>
          <a:lstStyle>
            <a:lvl1pPr marL="0" indent="0" algn="ctr">
              <a:buFont typeface="Arial" pitchFamily="34" charset="0"/>
              <a:buNone/>
              <a:defRPr sz="1200" b="1">
                <a:solidFill>
                  <a:schemeClr val="bg1"/>
                </a:solidFill>
                <a:latin typeface="+mn-lt"/>
              </a:defRPr>
            </a:lvl1pPr>
            <a:lvl2pPr>
              <a:buNone/>
              <a:defRPr/>
            </a:lvl2pPr>
            <a:lvl3pPr>
              <a:buNone/>
              <a:defRPr/>
            </a:lvl3pPr>
            <a:lvl4pPr>
              <a:buNone/>
              <a:defRPr/>
            </a:lvl4pPr>
            <a:lvl5pPr>
              <a:buNone/>
              <a:defRPr/>
            </a:lvl5pPr>
          </a:lstStyle>
          <a:p>
            <a:pPr lvl="0"/>
            <a:r>
              <a:rPr lang="en-US"/>
              <a:t>  </a:t>
            </a:r>
          </a:p>
        </p:txBody>
      </p:sp>
      <p:sp>
        <p:nvSpPr>
          <p:cNvPr id="33" name="Text Placeholder 2"/>
          <p:cNvSpPr>
            <a:spLocks noGrp="1"/>
          </p:cNvSpPr>
          <p:nvPr>
            <p:ph type="body" sz="quarter" idx="28" hasCustomPrompt="1"/>
          </p:nvPr>
        </p:nvSpPr>
        <p:spPr>
          <a:xfrm>
            <a:off x="579281" y="4494826"/>
            <a:ext cx="3310548" cy="669841"/>
          </a:xfrm>
        </p:spPr>
        <p:txBody>
          <a:bodyPr tIns="0"/>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pt-BR"/>
              <a:t>Tempus eu orci in, consectetur congue felis. Donec ut augue et sapien mattis scelerisque. Curabitur eget nunc vitae orci commodo accumsan. </a:t>
            </a:r>
          </a:p>
        </p:txBody>
      </p:sp>
      <p:sp>
        <p:nvSpPr>
          <p:cNvPr id="34" name="Text Placeholder 2"/>
          <p:cNvSpPr>
            <a:spLocks noGrp="1"/>
          </p:cNvSpPr>
          <p:nvPr>
            <p:ph type="body" sz="quarter" idx="29" hasCustomPrompt="1"/>
          </p:nvPr>
        </p:nvSpPr>
        <p:spPr>
          <a:xfrm>
            <a:off x="579281" y="4206953"/>
            <a:ext cx="3310548" cy="243417"/>
          </a:xfrm>
        </p:spPr>
        <p:txBody>
          <a:bodyPr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12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Solution Approach</a:t>
            </a:r>
          </a:p>
        </p:txBody>
      </p:sp>
      <p:sp>
        <p:nvSpPr>
          <p:cNvPr id="35" name="Text Placeholder 38"/>
          <p:cNvSpPr>
            <a:spLocks noGrp="1"/>
          </p:cNvSpPr>
          <p:nvPr>
            <p:ph type="body" sz="quarter" idx="30" hasCustomPrompt="1"/>
          </p:nvPr>
        </p:nvSpPr>
        <p:spPr>
          <a:xfrm>
            <a:off x="203199" y="5326400"/>
            <a:ext cx="337820" cy="449240"/>
          </a:xfrm>
          <a:prstGeom prst="ellipse">
            <a:avLst/>
          </a:prstGeom>
          <a:solidFill>
            <a:schemeClr val="tx2"/>
          </a:solidFill>
        </p:spPr>
        <p:txBody>
          <a:bodyPr anchor="ctr">
            <a:noAutofit/>
          </a:bodyPr>
          <a:lstStyle>
            <a:lvl1pPr marL="0" indent="0" algn="ctr">
              <a:buFont typeface="Arial" pitchFamily="34" charset="0"/>
              <a:buNone/>
              <a:defRPr sz="1200" b="1">
                <a:solidFill>
                  <a:schemeClr val="bg1"/>
                </a:solidFill>
                <a:latin typeface="+mn-lt"/>
              </a:defRPr>
            </a:lvl1pPr>
            <a:lvl2pPr>
              <a:buNone/>
              <a:defRPr/>
            </a:lvl2pPr>
            <a:lvl3pPr>
              <a:buNone/>
              <a:defRPr/>
            </a:lvl3pPr>
            <a:lvl4pPr>
              <a:buNone/>
              <a:defRPr/>
            </a:lvl4pPr>
            <a:lvl5pPr>
              <a:buNone/>
              <a:defRPr/>
            </a:lvl5pPr>
          </a:lstStyle>
          <a:p>
            <a:pPr lvl="0"/>
            <a:r>
              <a:rPr lang="en-US"/>
              <a:t>  </a:t>
            </a:r>
          </a:p>
        </p:txBody>
      </p:sp>
      <p:sp>
        <p:nvSpPr>
          <p:cNvPr id="36" name="Text Placeholder 2"/>
          <p:cNvSpPr>
            <a:spLocks noGrp="1"/>
          </p:cNvSpPr>
          <p:nvPr>
            <p:ph type="body" sz="quarter" idx="31" hasCustomPrompt="1"/>
          </p:nvPr>
        </p:nvSpPr>
        <p:spPr>
          <a:xfrm>
            <a:off x="579281" y="5663226"/>
            <a:ext cx="3310548" cy="669841"/>
          </a:xfrm>
        </p:spPr>
        <p:txBody>
          <a:bodyPr tIns="0"/>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pt-BR"/>
              <a:t>Tempus eu orci in, consectetur congue felis. Donec ut augue et sapien mattis scelerisque. Curabitur eget nunc vitae orci commodo accumsan. </a:t>
            </a:r>
          </a:p>
        </p:txBody>
      </p:sp>
      <p:sp>
        <p:nvSpPr>
          <p:cNvPr id="37" name="Text Placeholder 2"/>
          <p:cNvSpPr>
            <a:spLocks noGrp="1"/>
          </p:cNvSpPr>
          <p:nvPr>
            <p:ph type="body" sz="quarter" idx="32" hasCustomPrompt="1"/>
          </p:nvPr>
        </p:nvSpPr>
        <p:spPr>
          <a:xfrm>
            <a:off x="579281" y="5375353"/>
            <a:ext cx="3310548" cy="243417"/>
          </a:xfrm>
        </p:spPr>
        <p:txBody>
          <a:bodyPr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12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Business Context</a:t>
            </a:r>
          </a:p>
        </p:txBody>
      </p:sp>
      <p:sp>
        <p:nvSpPr>
          <p:cNvPr id="30"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
        <p:nvSpPr>
          <p:cNvPr id="38" name="Text Placeholder 2"/>
          <p:cNvSpPr>
            <a:spLocks noGrp="1"/>
          </p:cNvSpPr>
          <p:nvPr>
            <p:ph type="body" sz="quarter" idx="33" hasCustomPrompt="1"/>
          </p:nvPr>
        </p:nvSpPr>
        <p:spPr>
          <a:xfrm>
            <a:off x="6498663" y="1241459"/>
            <a:ext cx="2400140" cy="4175520"/>
          </a:xfrm>
        </p:spPr>
        <p:txBody>
          <a:bodyPr tIns="0"/>
          <a:lstStyle>
            <a:lvl1pPr marL="171450" indent="-171450" algn="l" defTabSz="1828800" rtl="0" eaLnBrk="1" latinLnBrk="0" hangingPunct="1">
              <a:lnSpc>
                <a:spcPct val="100000"/>
              </a:lnSpc>
              <a:spcBef>
                <a:spcPts val="0"/>
              </a:spcBef>
              <a:spcAft>
                <a:spcPts val="800"/>
              </a:spcAft>
              <a:buFont typeface="Arial" panose="020B0604020202020204" pitchFamily="34" charset="0"/>
              <a:buChar char="•"/>
              <a:defRPr lang="en-US" sz="700" b="0" kern="1200" dirty="0" smtClean="0">
                <a:solidFill>
                  <a:schemeClr val="bg1"/>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pt-BR"/>
              <a:t>Side notes</a:t>
            </a:r>
            <a:br>
              <a:rPr lang="pt-BR"/>
            </a:br>
            <a:r>
              <a:rPr lang="pt-BR"/>
              <a:t>Tempus eu orci in, consectetur congue felis. Donec ut augue et sapien mattis scelerisque. Curabitur eget nunc vitae orci commodo accumsan. </a:t>
            </a:r>
          </a:p>
          <a:p>
            <a:pPr lvl="0"/>
            <a:r>
              <a:rPr lang="pt-BR"/>
              <a:t>Side notes</a:t>
            </a:r>
            <a:br>
              <a:rPr lang="pt-BR"/>
            </a:br>
            <a:r>
              <a:rPr lang="pt-BR"/>
              <a:t>Tempus eu orci in, consectetur congue felis. Donec ut augue et sapien mattis scelerisque. Curabitur eget nunc vitae orci commodo accumsan. </a:t>
            </a:r>
          </a:p>
          <a:p>
            <a:pPr lvl="0"/>
            <a:r>
              <a:rPr lang="pt-BR"/>
              <a:t>Side notes</a:t>
            </a:r>
            <a:br>
              <a:rPr lang="pt-BR"/>
            </a:br>
            <a:r>
              <a:rPr lang="pt-BR"/>
              <a:t>Tempus eu orci in, consectetur congue felis. Donec ut augue et sapien mattis scelerisque. Curabitur eget nunc vitae orci commodo accumsan. </a:t>
            </a:r>
          </a:p>
          <a:p>
            <a:pPr lvl="0"/>
            <a:r>
              <a:rPr lang="pt-BR"/>
              <a:t>Side notes</a:t>
            </a:r>
            <a:br>
              <a:rPr lang="pt-BR"/>
            </a:br>
            <a:r>
              <a:rPr lang="pt-BR"/>
              <a:t>Tempus eu orci in, consectetur congue felis. Donec ut augue et sapien mattis scelerisque. Curabitur eget nunc vitae orci commodo accumsan. </a:t>
            </a:r>
          </a:p>
          <a:p>
            <a:pPr lvl="0"/>
            <a:r>
              <a:rPr lang="pt-BR"/>
              <a:t>Side notes</a:t>
            </a:r>
            <a:br>
              <a:rPr lang="pt-BR"/>
            </a:br>
            <a:r>
              <a:rPr lang="pt-BR"/>
              <a:t>Tempus eu orci in, consectetur congue felis. Donec ut augue et sapien mattis scelerisque. Curabitur eget nunc vitae orci commodo accumsan. </a:t>
            </a:r>
          </a:p>
          <a:p>
            <a:pPr lvl="0"/>
            <a:r>
              <a:rPr lang="pt-BR"/>
              <a:t>Side notes</a:t>
            </a:r>
            <a:br>
              <a:rPr lang="pt-BR"/>
            </a:br>
            <a:r>
              <a:rPr lang="pt-BR"/>
              <a:t>Tempus eu orci in, consectetur congue felis. Donec ut augue et sapien mattis scelerisque. Curabitur eget nunc vitae orci commodo accumsan. </a:t>
            </a:r>
          </a:p>
        </p:txBody>
      </p:sp>
      <p:sp>
        <p:nvSpPr>
          <p:cNvPr id="39" name="Text Placeholder 2"/>
          <p:cNvSpPr>
            <a:spLocks noGrp="1"/>
          </p:cNvSpPr>
          <p:nvPr>
            <p:ph type="body" sz="quarter" idx="34" hasCustomPrompt="1"/>
          </p:nvPr>
        </p:nvSpPr>
        <p:spPr>
          <a:xfrm>
            <a:off x="6498663" y="885853"/>
            <a:ext cx="2400140" cy="243417"/>
          </a:xfrm>
        </p:spPr>
        <p:txBody>
          <a:bodyPr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1200" b="1" kern="1200" dirty="0" smtClean="0">
                <a:solidFill>
                  <a:schemeClr val="bg1"/>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Value Wipro brings</a:t>
            </a:r>
          </a:p>
        </p:txBody>
      </p:sp>
      <p:sp>
        <p:nvSpPr>
          <p:cNvPr id="3" name="Media Placeholder 2"/>
          <p:cNvSpPr>
            <a:spLocks noGrp="1"/>
          </p:cNvSpPr>
          <p:nvPr>
            <p:ph type="media" sz="quarter" idx="35" hasCustomPrompt="1"/>
          </p:nvPr>
        </p:nvSpPr>
        <p:spPr>
          <a:xfrm>
            <a:off x="6498664" y="5504349"/>
            <a:ext cx="652955" cy="867992"/>
          </a:xfrm>
          <a:prstGeom prst="ellipse">
            <a:avLst/>
          </a:prstGeom>
          <a:noFill/>
        </p:spPr>
        <p:txBody>
          <a:bodyPr/>
          <a:lstStyle>
            <a:lvl1pPr marL="0" indent="0" algn="ctr">
              <a:buFontTx/>
              <a:buNone/>
              <a:defRPr sz="1000"/>
            </a:lvl1pPr>
          </a:lstStyle>
          <a:p>
            <a:r>
              <a:rPr lang="en-US"/>
              <a:t>View video</a:t>
            </a:r>
          </a:p>
        </p:txBody>
      </p:sp>
      <p:cxnSp>
        <p:nvCxnSpPr>
          <p:cNvPr id="29"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6802581"/>
      </p:ext>
    </p:extLst>
  </p:cSld>
  <p:clrMapOvr>
    <a:masterClrMapping/>
  </p:clrMapOvr>
  <p:extLst mod="1">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9_Team Structure">
    <p:spTree>
      <p:nvGrpSpPr>
        <p:cNvPr id="1" name=""/>
        <p:cNvGrpSpPr/>
        <p:nvPr/>
      </p:nvGrpSpPr>
      <p:grpSpPr>
        <a:xfrm>
          <a:off x="0" y="0"/>
          <a:ext cx="0" cy="0"/>
          <a:chOff x="0" y="0"/>
          <a:chExt cx="0" cy="0"/>
        </a:xfrm>
      </p:grpSpPr>
      <p:sp>
        <p:nvSpPr>
          <p:cNvPr id="47" name="Title 1"/>
          <p:cNvSpPr>
            <a:spLocks noGrp="1"/>
          </p:cNvSpPr>
          <p:nvPr>
            <p:ph type="ctrTitle" hasCustomPrompt="1"/>
          </p:nvPr>
        </p:nvSpPr>
        <p:spPr>
          <a:xfrm>
            <a:off x="0" y="345077"/>
            <a:ext cx="3200400" cy="721724"/>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Team Structure</a:t>
            </a:r>
          </a:p>
        </p:txBody>
      </p:sp>
      <p:sp>
        <p:nvSpPr>
          <p:cNvPr id="16" name="Text Placeholder 2"/>
          <p:cNvSpPr>
            <a:spLocks noGrp="1"/>
          </p:cNvSpPr>
          <p:nvPr>
            <p:ph type="body" sz="quarter" idx="12" hasCustomPrompt="1"/>
          </p:nvPr>
        </p:nvSpPr>
        <p:spPr>
          <a:xfrm>
            <a:off x="203201"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sp>
        <p:nvSpPr>
          <p:cNvPr id="21" name="Picture Placeholder 9"/>
          <p:cNvSpPr>
            <a:spLocks noGrp="1"/>
          </p:cNvSpPr>
          <p:nvPr>
            <p:ph type="pic" sz="quarter" idx="13" hasCustomPrompt="1"/>
          </p:nvPr>
        </p:nvSpPr>
        <p:spPr>
          <a:xfrm>
            <a:off x="382322" y="1450961"/>
            <a:ext cx="838200" cy="1117600"/>
          </a:xfrm>
          <a:prstGeom prst="ellipse">
            <a:avLst/>
          </a:prstGeom>
          <a:noFill/>
        </p:spPr>
        <p:txBody>
          <a:bodyPr anchor="ctr">
            <a:noAutofit/>
          </a:bodyPr>
          <a:lstStyle>
            <a:lvl1pPr marL="0" indent="0" algn="ctr">
              <a:buNone/>
              <a:defRPr sz="800" baseline="0">
                <a:solidFill>
                  <a:schemeClr val="accent2"/>
                </a:solidFill>
                <a:latin typeface="+mj-lt"/>
              </a:defRPr>
            </a:lvl1pPr>
          </a:lstStyle>
          <a:p>
            <a:r>
              <a:rPr lang="en-US"/>
              <a:t>Click here to add Color Image</a:t>
            </a:r>
            <a:endParaRPr lang="en-IN"/>
          </a:p>
        </p:txBody>
      </p:sp>
      <p:sp>
        <p:nvSpPr>
          <p:cNvPr id="30" name="Pladsholder til tekst 62"/>
          <p:cNvSpPr>
            <a:spLocks noGrp="1"/>
          </p:cNvSpPr>
          <p:nvPr>
            <p:ph type="body" sz="quarter" idx="30"/>
          </p:nvPr>
        </p:nvSpPr>
        <p:spPr>
          <a:xfrm>
            <a:off x="382322" y="2582937"/>
            <a:ext cx="1727200" cy="307543"/>
          </a:xfrm>
        </p:spPr>
        <p:txBody>
          <a:bodyPr/>
          <a:lstStyle>
            <a:lvl1pPr marL="0" indent="0" algn="l">
              <a:buNone/>
              <a:defRPr sz="1050" b="1">
                <a:solidFill>
                  <a:schemeClr val="accent1"/>
                </a:solidFill>
              </a:defRPr>
            </a:lvl1pPr>
          </a:lstStyle>
          <a:p>
            <a:r>
              <a:rPr lang="en-GB"/>
              <a:t>Name and Last name</a:t>
            </a:r>
          </a:p>
          <a:p>
            <a:endParaRPr lang="en-GB"/>
          </a:p>
        </p:txBody>
      </p:sp>
      <p:sp>
        <p:nvSpPr>
          <p:cNvPr id="31" name="Pladsholder til tekst 63"/>
          <p:cNvSpPr>
            <a:spLocks noGrp="1"/>
          </p:cNvSpPr>
          <p:nvPr>
            <p:ph type="body" sz="quarter" idx="31" hasCustomPrompt="1"/>
          </p:nvPr>
        </p:nvSpPr>
        <p:spPr>
          <a:xfrm>
            <a:off x="382322" y="2918383"/>
            <a:ext cx="1727200" cy="290800"/>
          </a:xfrm>
        </p:spPr>
        <p:txBody>
          <a:bodyPr/>
          <a:lstStyle>
            <a:lvl1pPr marL="0" indent="0" algn="l">
              <a:buNone/>
              <a:defRPr sz="900" b="1">
                <a:solidFill>
                  <a:schemeClr val="accent1"/>
                </a:solidFill>
              </a:defRPr>
            </a:lvl1pPr>
          </a:lstStyle>
          <a:p>
            <a:r>
              <a:rPr lang="en-GB"/>
              <a:t>Designation</a:t>
            </a:r>
          </a:p>
        </p:txBody>
      </p:sp>
      <p:sp>
        <p:nvSpPr>
          <p:cNvPr id="33" name="Picture Placeholder 9"/>
          <p:cNvSpPr>
            <a:spLocks noGrp="1"/>
          </p:cNvSpPr>
          <p:nvPr>
            <p:ph type="pic" sz="quarter" idx="33" hasCustomPrompt="1"/>
          </p:nvPr>
        </p:nvSpPr>
        <p:spPr>
          <a:xfrm>
            <a:off x="2605492" y="1450961"/>
            <a:ext cx="838200" cy="1117600"/>
          </a:xfrm>
          <a:prstGeom prst="ellipse">
            <a:avLst/>
          </a:prstGeom>
          <a:noFill/>
        </p:spPr>
        <p:txBody>
          <a:bodyPr anchor="ctr">
            <a:noAutofit/>
          </a:bodyPr>
          <a:lstStyle>
            <a:lvl1pPr marL="0" indent="0" algn="ctr">
              <a:buNone/>
              <a:defRPr sz="800" baseline="0">
                <a:solidFill>
                  <a:schemeClr val="accent2"/>
                </a:solidFill>
                <a:latin typeface="+mj-lt"/>
              </a:defRPr>
            </a:lvl1pPr>
          </a:lstStyle>
          <a:p>
            <a:r>
              <a:rPr lang="en-US"/>
              <a:t>Click here to add Color Image</a:t>
            </a:r>
            <a:endParaRPr lang="en-IN"/>
          </a:p>
        </p:txBody>
      </p:sp>
      <p:sp>
        <p:nvSpPr>
          <p:cNvPr id="34" name="Pladsholder til tekst 62"/>
          <p:cNvSpPr>
            <a:spLocks noGrp="1"/>
          </p:cNvSpPr>
          <p:nvPr>
            <p:ph type="body" sz="quarter" idx="34"/>
          </p:nvPr>
        </p:nvSpPr>
        <p:spPr>
          <a:xfrm>
            <a:off x="2605492" y="2582937"/>
            <a:ext cx="1727200" cy="307543"/>
          </a:xfrm>
        </p:spPr>
        <p:txBody>
          <a:bodyPr/>
          <a:lstStyle>
            <a:lvl1pPr marL="0" indent="0" algn="l">
              <a:buNone/>
              <a:defRPr sz="1050" b="1">
                <a:solidFill>
                  <a:schemeClr val="accent1"/>
                </a:solidFill>
              </a:defRPr>
            </a:lvl1pPr>
          </a:lstStyle>
          <a:p>
            <a:r>
              <a:rPr lang="en-GB"/>
              <a:t>Name and Last name</a:t>
            </a:r>
          </a:p>
          <a:p>
            <a:endParaRPr lang="en-GB"/>
          </a:p>
        </p:txBody>
      </p:sp>
      <p:sp>
        <p:nvSpPr>
          <p:cNvPr id="35" name="Pladsholder til tekst 63"/>
          <p:cNvSpPr>
            <a:spLocks noGrp="1"/>
          </p:cNvSpPr>
          <p:nvPr>
            <p:ph type="body" sz="quarter" idx="35" hasCustomPrompt="1"/>
          </p:nvPr>
        </p:nvSpPr>
        <p:spPr>
          <a:xfrm>
            <a:off x="2605492" y="2918383"/>
            <a:ext cx="1727200" cy="290800"/>
          </a:xfrm>
        </p:spPr>
        <p:txBody>
          <a:bodyPr/>
          <a:lstStyle>
            <a:lvl1pPr marL="0" indent="0" algn="l">
              <a:buNone/>
              <a:defRPr sz="900" b="1">
                <a:solidFill>
                  <a:schemeClr val="accent1"/>
                </a:solidFill>
              </a:defRPr>
            </a:lvl1pPr>
          </a:lstStyle>
          <a:p>
            <a:r>
              <a:rPr lang="en-GB"/>
              <a:t>Designation</a:t>
            </a:r>
          </a:p>
        </p:txBody>
      </p:sp>
      <p:sp>
        <p:nvSpPr>
          <p:cNvPr id="37" name="Picture Placeholder 9"/>
          <p:cNvSpPr>
            <a:spLocks noGrp="1"/>
          </p:cNvSpPr>
          <p:nvPr>
            <p:ph type="pic" sz="quarter" idx="37" hasCustomPrompt="1"/>
          </p:nvPr>
        </p:nvSpPr>
        <p:spPr>
          <a:xfrm>
            <a:off x="4828662" y="1450961"/>
            <a:ext cx="838200" cy="1117600"/>
          </a:xfrm>
          <a:prstGeom prst="ellipse">
            <a:avLst/>
          </a:prstGeom>
          <a:noFill/>
        </p:spPr>
        <p:txBody>
          <a:bodyPr anchor="ctr">
            <a:noAutofit/>
          </a:bodyPr>
          <a:lstStyle>
            <a:lvl1pPr marL="0" indent="0" algn="ctr">
              <a:buNone/>
              <a:defRPr sz="800" baseline="0">
                <a:solidFill>
                  <a:schemeClr val="accent2"/>
                </a:solidFill>
                <a:latin typeface="+mj-lt"/>
              </a:defRPr>
            </a:lvl1pPr>
          </a:lstStyle>
          <a:p>
            <a:r>
              <a:rPr lang="en-US"/>
              <a:t>Click here to add Color Image</a:t>
            </a:r>
            <a:endParaRPr lang="en-IN"/>
          </a:p>
        </p:txBody>
      </p:sp>
      <p:sp>
        <p:nvSpPr>
          <p:cNvPr id="38" name="Pladsholder til tekst 62"/>
          <p:cNvSpPr>
            <a:spLocks noGrp="1"/>
          </p:cNvSpPr>
          <p:nvPr>
            <p:ph type="body" sz="quarter" idx="38"/>
          </p:nvPr>
        </p:nvSpPr>
        <p:spPr>
          <a:xfrm>
            <a:off x="4828662" y="2582937"/>
            <a:ext cx="1727200" cy="307543"/>
          </a:xfrm>
        </p:spPr>
        <p:txBody>
          <a:bodyPr/>
          <a:lstStyle>
            <a:lvl1pPr marL="0" indent="0" algn="l">
              <a:buNone/>
              <a:defRPr sz="1050" b="1">
                <a:solidFill>
                  <a:schemeClr val="accent1"/>
                </a:solidFill>
              </a:defRPr>
            </a:lvl1pPr>
          </a:lstStyle>
          <a:p>
            <a:r>
              <a:rPr lang="en-GB"/>
              <a:t>Name and Last name</a:t>
            </a:r>
          </a:p>
          <a:p>
            <a:endParaRPr lang="en-GB"/>
          </a:p>
        </p:txBody>
      </p:sp>
      <p:sp>
        <p:nvSpPr>
          <p:cNvPr id="39" name="Pladsholder til tekst 63"/>
          <p:cNvSpPr>
            <a:spLocks noGrp="1"/>
          </p:cNvSpPr>
          <p:nvPr>
            <p:ph type="body" sz="quarter" idx="39" hasCustomPrompt="1"/>
          </p:nvPr>
        </p:nvSpPr>
        <p:spPr>
          <a:xfrm>
            <a:off x="4828662" y="2918383"/>
            <a:ext cx="1727200" cy="290800"/>
          </a:xfrm>
        </p:spPr>
        <p:txBody>
          <a:bodyPr/>
          <a:lstStyle>
            <a:lvl1pPr marL="0" indent="0" algn="l">
              <a:buNone/>
              <a:defRPr sz="900" b="1">
                <a:solidFill>
                  <a:schemeClr val="accent1"/>
                </a:solidFill>
              </a:defRPr>
            </a:lvl1pPr>
          </a:lstStyle>
          <a:p>
            <a:r>
              <a:rPr lang="en-GB"/>
              <a:t>Designation</a:t>
            </a:r>
          </a:p>
        </p:txBody>
      </p:sp>
      <p:sp>
        <p:nvSpPr>
          <p:cNvPr id="41" name="Picture Placeholder 9"/>
          <p:cNvSpPr>
            <a:spLocks noGrp="1"/>
          </p:cNvSpPr>
          <p:nvPr>
            <p:ph type="pic" sz="quarter" idx="41" hasCustomPrompt="1"/>
          </p:nvPr>
        </p:nvSpPr>
        <p:spPr>
          <a:xfrm>
            <a:off x="7051832" y="1450961"/>
            <a:ext cx="838200" cy="1117600"/>
          </a:xfrm>
          <a:prstGeom prst="ellipse">
            <a:avLst/>
          </a:prstGeom>
          <a:noFill/>
        </p:spPr>
        <p:txBody>
          <a:bodyPr anchor="ctr">
            <a:noAutofit/>
          </a:bodyPr>
          <a:lstStyle>
            <a:lvl1pPr marL="0" indent="0" algn="ctr">
              <a:buNone/>
              <a:defRPr sz="800" baseline="0">
                <a:solidFill>
                  <a:schemeClr val="accent2"/>
                </a:solidFill>
                <a:latin typeface="+mj-lt"/>
              </a:defRPr>
            </a:lvl1pPr>
          </a:lstStyle>
          <a:p>
            <a:r>
              <a:rPr lang="en-US"/>
              <a:t>Click here to add Color Image</a:t>
            </a:r>
            <a:endParaRPr lang="en-IN"/>
          </a:p>
        </p:txBody>
      </p:sp>
      <p:sp>
        <p:nvSpPr>
          <p:cNvPr id="42" name="Pladsholder til tekst 62"/>
          <p:cNvSpPr>
            <a:spLocks noGrp="1"/>
          </p:cNvSpPr>
          <p:nvPr>
            <p:ph type="body" sz="quarter" idx="42"/>
          </p:nvPr>
        </p:nvSpPr>
        <p:spPr>
          <a:xfrm>
            <a:off x="7051832" y="2582937"/>
            <a:ext cx="1727200" cy="307543"/>
          </a:xfrm>
        </p:spPr>
        <p:txBody>
          <a:bodyPr/>
          <a:lstStyle>
            <a:lvl1pPr marL="0" indent="0" algn="l">
              <a:buNone/>
              <a:defRPr sz="1050" b="1">
                <a:solidFill>
                  <a:schemeClr val="accent1"/>
                </a:solidFill>
              </a:defRPr>
            </a:lvl1pPr>
          </a:lstStyle>
          <a:p>
            <a:r>
              <a:rPr lang="en-GB"/>
              <a:t>Name and Last name</a:t>
            </a:r>
          </a:p>
          <a:p>
            <a:endParaRPr lang="en-GB"/>
          </a:p>
        </p:txBody>
      </p:sp>
      <p:sp>
        <p:nvSpPr>
          <p:cNvPr id="43" name="Pladsholder til tekst 63"/>
          <p:cNvSpPr>
            <a:spLocks noGrp="1"/>
          </p:cNvSpPr>
          <p:nvPr>
            <p:ph type="body" sz="quarter" idx="43" hasCustomPrompt="1"/>
          </p:nvPr>
        </p:nvSpPr>
        <p:spPr>
          <a:xfrm>
            <a:off x="7051832" y="2918383"/>
            <a:ext cx="1727200" cy="290800"/>
          </a:xfrm>
        </p:spPr>
        <p:txBody>
          <a:bodyPr/>
          <a:lstStyle>
            <a:lvl1pPr marL="0" indent="0" algn="l">
              <a:buNone/>
              <a:defRPr sz="900" b="1">
                <a:solidFill>
                  <a:schemeClr val="accent1"/>
                </a:solidFill>
              </a:defRPr>
            </a:lvl1pPr>
          </a:lstStyle>
          <a:p>
            <a:r>
              <a:rPr lang="en-GB"/>
              <a:t>Designation</a:t>
            </a:r>
          </a:p>
        </p:txBody>
      </p:sp>
      <p:sp>
        <p:nvSpPr>
          <p:cNvPr id="62" name="Picture Placeholder 9"/>
          <p:cNvSpPr>
            <a:spLocks noGrp="1"/>
          </p:cNvSpPr>
          <p:nvPr>
            <p:ph type="pic" sz="quarter" idx="45" hasCustomPrompt="1"/>
          </p:nvPr>
        </p:nvSpPr>
        <p:spPr>
          <a:xfrm>
            <a:off x="382322" y="4044180"/>
            <a:ext cx="838200" cy="1117600"/>
          </a:xfrm>
          <a:prstGeom prst="ellipse">
            <a:avLst/>
          </a:prstGeom>
          <a:noFill/>
        </p:spPr>
        <p:txBody>
          <a:bodyPr anchor="ctr">
            <a:noAutofit/>
          </a:bodyPr>
          <a:lstStyle>
            <a:lvl1pPr marL="0" indent="0" algn="ctr">
              <a:buNone/>
              <a:defRPr sz="800" baseline="0">
                <a:solidFill>
                  <a:schemeClr val="accent2"/>
                </a:solidFill>
                <a:latin typeface="+mj-lt"/>
              </a:defRPr>
            </a:lvl1pPr>
          </a:lstStyle>
          <a:p>
            <a:r>
              <a:rPr lang="en-US"/>
              <a:t>Click here to add Color Image</a:t>
            </a:r>
            <a:endParaRPr lang="en-IN"/>
          </a:p>
        </p:txBody>
      </p:sp>
      <p:sp>
        <p:nvSpPr>
          <p:cNvPr id="63" name="Pladsholder til tekst 62"/>
          <p:cNvSpPr>
            <a:spLocks noGrp="1"/>
          </p:cNvSpPr>
          <p:nvPr>
            <p:ph type="body" sz="quarter" idx="46"/>
          </p:nvPr>
        </p:nvSpPr>
        <p:spPr>
          <a:xfrm>
            <a:off x="382322" y="5176155"/>
            <a:ext cx="1727200" cy="307543"/>
          </a:xfrm>
        </p:spPr>
        <p:txBody>
          <a:bodyPr/>
          <a:lstStyle>
            <a:lvl1pPr marL="0" indent="0" algn="l">
              <a:buNone/>
              <a:defRPr sz="1050" b="1">
                <a:solidFill>
                  <a:schemeClr val="accent1"/>
                </a:solidFill>
              </a:defRPr>
            </a:lvl1pPr>
          </a:lstStyle>
          <a:p>
            <a:r>
              <a:rPr lang="en-GB"/>
              <a:t>Name and Last name</a:t>
            </a:r>
          </a:p>
          <a:p>
            <a:endParaRPr lang="en-GB"/>
          </a:p>
        </p:txBody>
      </p:sp>
      <p:sp>
        <p:nvSpPr>
          <p:cNvPr id="64" name="Pladsholder til tekst 63"/>
          <p:cNvSpPr>
            <a:spLocks noGrp="1"/>
          </p:cNvSpPr>
          <p:nvPr>
            <p:ph type="body" sz="quarter" idx="47" hasCustomPrompt="1"/>
          </p:nvPr>
        </p:nvSpPr>
        <p:spPr>
          <a:xfrm>
            <a:off x="382322" y="5511601"/>
            <a:ext cx="1727200" cy="290800"/>
          </a:xfrm>
        </p:spPr>
        <p:txBody>
          <a:bodyPr/>
          <a:lstStyle>
            <a:lvl1pPr marL="0" indent="0" algn="l">
              <a:buNone/>
              <a:defRPr sz="900" b="1">
                <a:solidFill>
                  <a:schemeClr val="accent1"/>
                </a:solidFill>
              </a:defRPr>
            </a:lvl1pPr>
          </a:lstStyle>
          <a:p>
            <a:r>
              <a:rPr lang="en-GB"/>
              <a:t>Designation</a:t>
            </a:r>
          </a:p>
        </p:txBody>
      </p:sp>
      <p:sp>
        <p:nvSpPr>
          <p:cNvPr id="66" name="Picture Placeholder 9"/>
          <p:cNvSpPr>
            <a:spLocks noGrp="1"/>
          </p:cNvSpPr>
          <p:nvPr>
            <p:ph type="pic" sz="quarter" idx="49" hasCustomPrompt="1"/>
          </p:nvPr>
        </p:nvSpPr>
        <p:spPr>
          <a:xfrm>
            <a:off x="2605492" y="4044180"/>
            <a:ext cx="838200" cy="1117600"/>
          </a:xfrm>
          <a:prstGeom prst="ellipse">
            <a:avLst/>
          </a:prstGeom>
          <a:noFill/>
        </p:spPr>
        <p:txBody>
          <a:bodyPr anchor="ctr">
            <a:noAutofit/>
          </a:bodyPr>
          <a:lstStyle>
            <a:lvl1pPr marL="0" indent="0" algn="ctr">
              <a:buNone/>
              <a:defRPr sz="800" baseline="0">
                <a:solidFill>
                  <a:schemeClr val="accent2"/>
                </a:solidFill>
                <a:latin typeface="+mj-lt"/>
              </a:defRPr>
            </a:lvl1pPr>
          </a:lstStyle>
          <a:p>
            <a:r>
              <a:rPr lang="en-US"/>
              <a:t>Click here to add Color Image</a:t>
            </a:r>
            <a:endParaRPr lang="en-IN"/>
          </a:p>
        </p:txBody>
      </p:sp>
      <p:sp>
        <p:nvSpPr>
          <p:cNvPr id="67" name="Pladsholder til tekst 62"/>
          <p:cNvSpPr>
            <a:spLocks noGrp="1"/>
          </p:cNvSpPr>
          <p:nvPr>
            <p:ph type="body" sz="quarter" idx="50"/>
          </p:nvPr>
        </p:nvSpPr>
        <p:spPr>
          <a:xfrm>
            <a:off x="2605492" y="5176155"/>
            <a:ext cx="1727200" cy="307543"/>
          </a:xfrm>
        </p:spPr>
        <p:txBody>
          <a:bodyPr/>
          <a:lstStyle>
            <a:lvl1pPr marL="0" indent="0" algn="l">
              <a:buNone/>
              <a:defRPr sz="1050" b="1">
                <a:solidFill>
                  <a:schemeClr val="accent1"/>
                </a:solidFill>
              </a:defRPr>
            </a:lvl1pPr>
          </a:lstStyle>
          <a:p>
            <a:r>
              <a:rPr lang="en-GB"/>
              <a:t>Name and Last name</a:t>
            </a:r>
          </a:p>
          <a:p>
            <a:endParaRPr lang="en-GB"/>
          </a:p>
        </p:txBody>
      </p:sp>
      <p:sp>
        <p:nvSpPr>
          <p:cNvPr id="68" name="Pladsholder til tekst 63"/>
          <p:cNvSpPr>
            <a:spLocks noGrp="1"/>
          </p:cNvSpPr>
          <p:nvPr>
            <p:ph type="body" sz="quarter" idx="51" hasCustomPrompt="1"/>
          </p:nvPr>
        </p:nvSpPr>
        <p:spPr>
          <a:xfrm>
            <a:off x="2605492" y="5511601"/>
            <a:ext cx="1727200" cy="290800"/>
          </a:xfrm>
        </p:spPr>
        <p:txBody>
          <a:bodyPr/>
          <a:lstStyle>
            <a:lvl1pPr marL="0" indent="0" algn="l">
              <a:buNone/>
              <a:defRPr sz="900" b="1">
                <a:solidFill>
                  <a:schemeClr val="accent1"/>
                </a:solidFill>
              </a:defRPr>
            </a:lvl1pPr>
          </a:lstStyle>
          <a:p>
            <a:r>
              <a:rPr lang="en-GB"/>
              <a:t>Designation</a:t>
            </a:r>
          </a:p>
        </p:txBody>
      </p:sp>
      <p:sp>
        <p:nvSpPr>
          <p:cNvPr id="70" name="Picture Placeholder 9"/>
          <p:cNvSpPr>
            <a:spLocks noGrp="1"/>
          </p:cNvSpPr>
          <p:nvPr>
            <p:ph type="pic" sz="quarter" idx="53" hasCustomPrompt="1"/>
          </p:nvPr>
        </p:nvSpPr>
        <p:spPr>
          <a:xfrm>
            <a:off x="4828662" y="4044180"/>
            <a:ext cx="838200" cy="1117600"/>
          </a:xfrm>
          <a:prstGeom prst="ellipse">
            <a:avLst/>
          </a:prstGeom>
          <a:noFill/>
        </p:spPr>
        <p:txBody>
          <a:bodyPr anchor="ctr">
            <a:noAutofit/>
          </a:bodyPr>
          <a:lstStyle>
            <a:lvl1pPr marL="0" indent="0" algn="ctr">
              <a:buNone/>
              <a:defRPr sz="800" baseline="0">
                <a:solidFill>
                  <a:schemeClr val="accent2"/>
                </a:solidFill>
                <a:latin typeface="+mj-lt"/>
              </a:defRPr>
            </a:lvl1pPr>
          </a:lstStyle>
          <a:p>
            <a:r>
              <a:rPr lang="en-US"/>
              <a:t>Click here to add Color Image</a:t>
            </a:r>
            <a:endParaRPr lang="en-IN"/>
          </a:p>
        </p:txBody>
      </p:sp>
      <p:sp>
        <p:nvSpPr>
          <p:cNvPr id="71" name="Pladsholder til tekst 62"/>
          <p:cNvSpPr>
            <a:spLocks noGrp="1"/>
          </p:cNvSpPr>
          <p:nvPr>
            <p:ph type="body" sz="quarter" idx="54"/>
          </p:nvPr>
        </p:nvSpPr>
        <p:spPr>
          <a:xfrm>
            <a:off x="4828662" y="5176155"/>
            <a:ext cx="1727200" cy="307543"/>
          </a:xfrm>
        </p:spPr>
        <p:txBody>
          <a:bodyPr/>
          <a:lstStyle>
            <a:lvl1pPr marL="0" indent="0" algn="l">
              <a:buNone/>
              <a:defRPr sz="1050" b="1">
                <a:solidFill>
                  <a:schemeClr val="accent1"/>
                </a:solidFill>
              </a:defRPr>
            </a:lvl1pPr>
          </a:lstStyle>
          <a:p>
            <a:r>
              <a:rPr lang="en-GB"/>
              <a:t>Name and Last name</a:t>
            </a:r>
          </a:p>
          <a:p>
            <a:endParaRPr lang="en-GB"/>
          </a:p>
        </p:txBody>
      </p:sp>
      <p:sp>
        <p:nvSpPr>
          <p:cNvPr id="72" name="Pladsholder til tekst 63"/>
          <p:cNvSpPr>
            <a:spLocks noGrp="1"/>
          </p:cNvSpPr>
          <p:nvPr>
            <p:ph type="body" sz="quarter" idx="55" hasCustomPrompt="1"/>
          </p:nvPr>
        </p:nvSpPr>
        <p:spPr>
          <a:xfrm>
            <a:off x="4828662" y="5511601"/>
            <a:ext cx="1727200" cy="290800"/>
          </a:xfrm>
        </p:spPr>
        <p:txBody>
          <a:bodyPr/>
          <a:lstStyle>
            <a:lvl1pPr marL="0" indent="0" algn="l">
              <a:buNone/>
              <a:defRPr sz="900" b="1">
                <a:solidFill>
                  <a:schemeClr val="accent1"/>
                </a:solidFill>
              </a:defRPr>
            </a:lvl1pPr>
          </a:lstStyle>
          <a:p>
            <a:r>
              <a:rPr lang="en-GB"/>
              <a:t>Designation</a:t>
            </a:r>
          </a:p>
        </p:txBody>
      </p:sp>
      <p:sp>
        <p:nvSpPr>
          <p:cNvPr id="74" name="Picture Placeholder 9"/>
          <p:cNvSpPr>
            <a:spLocks noGrp="1"/>
          </p:cNvSpPr>
          <p:nvPr>
            <p:ph type="pic" sz="quarter" idx="57" hasCustomPrompt="1"/>
          </p:nvPr>
        </p:nvSpPr>
        <p:spPr>
          <a:xfrm>
            <a:off x="7051832" y="4044180"/>
            <a:ext cx="838200" cy="1117600"/>
          </a:xfrm>
          <a:prstGeom prst="ellipse">
            <a:avLst/>
          </a:prstGeom>
          <a:noFill/>
        </p:spPr>
        <p:txBody>
          <a:bodyPr anchor="ctr">
            <a:noAutofit/>
          </a:bodyPr>
          <a:lstStyle>
            <a:lvl1pPr marL="0" indent="0" algn="ctr">
              <a:buNone/>
              <a:defRPr sz="800" baseline="0">
                <a:solidFill>
                  <a:schemeClr val="accent2"/>
                </a:solidFill>
                <a:latin typeface="+mj-lt"/>
              </a:defRPr>
            </a:lvl1pPr>
          </a:lstStyle>
          <a:p>
            <a:r>
              <a:rPr lang="en-US"/>
              <a:t>Click here to add Color Image</a:t>
            </a:r>
            <a:endParaRPr lang="en-IN"/>
          </a:p>
        </p:txBody>
      </p:sp>
      <p:sp>
        <p:nvSpPr>
          <p:cNvPr id="75" name="Pladsholder til tekst 62"/>
          <p:cNvSpPr>
            <a:spLocks noGrp="1"/>
          </p:cNvSpPr>
          <p:nvPr>
            <p:ph type="body" sz="quarter" idx="58"/>
          </p:nvPr>
        </p:nvSpPr>
        <p:spPr>
          <a:xfrm>
            <a:off x="7051832" y="5176155"/>
            <a:ext cx="1727200" cy="307543"/>
          </a:xfrm>
        </p:spPr>
        <p:txBody>
          <a:bodyPr/>
          <a:lstStyle>
            <a:lvl1pPr marL="0" indent="0" algn="l">
              <a:buNone/>
              <a:defRPr sz="1050" b="1">
                <a:solidFill>
                  <a:schemeClr val="accent1"/>
                </a:solidFill>
              </a:defRPr>
            </a:lvl1pPr>
          </a:lstStyle>
          <a:p>
            <a:r>
              <a:rPr lang="en-GB"/>
              <a:t>Name and Last name</a:t>
            </a:r>
          </a:p>
          <a:p>
            <a:endParaRPr lang="en-GB"/>
          </a:p>
        </p:txBody>
      </p:sp>
      <p:sp>
        <p:nvSpPr>
          <p:cNvPr id="76" name="Pladsholder til tekst 63"/>
          <p:cNvSpPr>
            <a:spLocks noGrp="1"/>
          </p:cNvSpPr>
          <p:nvPr>
            <p:ph type="body" sz="quarter" idx="59" hasCustomPrompt="1"/>
          </p:nvPr>
        </p:nvSpPr>
        <p:spPr>
          <a:xfrm>
            <a:off x="7051832" y="5511601"/>
            <a:ext cx="1727200" cy="290800"/>
          </a:xfrm>
        </p:spPr>
        <p:txBody>
          <a:bodyPr/>
          <a:lstStyle>
            <a:lvl1pPr marL="0" indent="0" algn="l">
              <a:buNone/>
              <a:defRPr sz="900" b="1">
                <a:solidFill>
                  <a:schemeClr val="accent1"/>
                </a:solidFill>
              </a:defRPr>
            </a:lvl1pPr>
          </a:lstStyle>
          <a:p>
            <a:r>
              <a:rPr lang="en-GB"/>
              <a:t>Designation</a:t>
            </a:r>
          </a:p>
        </p:txBody>
      </p:sp>
      <p:sp>
        <p:nvSpPr>
          <p:cNvPr id="78"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79"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80"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cxnSp>
        <p:nvCxnSpPr>
          <p:cNvPr id="36"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40"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Tree>
    <p:extLst>
      <p:ext uri="{BB962C8B-B14F-4D97-AF65-F5344CB8AC3E}">
        <p14:creationId xmlns:p14="http://schemas.microsoft.com/office/powerpoint/2010/main" val="1026545730"/>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18_Thank you">
    <p:bg>
      <p:bgPr>
        <a:solidFill>
          <a:srgbClr val="F2F2F2"/>
        </a:solidFill>
        <a:effectLst/>
      </p:bgPr>
    </p:bg>
    <p:spTree>
      <p:nvGrpSpPr>
        <p:cNvPr id="1" name=""/>
        <p:cNvGrpSpPr/>
        <p:nvPr/>
      </p:nvGrpSpPr>
      <p:grpSpPr>
        <a:xfrm>
          <a:off x="0" y="0"/>
          <a:ext cx="0" cy="0"/>
          <a:chOff x="0" y="0"/>
          <a:chExt cx="0" cy="0"/>
        </a:xfrm>
      </p:grpSpPr>
      <p:sp>
        <p:nvSpPr>
          <p:cNvPr id="22"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23"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24"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7" name="Title 1"/>
          <p:cNvSpPr>
            <a:spLocks noGrp="1"/>
          </p:cNvSpPr>
          <p:nvPr>
            <p:ph type="ctrTitle" hasCustomPrompt="1"/>
          </p:nvPr>
        </p:nvSpPr>
        <p:spPr>
          <a:xfrm>
            <a:off x="4267200" y="1746831"/>
            <a:ext cx="4635500" cy="1554480"/>
          </a:xfrm>
          <a:prstGeom prst="rect">
            <a:avLst/>
          </a:prstGeom>
          <a:noFill/>
        </p:spPr>
        <p:txBody>
          <a:bodyPr wrap="square" rtlCol="0" anchor="ctr">
            <a:noAutofit/>
          </a:bodyPr>
          <a:lstStyle>
            <a:lvl1pPr marL="0" algn="l">
              <a:defRPr lang="en-US" sz="3800" u="sng" dirty="0">
                <a:solidFill>
                  <a:schemeClr val="accent1"/>
                </a:solidFill>
                <a:latin typeface="+mj-lt"/>
                <a:ea typeface="+mn-ea"/>
                <a:cs typeface="Arial"/>
              </a:defRPr>
            </a:lvl1pPr>
          </a:lstStyle>
          <a:p>
            <a:pPr marL="0" lvl="0" algn="l"/>
            <a:r>
              <a:rPr lang="en-US"/>
              <a:t>Thank You </a:t>
            </a:r>
            <a:br>
              <a:rPr lang="en-US"/>
            </a:br>
            <a:r>
              <a:rPr lang="en-US"/>
              <a:t>for your time</a:t>
            </a:r>
          </a:p>
        </p:txBody>
      </p:sp>
      <p:cxnSp>
        <p:nvCxnSpPr>
          <p:cNvPr id="21" name="Straight Connector 20"/>
          <p:cNvCxnSpPr>
            <a:cxnSpLocks/>
          </p:cNvCxnSpPr>
          <p:nvPr userDrawn="1"/>
        </p:nvCxnSpPr>
        <p:spPr>
          <a:xfrm>
            <a:off x="3769835" y="2528304"/>
            <a:ext cx="0" cy="1799491"/>
          </a:xfrm>
          <a:prstGeom prst="line">
            <a:avLst/>
          </a:prstGeom>
          <a:ln w="19050">
            <a:solidFill>
              <a:schemeClr val="bg2">
                <a:lumMod val="50000"/>
              </a:schemeClr>
            </a:solidFill>
            <a:miter lim="400000"/>
          </a:ln>
        </p:spPr>
      </p:cxnSp>
      <p:sp>
        <p:nvSpPr>
          <p:cNvPr id="28" name="Subtitle 2"/>
          <p:cNvSpPr>
            <a:spLocks noGrp="1"/>
          </p:cNvSpPr>
          <p:nvPr>
            <p:ph type="subTitle" idx="1" hasCustomPrompt="1"/>
          </p:nvPr>
        </p:nvSpPr>
        <p:spPr>
          <a:xfrm>
            <a:off x="4267201" y="3807691"/>
            <a:ext cx="3190875" cy="200443"/>
          </a:xfrm>
          <a:prstGeom prst="rect">
            <a:avLst/>
          </a:prstGeom>
          <a:noFill/>
        </p:spPr>
        <p:txBody>
          <a:bodyPr wrap="square" tIns="0" bIns="0" rtlCol="0" anchor="ctr">
            <a:no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lang="en-US" sz="1150" b="1">
                <a:solidFill>
                  <a:schemeClr val="accent2"/>
                </a:solidFill>
                <a:latin typeface="+mj-lt"/>
                <a:cs typeface="Arial"/>
              </a:defRPr>
            </a:lvl1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lang="en-US"/>
              <a:t>Presenter’s first and last name </a:t>
            </a:r>
          </a:p>
        </p:txBody>
      </p:sp>
      <p:sp>
        <p:nvSpPr>
          <p:cNvPr id="29" name="Text Placeholder 16"/>
          <p:cNvSpPr>
            <a:spLocks noGrp="1"/>
          </p:cNvSpPr>
          <p:nvPr>
            <p:ph type="body" sz="quarter" idx="10" hasCustomPrompt="1"/>
          </p:nvPr>
        </p:nvSpPr>
        <p:spPr>
          <a:xfrm>
            <a:off x="4267201" y="4112029"/>
            <a:ext cx="3190875" cy="199083"/>
          </a:xfrm>
          <a:prstGeom prst="rect">
            <a:avLst/>
          </a:prstGeom>
        </p:spPr>
        <p:txBody>
          <a:bodyPr tIns="0" bIns="0" anchor="ctr">
            <a:noAutofit/>
          </a:bodyPr>
          <a:lstStyle>
            <a:lvl1pPr>
              <a:buNone/>
              <a:defRPr kumimoji="0" lang="en-US" sz="950" b="1" i="0" u="none" strike="noStrike" kern="1200" cap="none" spc="0" normalizeH="0" baseline="0" noProof="0" dirty="0" smtClean="0">
                <a:ln>
                  <a:noFill/>
                </a:ln>
                <a:solidFill>
                  <a:schemeClr val="accent2"/>
                </a:solidFill>
                <a:effectLst/>
                <a:uLnTx/>
                <a:uFillTx/>
                <a:latin typeface="+mj-lt"/>
                <a:ea typeface="+mn-ea"/>
                <a:cs typeface="Arial"/>
              </a:defRPr>
            </a:lvl1pPr>
          </a:lstStyle>
          <a:p>
            <a:pPr marL="0" marR="0" lvl="0" indent="0" algn="l" defTabSz="457200" rtl="0" eaLnBrk="1" fontAlgn="auto" latinLnBrk="0" hangingPunct="1">
              <a:lnSpc>
                <a:spcPct val="100000"/>
              </a:lnSpc>
              <a:spcBef>
                <a:spcPct val="20000"/>
              </a:spcBef>
              <a:spcAft>
                <a:spcPts val="0"/>
              </a:spcAft>
              <a:buClrTx/>
              <a:buSzTx/>
              <a:tabLst/>
              <a:defRPr/>
            </a:pPr>
            <a:r>
              <a:rPr lang="en-US"/>
              <a:t>Designation</a:t>
            </a:r>
          </a:p>
        </p:txBody>
      </p:sp>
      <p:sp>
        <p:nvSpPr>
          <p:cNvPr id="30" name="Pladsholder til tekst 20"/>
          <p:cNvSpPr>
            <a:spLocks noGrp="1"/>
          </p:cNvSpPr>
          <p:nvPr>
            <p:ph type="body" sz="quarter" idx="36" hasCustomPrompt="1"/>
          </p:nvPr>
        </p:nvSpPr>
        <p:spPr>
          <a:xfrm>
            <a:off x="4582711" y="4565530"/>
            <a:ext cx="2782294" cy="146194"/>
          </a:xfrm>
        </p:spPr>
        <p:txBody>
          <a:bodyPr wrap="square" tIns="0" bIns="0">
            <a:spAutoFit/>
          </a:bodyPr>
          <a:lstStyle>
            <a:lvl1pPr marL="0" indent="0">
              <a:buFontTx/>
              <a:buNone/>
              <a:defRPr sz="950" b="0" i="0">
                <a:latin typeface="+mn-lt"/>
              </a:defRPr>
            </a:lvl1pPr>
          </a:lstStyle>
          <a:p>
            <a:r>
              <a:rPr lang="en-GB" err="1"/>
              <a:t>Li</a:t>
            </a:r>
            <a:r>
              <a:rPr lang="en-GB" spc="11" err="1"/>
              <a:t>nked</a:t>
            </a:r>
            <a:r>
              <a:rPr lang="en-GB" err="1"/>
              <a:t>i</a:t>
            </a:r>
            <a:r>
              <a:rPr lang="en-GB" spc="11" err="1"/>
              <a:t>n</a:t>
            </a:r>
            <a:r>
              <a:rPr lang="en-GB" spc="11"/>
              <a:t> ID</a:t>
            </a:r>
            <a:endParaRPr lang="en-GB"/>
          </a:p>
        </p:txBody>
      </p:sp>
      <p:sp>
        <p:nvSpPr>
          <p:cNvPr id="31" name="Pladsholder til tekst 22"/>
          <p:cNvSpPr>
            <a:spLocks noGrp="1"/>
          </p:cNvSpPr>
          <p:nvPr>
            <p:ph type="body" sz="quarter" idx="38" hasCustomPrompt="1"/>
          </p:nvPr>
        </p:nvSpPr>
        <p:spPr>
          <a:xfrm>
            <a:off x="4582711" y="4940927"/>
            <a:ext cx="2782294" cy="146194"/>
          </a:xfrm>
        </p:spPr>
        <p:txBody>
          <a:bodyPr wrap="square" tIns="0" bIns="0">
            <a:spAutoFit/>
          </a:bodyPr>
          <a:lstStyle>
            <a:lvl1pPr marL="0" indent="0">
              <a:buFontTx/>
              <a:buNone/>
              <a:defRPr sz="950" b="0" i="0">
                <a:latin typeface="+mn-lt"/>
              </a:defRPr>
            </a:lvl1pPr>
          </a:lstStyle>
          <a:p>
            <a:r>
              <a:rPr lang="en-GB"/>
              <a:t>Twitter ID</a:t>
            </a:r>
          </a:p>
        </p:txBody>
      </p:sp>
      <p:pic>
        <p:nvPicPr>
          <p:cNvPr id="32" name="Picture 2" descr="Image result for linkedin logo"/>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4267200" y="4487576"/>
            <a:ext cx="263124" cy="350832"/>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4" descr="Image result for twitter logo 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4233863" y="4815973"/>
            <a:ext cx="333624" cy="444832"/>
          </a:xfrm>
          <a:prstGeom prst="rect">
            <a:avLst/>
          </a:prstGeom>
          <a:noFill/>
          <a:extLst>
            <a:ext uri="{909E8E84-426E-40DD-AFC4-6F175D3DCCD1}">
              <a14:hiddenFill xmlns:a14="http://schemas.microsoft.com/office/drawing/2010/main">
                <a:solidFill>
                  <a:srgbClr val="FFFFFF"/>
                </a:solidFill>
              </a14:hiddenFill>
            </a:ext>
          </a:extLst>
        </p:spPr>
      </p:pic>
      <p:sp>
        <p:nvSpPr>
          <p:cNvPr id="18"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cxnSp>
        <p:nvCxnSpPr>
          <p:cNvPr id="19"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35" name="Picture 34"/>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26403" y="1920241"/>
            <a:ext cx="2732400" cy="3059305"/>
          </a:xfrm>
          <a:prstGeom prst="rect">
            <a:avLst/>
          </a:prstGeom>
        </p:spPr>
      </p:pic>
    </p:spTree>
    <p:extLst>
      <p:ext uri="{BB962C8B-B14F-4D97-AF65-F5344CB8AC3E}">
        <p14:creationId xmlns:p14="http://schemas.microsoft.com/office/powerpoint/2010/main" val="761588356"/>
      </p:ext>
    </p:extLst>
  </p:cSld>
  <p:clrMapOvr>
    <a:masterClrMapping/>
  </p:clrMapOvr>
  <p:extLst mod="1">
    <p:ext uri="{DCECCB84-F9BA-43D5-87BE-67443E8EF086}">
      <p15:sldGuideLst xmlns:p15="http://schemas.microsoft.com/office/powerpoint/2012/main">
        <p15:guide id="1" pos="4513" userDrawn="1">
          <p15:clr>
            <a:srgbClr val="FBAE40"/>
          </p15:clr>
        </p15:guide>
      </p15:sldGuideLst>
    </p:ext>
  </p:extLst>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9_Thank you with Client/Partner logo">
    <p:bg>
      <p:bgPr>
        <a:solidFill>
          <a:srgbClr val="F2F2F2"/>
        </a:solidFill>
        <a:effectLst/>
      </p:bgPr>
    </p:bg>
    <p:spTree>
      <p:nvGrpSpPr>
        <p:cNvPr id="1" name=""/>
        <p:cNvGrpSpPr/>
        <p:nvPr/>
      </p:nvGrpSpPr>
      <p:grpSpPr>
        <a:xfrm>
          <a:off x="0" y="0"/>
          <a:ext cx="0" cy="0"/>
          <a:chOff x="0" y="0"/>
          <a:chExt cx="0" cy="0"/>
        </a:xfrm>
      </p:grpSpPr>
      <p:cxnSp>
        <p:nvCxnSpPr>
          <p:cNvPr id="9" name="Straight Connector 8"/>
          <p:cNvCxnSpPr>
            <a:cxnSpLocks/>
          </p:cNvCxnSpPr>
          <p:nvPr/>
        </p:nvCxnSpPr>
        <p:spPr>
          <a:xfrm>
            <a:off x="3769835" y="2528304"/>
            <a:ext cx="0" cy="1799491"/>
          </a:xfrm>
          <a:prstGeom prst="line">
            <a:avLst/>
          </a:prstGeom>
          <a:ln w="19050">
            <a:solidFill>
              <a:schemeClr val="bg2">
                <a:lumMod val="50000"/>
              </a:schemeClr>
            </a:solidFill>
            <a:miter lim="400000"/>
          </a:ln>
        </p:spPr>
      </p:cxnSp>
      <p:sp>
        <p:nvSpPr>
          <p:cNvPr id="22"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23"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24"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21" name="Picture Placeholder 9"/>
          <p:cNvSpPr>
            <a:spLocks noGrp="1"/>
          </p:cNvSpPr>
          <p:nvPr>
            <p:ph type="pic" sz="quarter" idx="12" hasCustomPrompt="1"/>
          </p:nvPr>
        </p:nvSpPr>
        <p:spPr>
          <a:xfrm>
            <a:off x="2342673" y="2604939"/>
            <a:ext cx="1181854" cy="1641989"/>
          </a:xfrm>
          <a:prstGeom prst="rect">
            <a:avLst/>
          </a:prstGeom>
        </p:spPr>
        <p:txBody>
          <a:bodyPr>
            <a:noAutofit/>
          </a:bodyPr>
          <a:lstStyle>
            <a:lvl1pPr marL="0" indent="0" algn="ctr">
              <a:buNone/>
              <a:defRPr sz="1100" baseline="0">
                <a:solidFill>
                  <a:schemeClr val="accent2"/>
                </a:solidFill>
                <a:latin typeface="+mj-lt"/>
              </a:defRPr>
            </a:lvl1pPr>
          </a:lstStyle>
          <a:p>
            <a:r>
              <a:rPr lang="en-US"/>
              <a:t>Click here to add Client / Partner Logo</a:t>
            </a:r>
            <a:endParaRPr lang="en-IN"/>
          </a:p>
        </p:txBody>
      </p:sp>
      <p:sp>
        <p:nvSpPr>
          <p:cNvPr id="16" name="Title 1"/>
          <p:cNvSpPr>
            <a:spLocks noGrp="1"/>
          </p:cNvSpPr>
          <p:nvPr>
            <p:ph type="ctrTitle" hasCustomPrompt="1"/>
          </p:nvPr>
        </p:nvSpPr>
        <p:spPr>
          <a:xfrm>
            <a:off x="4267200" y="1746831"/>
            <a:ext cx="4635500" cy="1554480"/>
          </a:xfrm>
          <a:prstGeom prst="rect">
            <a:avLst/>
          </a:prstGeom>
          <a:noFill/>
        </p:spPr>
        <p:txBody>
          <a:bodyPr wrap="square" rtlCol="0" anchor="ctr">
            <a:noAutofit/>
          </a:bodyPr>
          <a:lstStyle>
            <a:lvl1pPr marL="0" algn="l">
              <a:defRPr lang="en-US" sz="3800" u="sng" dirty="0">
                <a:solidFill>
                  <a:schemeClr val="accent1"/>
                </a:solidFill>
                <a:latin typeface="+mj-lt"/>
                <a:ea typeface="+mn-ea"/>
                <a:cs typeface="Arial"/>
              </a:defRPr>
            </a:lvl1pPr>
          </a:lstStyle>
          <a:p>
            <a:pPr marL="0" lvl="0" algn="l"/>
            <a:r>
              <a:rPr lang="en-US"/>
              <a:t>Thank You </a:t>
            </a:r>
            <a:br>
              <a:rPr lang="en-US"/>
            </a:br>
            <a:r>
              <a:rPr lang="en-US"/>
              <a:t>for your time</a:t>
            </a:r>
          </a:p>
        </p:txBody>
      </p:sp>
      <p:sp>
        <p:nvSpPr>
          <p:cNvPr id="27" name="Subtitle 2"/>
          <p:cNvSpPr>
            <a:spLocks noGrp="1"/>
          </p:cNvSpPr>
          <p:nvPr>
            <p:ph type="subTitle" idx="1" hasCustomPrompt="1"/>
          </p:nvPr>
        </p:nvSpPr>
        <p:spPr>
          <a:xfrm>
            <a:off x="4267201" y="3807691"/>
            <a:ext cx="3190875" cy="200443"/>
          </a:xfrm>
          <a:prstGeom prst="rect">
            <a:avLst/>
          </a:prstGeom>
          <a:noFill/>
        </p:spPr>
        <p:txBody>
          <a:bodyPr wrap="square" tIns="0" bIns="0" rtlCol="0" anchor="ctr">
            <a:no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lang="en-US" sz="1150" b="1">
                <a:solidFill>
                  <a:schemeClr val="accent2"/>
                </a:solidFill>
                <a:latin typeface="+mj-lt"/>
                <a:cs typeface="Arial"/>
              </a:defRPr>
            </a:lvl1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lang="en-US"/>
              <a:t>Presenter’s first and last name </a:t>
            </a:r>
          </a:p>
        </p:txBody>
      </p:sp>
      <p:sp>
        <p:nvSpPr>
          <p:cNvPr id="28" name="Text Placeholder 16"/>
          <p:cNvSpPr>
            <a:spLocks noGrp="1"/>
          </p:cNvSpPr>
          <p:nvPr>
            <p:ph type="body" sz="quarter" idx="10" hasCustomPrompt="1"/>
          </p:nvPr>
        </p:nvSpPr>
        <p:spPr>
          <a:xfrm>
            <a:off x="4267201" y="4112029"/>
            <a:ext cx="3190875" cy="199083"/>
          </a:xfrm>
          <a:prstGeom prst="rect">
            <a:avLst/>
          </a:prstGeom>
        </p:spPr>
        <p:txBody>
          <a:bodyPr tIns="0" bIns="0" anchor="ctr">
            <a:noAutofit/>
          </a:bodyPr>
          <a:lstStyle>
            <a:lvl1pPr>
              <a:buNone/>
              <a:defRPr kumimoji="0" lang="en-US" sz="950" b="1" i="0" u="none" strike="noStrike" kern="1200" cap="none" spc="0" normalizeH="0" baseline="0" noProof="0" dirty="0" smtClean="0">
                <a:ln>
                  <a:noFill/>
                </a:ln>
                <a:solidFill>
                  <a:schemeClr val="accent2"/>
                </a:solidFill>
                <a:effectLst/>
                <a:uLnTx/>
                <a:uFillTx/>
                <a:latin typeface="+mj-lt"/>
                <a:ea typeface="+mn-ea"/>
                <a:cs typeface="Arial"/>
              </a:defRPr>
            </a:lvl1pPr>
          </a:lstStyle>
          <a:p>
            <a:pPr marL="0" marR="0" lvl="0" indent="0" algn="l" defTabSz="457200" rtl="0" eaLnBrk="1" fontAlgn="auto" latinLnBrk="0" hangingPunct="1">
              <a:lnSpc>
                <a:spcPct val="100000"/>
              </a:lnSpc>
              <a:spcBef>
                <a:spcPct val="20000"/>
              </a:spcBef>
              <a:spcAft>
                <a:spcPts val="0"/>
              </a:spcAft>
              <a:buClrTx/>
              <a:buSzTx/>
              <a:tabLst/>
              <a:defRPr/>
            </a:pPr>
            <a:r>
              <a:rPr lang="en-US"/>
              <a:t>Designation</a:t>
            </a:r>
          </a:p>
        </p:txBody>
      </p:sp>
      <p:sp>
        <p:nvSpPr>
          <p:cNvPr id="29" name="Pladsholder til tekst 20"/>
          <p:cNvSpPr>
            <a:spLocks noGrp="1"/>
          </p:cNvSpPr>
          <p:nvPr>
            <p:ph type="body" sz="quarter" idx="36" hasCustomPrompt="1"/>
          </p:nvPr>
        </p:nvSpPr>
        <p:spPr>
          <a:xfrm>
            <a:off x="4582711" y="4565530"/>
            <a:ext cx="2782294" cy="146194"/>
          </a:xfrm>
        </p:spPr>
        <p:txBody>
          <a:bodyPr wrap="square" tIns="0" bIns="0">
            <a:spAutoFit/>
          </a:bodyPr>
          <a:lstStyle>
            <a:lvl1pPr marL="0" indent="0">
              <a:buFontTx/>
              <a:buNone/>
              <a:defRPr sz="950" b="0" i="0">
                <a:latin typeface="+mn-lt"/>
              </a:defRPr>
            </a:lvl1pPr>
          </a:lstStyle>
          <a:p>
            <a:r>
              <a:rPr lang="en-GB" err="1"/>
              <a:t>Li</a:t>
            </a:r>
            <a:r>
              <a:rPr lang="en-GB" spc="11" err="1"/>
              <a:t>nked</a:t>
            </a:r>
            <a:r>
              <a:rPr lang="en-GB" err="1"/>
              <a:t>i</a:t>
            </a:r>
            <a:r>
              <a:rPr lang="en-GB" spc="11" err="1"/>
              <a:t>n</a:t>
            </a:r>
            <a:r>
              <a:rPr lang="en-GB" spc="11"/>
              <a:t> ID</a:t>
            </a:r>
            <a:endParaRPr lang="en-GB"/>
          </a:p>
        </p:txBody>
      </p:sp>
      <p:sp>
        <p:nvSpPr>
          <p:cNvPr id="30" name="Pladsholder til tekst 22"/>
          <p:cNvSpPr>
            <a:spLocks noGrp="1"/>
          </p:cNvSpPr>
          <p:nvPr>
            <p:ph type="body" sz="quarter" idx="38" hasCustomPrompt="1"/>
          </p:nvPr>
        </p:nvSpPr>
        <p:spPr>
          <a:xfrm>
            <a:off x="4582711" y="4940927"/>
            <a:ext cx="2782294" cy="146194"/>
          </a:xfrm>
        </p:spPr>
        <p:txBody>
          <a:bodyPr wrap="square" tIns="0" bIns="0">
            <a:spAutoFit/>
          </a:bodyPr>
          <a:lstStyle>
            <a:lvl1pPr marL="0" indent="0">
              <a:buFontTx/>
              <a:buNone/>
              <a:defRPr sz="950" b="0" i="0">
                <a:latin typeface="+mn-lt"/>
              </a:defRPr>
            </a:lvl1pPr>
          </a:lstStyle>
          <a:p>
            <a:r>
              <a:rPr lang="en-GB"/>
              <a:t>Twitter ID</a:t>
            </a:r>
          </a:p>
        </p:txBody>
      </p:sp>
      <p:pic>
        <p:nvPicPr>
          <p:cNvPr id="31" name="Picture 2" descr="Image result for linkedin logo"/>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4267200" y="4487576"/>
            <a:ext cx="263124" cy="350832"/>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4" descr="Image result for twitter logo 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4233863" y="4815973"/>
            <a:ext cx="333624" cy="444832"/>
          </a:xfrm>
          <a:prstGeom prst="rect">
            <a:avLst/>
          </a:prstGeom>
          <a:noFill/>
          <a:extLst>
            <a:ext uri="{909E8E84-426E-40DD-AFC4-6F175D3DCCD1}">
              <a14:hiddenFill xmlns:a14="http://schemas.microsoft.com/office/drawing/2010/main">
                <a:solidFill>
                  <a:srgbClr val="FFFFFF"/>
                </a:solidFill>
              </a14:hiddenFill>
            </a:ext>
          </a:extLst>
        </p:spPr>
      </p:pic>
      <p:sp>
        <p:nvSpPr>
          <p:cNvPr id="33"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cxnSp>
        <p:nvCxnSpPr>
          <p:cNvPr id="34"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36" name="Picture 35"/>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18693" y="2269080"/>
            <a:ext cx="2123981" cy="2378095"/>
          </a:xfrm>
          <a:prstGeom prst="rect">
            <a:avLst/>
          </a:prstGeom>
        </p:spPr>
      </p:pic>
    </p:spTree>
    <p:extLst>
      <p:ext uri="{BB962C8B-B14F-4D97-AF65-F5344CB8AC3E}">
        <p14:creationId xmlns:p14="http://schemas.microsoft.com/office/powerpoint/2010/main" val="2675236212"/>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userDrawn="1">
  <p:cSld name="9_Section Breaker with Optional B/W image">
    <p:bg>
      <p:bgPr>
        <a:solidFill>
          <a:srgbClr val="F2F2F2"/>
        </a:solidFill>
        <a:effectLst/>
      </p:bgPr>
    </p:bg>
    <p:spTree>
      <p:nvGrpSpPr>
        <p:cNvPr id="1" name=""/>
        <p:cNvGrpSpPr/>
        <p:nvPr/>
      </p:nvGrpSpPr>
      <p:grpSpPr>
        <a:xfrm>
          <a:off x="0" y="0"/>
          <a:ext cx="0" cy="0"/>
          <a:chOff x="0" y="0"/>
          <a:chExt cx="0" cy="0"/>
        </a:xfrm>
      </p:grpSpPr>
      <p:sp>
        <p:nvSpPr>
          <p:cNvPr id="10" name="Picture Placeholder 9"/>
          <p:cNvSpPr>
            <a:spLocks noGrp="1"/>
          </p:cNvSpPr>
          <p:nvPr>
            <p:ph type="pic" sz="quarter" idx="13" hasCustomPrompt="1"/>
          </p:nvPr>
        </p:nvSpPr>
        <p:spPr>
          <a:xfrm>
            <a:off x="2670048" y="0"/>
            <a:ext cx="6473952" cy="6266688"/>
          </a:xfrm>
          <a:prstGeom prst="rect">
            <a:avLst/>
          </a:prstGeom>
        </p:spPr>
        <p:txBody>
          <a:bodyPr>
            <a:noAutofit/>
          </a:bodyPr>
          <a:lstStyle>
            <a:lvl1pPr marL="0" indent="0" algn="ctr">
              <a:buNone/>
              <a:defRPr sz="1600" baseline="0">
                <a:solidFill>
                  <a:schemeClr val="accent2"/>
                </a:solidFill>
                <a:latin typeface="+mn-lt"/>
              </a:defRPr>
            </a:lvl1pPr>
          </a:lstStyle>
          <a:p>
            <a:r>
              <a:rPr lang="en-US" dirty="0"/>
              <a:t>Click icon to add black &amp; white image</a:t>
            </a:r>
          </a:p>
        </p:txBody>
      </p:sp>
      <p:sp>
        <p:nvSpPr>
          <p:cNvPr id="2" name="Title 1"/>
          <p:cNvSpPr>
            <a:spLocks noGrp="1"/>
          </p:cNvSpPr>
          <p:nvPr>
            <p:ph type="ctrTitle" hasCustomPrompt="1"/>
          </p:nvPr>
        </p:nvSpPr>
        <p:spPr>
          <a:xfrm>
            <a:off x="1" y="2353656"/>
            <a:ext cx="5534025" cy="3756689"/>
          </a:xfrm>
          <a:prstGeom prst="rect">
            <a:avLst/>
          </a:prstGeom>
          <a:noFill/>
        </p:spPr>
        <p:txBody>
          <a:bodyPr wrap="square" lIns="0" rtlCol="0" anchor="t" anchorCtr="0">
            <a:noAutofit/>
          </a:bodyPr>
          <a:lstStyle>
            <a:lvl1pPr marL="0" algn="l">
              <a:lnSpc>
                <a:spcPct val="98000"/>
              </a:lnSpc>
              <a:tabLst>
                <a:tab pos="457200" algn="l"/>
              </a:tabLst>
              <a:defRPr lang="en-US" sz="6000" u="sng" dirty="0">
                <a:solidFill>
                  <a:schemeClr val="tx2"/>
                </a:solidFill>
                <a:latin typeface="+mj-lt"/>
                <a:ea typeface="+mn-ea"/>
                <a:cs typeface="Arial"/>
              </a:defRPr>
            </a:lvl1pPr>
          </a:lstStyle>
          <a:p>
            <a:pPr marL="0" lvl="0" algn="l"/>
            <a:r>
              <a:rPr lang="en-US" dirty="0"/>
              <a:t>Section name here in three lines</a:t>
            </a:r>
          </a:p>
        </p:txBody>
      </p:sp>
      <p:sp>
        <p:nvSpPr>
          <p:cNvPr id="18"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dirty="0">
                <a:solidFill>
                  <a:srgbClr val="646363"/>
                </a:solidFill>
              </a:rPr>
              <a:t>© 2017  Wipro</a:t>
            </a:r>
          </a:p>
        </p:txBody>
      </p:sp>
      <p:sp>
        <p:nvSpPr>
          <p:cNvPr id="23"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dirty="0">
                <a:solidFill>
                  <a:srgbClr val="646363"/>
                </a:solidFill>
              </a:rPr>
              <a:t>wipro.com</a:t>
            </a:r>
          </a:p>
        </p:txBody>
      </p:sp>
      <p:sp>
        <p:nvSpPr>
          <p:cNvPr id="24"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dirty="0">
                <a:solidFill>
                  <a:srgbClr val="646363"/>
                </a:solidFill>
              </a:rPr>
              <a:t>confidential</a:t>
            </a:r>
          </a:p>
        </p:txBody>
      </p:sp>
      <p:sp>
        <p:nvSpPr>
          <p:cNvPr id="25" name="Shape 257"/>
          <p:cNvSpPr txBox="1">
            <a:spLocks/>
          </p:cNvSpPr>
          <p:nvPr userDrawn="1"/>
        </p:nvSpPr>
        <p:spPr>
          <a:xfrm>
            <a:off x="8884289" y="6583847"/>
            <a:ext cx="197169" cy="259900"/>
          </a:xfrm>
          <a:prstGeom prst="rect">
            <a:avLst/>
          </a:prstGeom>
          <a:noFill/>
          <a:extLst>
            <a:ext uri="{C572A759-6A51-4108-AA02-DFA0A04FC94B}">
              <ma14:wrappingTextBoxFlag xmlns:ma14="http://schemas.microsoft.com/office/mac/drawingml/2011/main" xmlns=""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dirty="0">
              <a:solidFill>
                <a:srgbClr val="646363"/>
              </a:solidFill>
              <a:sym typeface="Arial"/>
            </a:endParaRPr>
          </a:p>
        </p:txBody>
      </p:sp>
      <p:cxnSp>
        <p:nvCxnSpPr>
          <p:cNvPr id="33"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2869" y="406401"/>
            <a:ext cx="1308100" cy="1464601"/>
          </a:xfrm>
          <a:prstGeom prst="rect">
            <a:avLst/>
          </a:prstGeom>
        </p:spPr>
      </p:pic>
    </p:spTree>
    <p:extLst>
      <p:ext uri="{BB962C8B-B14F-4D97-AF65-F5344CB8AC3E}">
        <p14:creationId xmlns:p14="http://schemas.microsoft.com/office/powerpoint/2010/main" val="3144278304"/>
      </p:ext>
    </p:extLst>
  </p:cSld>
  <p:clrMapOvr>
    <a:masterClrMapping/>
  </p:clrMapOvr>
  <p:extLst mod="1">
    <p:ext uri="{DCECCB84-F9BA-43D5-87BE-67443E8EF086}">
      <p15:sldGuideLst xmlns:p15="http://schemas.microsoft.com/office/powerpoint/2012/main">
        <p15:guide id="1" pos="1656">
          <p15:clr>
            <a:srgbClr val="FBAE40"/>
          </p15:clr>
        </p15:guide>
        <p15:guide id="2" orient="horz" pos="1620">
          <p15:clr>
            <a:srgbClr val="FBAE40"/>
          </p15:clr>
        </p15:guide>
        <p15:guide id="3" orient="horz" pos="2969">
          <p15:clr>
            <a:srgbClr val="FBAE40"/>
          </p15:clr>
        </p15:guide>
      </p15:sldGuideLst>
    </p:ext>
  </p:extLst>
</p:sldLayout>
</file>

<file path=ppt/slideLayouts/slideLayout299.xml><?xml version="1.0" encoding="utf-8"?>
<p:sldLayout xmlns:a="http://schemas.openxmlformats.org/drawingml/2006/main" xmlns:r="http://schemas.openxmlformats.org/officeDocument/2006/relationships" xmlns:p="http://schemas.openxmlformats.org/presentationml/2006/main" userDrawn="1">
  <p:cSld name="9_Blank slide1">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457200" y="143939"/>
            <a:ext cx="8229600" cy="484428"/>
          </a:xfrm>
          <a:prstGeom prst="rect">
            <a:avLst/>
          </a:prstGeom>
          <a:noFill/>
          <a:ln w="9525">
            <a:noFill/>
            <a:miter lim="800000"/>
            <a:headEnd/>
            <a:tailEnd/>
          </a:ln>
        </p:spPr>
        <p:txBody>
          <a:bodyPr vert="horz" wrap="square" lIns="91440" tIns="45720" rIns="91440" bIns="45720" numCol="1" rtlCol="0" anchor="ctr" anchorCtr="0" compatLnSpc="1">
            <a:prstTxWarp prst="textNoShape">
              <a:avLst/>
            </a:prstTxWarp>
            <a:spAutoFit/>
          </a:bodyPr>
          <a:lstStyle>
            <a:lvl1pPr>
              <a:defRPr>
                <a:solidFill>
                  <a:schemeClr val="accent2"/>
                </a:solidFill>
              </a:defRPr>
            </a:lvl1pPr>
          </a:lstStyle>
          <a:p>
            <a:pPr marL="0" lvl="0" eaLnBrk="0" hangingPunct="0">
              <a:spcBef>
                <a:spcPct val="20000"/>
              </a:spcBef>
            </a:pPr>
            <a:r>
              <a:rPr lang="en-US" dirty="0"/>
              <a:t>Two Columns</a:t>
            </a:r>
          </a:p>
        </p:txBody>
      </p:sp>
      <p:sp>
        <p:nvSpPr>
          <p:cNvPr id="6" name="Text Placeholder 6"/>
          <p:cNvSpPr>
            <a:spLocks noGrp="1"/>
          </p:cNvSpPr>
          <p:nvPr>
            <p:ph type="body" sz="quarter" idx="11" hasCustomPrompt="1"/>
          </p:nvPr>
        </p:nvSpPr>
        <p:spPr>
          <a:xfrm>
            <a:off x="752043" y="1667436"/>
            <a:ext cx="3497227" cy="4336293"/>
          </a:xfrm>
          <a:noFill/>
        </p:spPr>
        <p:txBody>
          <a:bodyPr/>
          <a:lstStyle>
            <a:lvl1pPr marL="128588" indent="-128588">
              <a:spcBef>
                <a:spcPts val="900"/>
              </a:spcBef>
              <a:buClr>
                <a:srgbClr val="00B0F0"/>
              </a:buClr>
              <a:buFont typeface="Wingdings" panose="05000000000000000000" pitchFamily="2" charset="2"/>
              <a:buChar char="§"/>
              <a:defRPr sz="1350" baseline="0"/>
            </a:lvl1pPr>
          </a:lstStyle>
          <a:p>
            <a:pPr lvl="0"/>
            <a:r>
              <a:rPr lang="en-US" dirty="0"/>
              <a:t>Column content slide – This is a slide with 2 columns and you can have text in bullet points under each column. You can have separate header for each of the columns in the blue box provided on top of each of the columns.</a:t>
            </a:r>
          </a:p>
          <a:p>
            <a:pPr lvl="0"/>
            <a:r>
              <a:rPr lang="en-US" dirty="0"/>
              <a:t>Heading font size of the column should remain at 30 and the column content font size should not reduce beyond 16.</a:t>
            </a:r>
          </a:p>
        </p:txBody>
      </p:sp>
      <p:sp>
        <p:nvSpPr>
          <p:cNvPr id="12" name="Text Placeholder 6"/>
          <p:cNvSpPr>
            <a:spLocks noGrp="1"/>
          </p:cNvSpPr>
          <p:nvPr>
            <p:ph type="body" sz="quarter" idx="12" hasCustomPrompt="1"/>
          </p:nvPr>
        </p:nvSpPr>
        <p:spPr>
          <a:xfrm>
            <a:off x="4958282" y="1667436"/>
            <a:ext cx="3497227" cy="4336293"/>
          </a:xfrm>
          <a:noFill/>
        </p:spPr>
        <p:txBody>
          <a:bodyPr/>
          <a:lstStyle>
            <a:lvl1pPr marL="128588" indent="-128588">
              <a:spcBef>
                <a:spcPts val="900"/>
              </a:spcBef>
              <a:buClr>
                <a:srgbClr val="00B0F0"/>
              </a:buClr>
              <a:buFont typeface="Wingdings" panose="05000000000000000000" pitchFamily="2" charset="2"/>
              <a:buChar char="§"/>
              <a:defRPr sz="1350" baseline="0"/>
            </a:lvl1pPr>
          </a:lstStyle>
          <a:p>
            <a:pPr lvl="0"/>
            <a:r>
              <a:rPr lang="en-US" dirty="0"/>
              <a:t>Column content slide – This is a slide with 2 columns and you can have text in bullet points under each column. You can have separate header for each of the columns in the blue box provided on top of each of the columns.</a:t>
            </a:r>
          </a:p>
          <a:p>
            <a:pPr lvl="0"/>
            <a:r>
              <a:rPr lang="en-US" dirty="0"/>
              <a:t>Heading font size of the column should remain at 30 and the column content font size should not reduce beyond 16.</a:t>
            </a:r>
          </a:p>
        </p:txBody>
      </p:sp>
      <p:sp>
        <p:nvSpPr>
          <p:cNvPr id="20" name="Text Placeholder 6"/>
          <p:cNvSpPr>
            <a:spLocks noGrp="1"/>
          </p:cNvSpPr>
          <p:nvPr>
            <p:ph type="body" sz="quarter" idx="13" hasCustomPrompt="1"/>
          </p:nvPr>
        </p:nvSpPr>
        <p:spPr>
          <a:xfrm>
            <a:off x="752043" y="914401"/>
            <a:ext cx="3497227" cy="645459"/>
          </a:xfrm>
          <a:noFill/>
          <a:ln>
            <a:solidFill>
              <a:schemeClr val="accent2">
                <a:lumMod val="20000"/>
                <a:lumOff val="80000"/>
              </a:schemeClr>
            </a:solidFill>
          </a:ln>
        </p:spPr>
        <p:txBody>
          <a:bodyPr anchor="ctr"/>
          <a:lstStyle>
            <a:lvl1pPr marL="0" indent="0" algn="ctr">
              <a:spcBef>
                <a:spcPts val="900"/>
              </a:spcBef>
              <a:buClr>
                <a:srgbClr val="00B0F0"/>
              </a:buClr>
              <a:buFontTx/>
              <a:buNone/>
              <a:defRPr sz="1500" b="1" baseline="0"/>
            </a:lvl1pPr>
          </a:lstStyle>
          <a:p>
            <a:pPr lvl="0"/>
            <a:r>
              <a:rPr lang="en-US" dirty="0"/>
              <a:t>Click to Add Title</a:t>
            </a:r>
          </a:p>
        </p:txBody>
      </p:sp>
      <p:sp>
        <p:nvSpPr>
          <p:cNvPr id="21" name="Text Placeholder 6"/>
          <p:cNvSpPr>
            <a:spLocks noGrp="1"/>
          </p:cNvSpPr>
          <p:nvPr>
            <p:ph type="body" sz="quarter" idx="14" hasCustomPrompt="1"/>
          </p:nvPr>
        </p:nvSpPr>
        <p:spPr>
          <a:xfrm>
            <a:off x="4958281" y="914401"/>
            <a:ext cx="3497227" cy="645459"/>
          </a:xfrm>
          <a:noFill/>
          <a:ln>
            <a:solidFill>
              <a:schemeClr val="accent2">
                <a:lumMod val="20000"/>
                <a:lumOff val="80000"/>
              </a:schemeClr>
            </a:solidFill>
          </a:ln>
        </p:spPr>
        <p:txBody>
          <a:bodyPr anchor="ctr"/>
          <a:lstStyle>
            <a:lvl1pPr marL="0" indent="0" algn="ctr">
              <a:spcBef>
                <a:spcPts val="900"/>
              </a:spcBef>
              <a:buClr>
                <a:srgbClr val="00B0F0"/>
              </a:buClr>
              <a:buFontTx/>
              <a:buNone/>
              <a:defRPr sz="1500" b="1" baseline="0"/>
            </a:lvl1pPr>
          </a:lstStyle>
          <a:p>
            <a:pPr lvl="0"/>
            <a:r>
              <a:rPr lang="en-US" dirty="0"/>
              <a:t>Click to Add Title</a:t>
            </a:r>
          </a:p>
        </p:txBody>
      </p:sp>
    </p:spTree>
    <p:extLst>
      <p:ext uri="{BB962C8B-B14F-4D97-AF65-F5344CB8AC3E}">
        <p14:creationId xmlns:p14="http://schemas.microsoft.com/office/powerpoint/2010/main" val="32645575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30352" y="1316736"/>
            <a:ext cx="7772400" cy="1362456"/>
          </a:xfrm>
          <a:ln>
            <a:noFill/>
          </a:ln>
        </p:spPr>
        <p:txBody>
          <a:bodyPr tIns="0">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lang="en-US" smtClean="0"/>
              <a:t>Click to edit Master title style</a:t>
            </a:r>
            <a:endParaRPr lang="en-US"/>
          </a:p>
        </p:txBody>
      </p:sp>
      <p:sp>
        <p:nvSpPr>
          <p:cNvPr id="3" name="Text Placeholder 2"/>
          <p:cNvSpPr>
            <a:spLocks noGrp="1"/>
          </p:cNvSpPr>
          <p:nvPr>
            <p:ph type="body" idx="1"/>
          </p:nvPr>
        </p:nvSpPr>
        <p:spPr>
          <a:xfrm>
            <a:off x="530352" y="2704664"/>
            <a:ext cx="7772400" cy="1509712"/>
          </a:xfrm>
        </p:spPr>
        <p:txBody>
          <a:bodyPr lIns="45720" rIns="45720"/>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pPr>
              <a:defRPr/>
            </a:pPr>
            <a:endParaRPr lang="en-US">
              <a:solidFill>
                <a:srgbClr val="DBF5F9">
                  <a:shade val="90000"/>
                </a:srgb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srgbClr val="DBF5F9">
                  <a:shade val="90000"/>
                </a:srgbClr>
              </a:solidFill>
            </a:endParaRPr>
          </a:p>
        </p:txBody>
      </p:sp>
      <p:sp>
        <p:nvSpPr>
          <p:cNvPr id="6" name="Slide Number Placeholder 5"/>
          <p:cNvSpPr>
            <a:spLocks noGrp="1"/>
          </p:cNvSpPr>
          <p:nvPr>
            <p:ph type="sldNum" sz="quarter" idx="12"/>
          </p:nvPr>
        </p:nvSpPr>
        <p:spPr/>
        <p:txBody>
          <a:bodyPr/>
          <a:lstStyle>
            <a:lvl1pPr>
              <a:defRPr>
                <a:solidFill>
                  <a:srgbClr val="D1EAEE"/>
                </a:solidFill>
              </a:defRPr>
            </a:lvl1pPr>
          </a:lstStyle>
          <a:p>
            <a:pPr>
              <a:defRPr/>
            </a:pPr>
            <a:fld id="{D5647F44-B6D7-45B5-8D2D-8D72BBA80523}" type="slidenum">
              <a:rPr lang="en-US" altLang="id-ID"/>
              <a:pPr>
                <a:defRPr/>
              </a:pPr>
              <a:t>‹#›</a:t>
            </a:fld>
            <a:endParaRPr lang="en-US" altLang="id-ID"/>
          </a:p>
        </p:txBody>
      </p:sp>
    </p:spTree>
    <p:extLst>
      <p:ext uri="{BB962C8B-B14F-4D97-AF65-F5344CB8AC3E}">
        <p14:creationId xmlns:p14="http://schemas.microsoft.com/office/powerpoint/2010/main" val="2304439141"/>
      </p:ext>
    </p:extLst>
  </p:cSld>
  <p:clrMapOvr>
    <a:overrideClrMapping bg1="dk1" tx1="lt1" bg2="dk2" tx2="lt2" accent1="accent1" accent2="accent2" accent3="accent3" accent4="accent4" accent5="accent5" accent6="accent6" hlink="hlink" folHlink="folHlink"/>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ontent with SmartArt">
    <p:bg>
      <p:bgPr>
        <a:solidFill>
          <a:schemeClr val="bg1"/>
        </a:solidFill>
        <a:effectLst/>
      </p:bgPr>
    </p:bg>
    <p:spTree>
      <p:nvGrpSpPr>
        <p:cNvPr id="1" name=""/>
        <p:cNvGrpSpPr/>
        <p:nvPr/>
      </p:nvGrpSpPr>
      <p:grpSpPr>
        <a:xfrm>
          <a:off x="0" y="0"/>
          <a:ext cx="0" cy="0"/>
          <a:chOff x="0" y="0"/>
          <a:chExt cx="0" cy="0"/>
        </a:xfrm>
      </p:grpSpPr>
      <p:sp>
        <p:nvSpPr>
          <p:cNvPr id="47" name="Title 1"/>
          <p:cNvSpPr>
            <a:spLocks noGrp="1"/>
          </p:cNvSpPr>
          <p:nvPr>
            <p:ph type="ctrTitle" hasCustomPrompt="1"/>
          </p:nvPr>
        </p:nvSpPr>
        <p:spPr>
          <a:xfrm>
            <a:off x="0" y="345079"/>
            <a:ext cx="3200400" cy="1212791"/>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Click to add title</a:t>
            </a:r>
            <a:br>
              <a:rPr lang="en-US"/>
            </a:br>
            <a:r>
              <a:rPr lang="en-US"/>
              <a:t>in two lines</a:t>
            </a:r>
          </a:p>
        </p:txBody>
      </p:sp>
      <p:sp>
        <p:nvSpPr>
          <p:cNvPr id="8" name="Footer Placeholder 4"/>
          <p:cNvSpPr txBox="1">
            <a:spLocks/>
          </p:cNvSpPr>
          <p:nvPr userDrawn="1"/>
        </p:nvSpPr>
        <p:spPr>
          <a:xfrm>
            <a:off x="7137104" y="6639317"/>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7"/>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7"/>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51"/>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15" name="Text Placeholder 2"/>
          <p:cNvSpPr>
            <a:spLocks noGrp="1"/>
          </p:cNvSpPr>
          <p:nvPr>
            <p:ph type="body" sz="quarter" idx="11" hasCustomPrompt="1"/>
          </p:nvPr>
        </p:nvSpPr>
        <p:spPr>
          <a:xfrm>
            <a:off x="203200" y="1727201"/>
            <a:ext cx="4673600" cy="4081928"/>
          </a:xfrm>
        </p:spPr>
        <p:txBody>
          <a:bodyPr numCol="2" spcCol="274320"/>
          <a:lstStyle>
            <a:lvl1pPr marL="0" indent="0" algn="l" defTabSz="1828800" rtl="0" eaLnBrk="1" latinLnBrk="0" hangingPunct="1">
              <a:lnSpc>
                <a:spcPct val="100000"/>
              </a:lnSpc>
              <a:spcBef>
                <a:spcPts val="600"/>
              </a:spcBef>
              <a:spcAft>
                <a:spcPts val="600"/>
              </a:spcAft>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Two column body copy in size 12pt or 10pt as minimum.</a:t>
            </a:r>
          </a:p>
          <a:p>
            <a:pPr lvl="0"/>
            <a:r>
              <a:rPr lang="en-US" err="1"/>
              <a:t>Aenean</a:t>
            </a:r>
            <a:r>
              <a:rPr lang="en-US"/>
              <a:t> </a:t>
            </a:r>
            <a:r>
              <a:rPr lang="en-US" err="1"/>
              <a:t>lacus</a:t>
            </a:r>
            <a:r>
              <a:rPr lang="en-US"/>
              <a:t> </a:t>
            </a:r>
            <a:r>
              <a:rPr lang="en-US" err="1"/>
              <a:t>arcu</a:t>
            </a:r>
            <a:r>
              <a:rPr lang="en-US"/>
              <a: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a:p>
            <a:pPr lvl="0"/>
            <a:r>
              <a:rPr lang="en-US" err="1"/>
              <a:t>Pellentesque</a:t>
            </a:r>
            <a:r>
              <a:rPr lang="en-US"/>
              <a:t> </a:t>
            </a:r>
            <a:r>
              <a:rPr lang="en-US" err="1"/>
              <a:t>sodales</a:t>
            </a:r>
            <a:r>
              <a:rPr lang="en-US"/>
              <a:t> </a:t>
            </a:r>
            <a:r>
              <a:rPr lang="en-US" err="1"/>
              <a:t>purus</a:t>
            </a:r>
            <a:r>
              <a:rPr lang="en-US"/>
              <a:t> et dui convallis, </a:t>
            </a:r>
            <a:r>
              <a:rPr lang="en-US" err="1"/>
              <a:t>sed</a:t>
            </a:r>
            <a:r>
              <a:rPr lang="en-US"/>
              <a:t> </a:t>
            </a:r>
            <a:r>
              <a:rPr lang="en-US" err="1"/>
              <a:t>facilisis</a:t>
            </a:r>
            <a:r>
              <a:rPr lang="en-US"/>
              <a:t> lorem </a:t>
            </a:r>
            <a:r>
              <a:rPr lang="en-US" err="1"/>
              <a:t>volutpat</a:t>
            </a:r>
            <a:r>
              <a:rPr lang="en-US"/>
              <a:t>. Integer non </a:t>
            </a:r>
            <a:r>
              <a:rPr lang="en-US" err="1"/>
              <a:t>elit</a:t>
            </a:r>
            <a:r>
              <a:rPr lang="en-US"/>
              <a:t> </a:t>
            </a:r>
            <a:r>
              <a:rPr lang="en-US" err="1"/>
              <a:t>lacinia</a:t>
            </a:r>
            <a:r>
              <a:rPr lang="en-US"/>
              <a:t> </a:t>
            </a:r>
            <a:r>
              <a:rPr lang="en-US" err="1"/>
              <a:t>diam</a:t>
            </a:r>
            <a:r>
              <a:rPr lang="en-US"/>
              <a:t> </a:t>
            </a:r>
            <a:r>
              <a:rPr lang="en-US" err="1"/>
              <a:t>venenatis</a:t>
            </a:r>
            <a:r>
              <a:rPr lang="en-US"/>
              <a:t> </a:t>
            </a:r>
            <a:r>
              <a:rPr lang="en-US" err="1"/>
              <a:t>consequat</a:t>
            </a:r>
            <a:r>
              <a:rPr lang="en-US"/>
              <a:t>. </a:t>
            </a:r>
          </a:p>
          <a:p>
            <a:pPr lvl="0"/>
            <a:r>
              <a:rPr lang="en-US" err="1"/>
              <a:t>Dnec</a:t>
            </a:r>
            <a:r>
              <a:rPr lang="en-US"/>
              <a:t> maximus pharetra </a:t>
            </a:r>
            <a:r>
              <a:rPr lang="en-US" err="1"/>
              <a:t>sapien</a:t>
            </a:r>
            <a:r>
              <a:rPr lang="en-US"/>
              <a:t> sit </a:t>
            </a:r>
            <a:r>
              <a:rPr lang="en-US" err="1"/>
              <a:t>amet</a:t>
            </a:r>
            <a:r>
              <a:rPr lang="en-US"/>
              <a:t> </a:t>
            </a:r>
            <a:r>
              <a:rPr lang="en-US" err="1"/>
              <a:t>rhoncus</a:t>
            </a:r>
            <a:r>
              <a:rPr lang="en-US"/>
              <a:t>. </a:t>
            </a:r>
            <a:r>
              <a:rPr lang="en-US" err="1"/>
              <a:t>Vestibulum</a:t>
            </a:r>
            <a:r>
              <a:rPr lang="en-US"/>
              <a:t> </a:t>
            </a:r>
            <a:r>
              <a:rPr lang="en-US" err="1"/>
              <a:t>consequat</a:t>
            </a:r>
            <a:r>
              <a:rPr lang="en-US"/>
              <a:t> ligula </a:t>
            </a:r>
            <a:r>
              <a:rPr lang="en-US" err="1"/>
              <a:t>nunc</a:t>
            </a:r>
            <a:r>
              <a:rPr lang="en-US"/>
              <a:t>, ac </a:t>
            </a:r>
            <a:r>
              <a:rPr lang="en-US" err="1"/>
              <a:t>auctor</a:t>
            </a:r>
            <a:r>
              <a:rPr lang="en-US"/>
              <a:t> </a:t>
            </a:r>
            <a:r>
              <a:rPr lang="en-US" err="1"/>
              <a:t>massa</a:t>
            </a:r>
            <a:r>
              <a:rPr lang="en-US"/>
              <a:t> </a:t>
            </a:r>
            <a:r>
              <a:rPr lang="en-US" err="1"/>
              <a:t>luctus</a:t>
            </a:r>
            <a:r>
              <a:rPr lang="en-US"/>
              <a:t> a. </a:t>
            </a:r>
            <a:r>
              <a:rPr lang="en-US" err="1"/>
              <a:t>Suspendisse</a:t>
            </a:r>
            <a:r>
              <a:rPr lang="en-US"/>
              <a:t> ex mi, </a:t>
            </a:r>
            <a:r>
              <a:rPr lang="en-US" err="1"/>
              <a:t>imperdiet</a:t>
            </a:r>
            <a:r>
              <a:rPr lang="en-US"/>
              <a:t> et </a:t>
            </a:r>
            <a:r>
              <a:rPr lang="en-US" err="1"/>
              <a:t>risus</a:t>
            </a:r>
            <a:r>
              <a:rPr lang="en-US"/>
              <a:t> </a:t>
            </a:r>
            <a:r>
              <a:rPr lang="en-US" err="1"/>
              <a:t>tincidunt</a:t>
            </a:r>
            <a:r>
              <a:rPr lang="en-US"/>
              <a:t>, </a:t>
            </a:r>
            <a:r>
              <a:rPr lang="en-US" err="1"/>
              <a:t>varius</a:t>
            </a:r>
            <a:r>
              <a:rPr lang="en-US"/>
              <a:t> </a:t>
            </a:r>
            <a:r>
              <a:rPr lang="en-US" err="1"/>
              <a:t>viverra</a:t>
            </a:r>
            <a:r>
              <a:rPr lang="en-US"/>
              <a:t> lorem.</a:t>
            </a:r>
          </a:p>
          <a:p>
            <a:pPr lvl="0"/>
            <a:r>
              <a:rPr lang="en-US" err="1"/>
              <a:t>Aenean</a:t>
            </a:r>
            <a:r>
              <a:rPr lang="en-US"/>
              <a:t> </a:t>
            </a:r>
            <a:r>
              <a:rPr lang="en-US" err="1"/>
              <a:t>lacus</a:t>
            </a:r>
            <a:r>
              <a:rPr lang="en-US"/>
              <a:t> </a:t>
            </a:r>
            <a:r>
              <a:rPr lang="en-US" err="1"/>
              <a:t>arcu</a:t>
            </a:r>
            <a:r>
              <a:rPr lang="en-US"/>
              <a: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a:p>
            <a:pPr lvl="0"/>
            <a:r>
              <a:rPr lang="en-US" err="1"/>
              <a:t>Pellentesque</a:t>
            </a:r>
            <a:r>
              <a:rPr lang="en-US"/>
              <a:t> </a:t>
            </a:r>
            <a:r>
              <a:rPr lang="en-US" err="1"/>
              <a:t>sodales</a:t>
            </a:r>
            <a:r>
              <a:rPr lang="en-US"/>
              <a:t> </a:t>
            </a:r>
            <a:r>
              <a:rPr lang="en-US" err="1"/>
              <a:t>purus</a:t>
            </a:r>
            <a:r>
              <a:rPr lang="en-US"/>
              <a:t> et dui convallis, </a:t>
            </a:r>
            <a:r>
              <a:rPr lang="en-US" err="1"/>
              <a:t>sed</a:t>
            </a:r>
            <a:r>
              <a:rPr lang="en-US"/>
              <a:t> </a:t>
            </a:r>
            <a:r>
              <a:rPr lang="en-US" err="1"/>
              <a:t>facilisis</a:t>
            </a:r>
            <a:r>
              <a:rPr lang="en-US"/>
              <a:t> lorem </a:t>
            </a:r>
            <a:r>
              <a:rPr lang="en-US" err="1"/>
              <a:t>volutpat</a:t>
            </a:r>
            <a:r>
              <a:rPr lang="en-US"/>
              <a:t>. Integer non </a:t>
            </a:r>
            <a:r>
              <a:rPr lang="en-US" err="1"/>
              <a:t>elit</a:t>
            </a:r>
            <a:r>
              <a:rPr lang="en-US"/>
              <a:t> </a:t>
            </a:r>
            <a:r>
              <a:rPr lang="en-US" err="1"/>
              <a:t>lacinia</a:t>
            </a:r>
            <a:r>
              <a:rPr lang="en-US"/>
              <a:t> </a:t>
            </a:r>
            <a:r>
              <a:rPr lang="en-US" err="1"/>
              <a:t>diam</a:t>
            </a:r>
            <a:r>
              <a:rPr lang="en-US"/>
              <a:t> </a:t>
            </a:r>
            <a:r>
              <a:rPr lang="en-US" err="1"/>
              <a:t>venenatis</a:t>
            </a:r>
            <a:r>
              <a:rPr lang="en-US"/>
              <a:t> </a:t>
            </a:r>
            <a:r>
              <a:rPr lang="en-US" err="1"/>
              <a:t>consequat</a:t>
            </a:r>
            <a:r>
              <a:rPr lang="en-US"/>
              <a:t>. </a:t>
            </a:r>
          </a:p>
          <a:p>
            <a:pPr lvl="0"/>
            <a:r>
              <a:rPr lang="en-US" err="1"/>
              <a:t>Donec</a:t>
            </a:r>
            <a:r>
              <a:rPr lang="en-US"/>
              <a:t> maximus pharetra </a:t>
            </a:r>
            <a:r>
              <a:rPr lang="en-US" err="1"/>
              <a:t>sapien</a:t>
            </a:r>
            <a:r>
              <a:rPr lang="en-US"/>
              <a:t> sit </a:t>
            </a:r>
            <a:r>
              <a:rPr lang="en-US" err="1"/>
              <a:t>amet</a:t>
            </a:r>
            <a:r>
              <a:rPr lang="en-US"/>
              <a:t> </a:t>
            </a:r>
            <a:r>
              <a:rPr lang="en-US" err="1"/>
              <a:t>rhoncus</a:t>
            </a:r>
            <a:r>
              <a:rPr lang="en-US"/>
              <a:t>. </a:t>
            </a:r>
            <a:r>
              <a:rPr lang="en-US" err="1"/>
              <a:t>Vestibulum</a:t>
            </a:r>
            <a:r>
              <a:rPr lang="en-US"/>
              <a:t> </a:t>
            </a:r>
            <a:r>
              <a:rPr lang="en-US" err="1"/>
              <a:t>consequat</a:t>
            </a:r>
            <a:r>
              <a:rPr lang="en-US"/>
              <a:t> ligula </a:t>
            </a:r>
            <a:r>
              <a:rPr lang="en-US" err="1"/>
              <a:t>nunc</a:t>
            </a:r>
            <a:r>
              <a:rPr lang="en-US"/>
              <a:t>, ac </a:t>
            </a:r>
            <a:r>
              <a:rPr lang="en-US" err="1"/>
              <a:t>auctor</a:t>
            </a:r>
            <a:r>
              <a:rPr lang="en-US"/>
              <a:t> </a:t>
            </a:r>
            <a:r>
              <a:rPr lang="en-US" err="1"/>
              <a:t>massa</a:t>
            </a:r>
            <a:r>
              <a:rPr lang="en-US"/>
              <a:t> </a:t>
            </a:r>
            <a:r>
              <a:rPr lang="en-US" err="1"/>
              <a:t>luctus</a:t>
            </a:r>
            <a:r>
              <a:rPr lang="en-US"/>
              <a:t> a. </a:t>
            </a:r>
            <a:r>
              <a:rPr lang="en-US" err="1"/>
              <a:t>Suspendisse</a:t>
            </a:r>
            <a:r>
              <a:rPr lang="en-US"/>
              <a:t> ex mi, </a:t>
            </a:r>
            <a:r>
              <a:rPr lang="en-US" err="1"/>
              <a:t>imperdiet</a:t>
            </a:r>
            <a:r>
              <a:rPr lang="en-US"/>
              <a:t> et </a:t>
            </a:r>
            <a:r>
              <a:rPr lang="en-US" err="1"/>
              <a:t>risus</a:t>
            </a:r>
            <a:r>
              <a:rPr lang="en-US"/>
              <a:t> </a:t>
            </a:r>
            <a:r>
              <a:rPr lang="en-US" err="1"/>
              <a:t>tincidunt</a:t>
            </a:r>
            <a:r>
              <a:rPr lang="en-US"/>
              <a:t>, </a:t>
            </a:r>
            <a:r>
              <a:rPr lang="en-US" err="1"/>
              <a:t>varius</a:t>
            </a:r>
            <a:r>
              <a:rPr lang="en-US"/>
              <a:t> </a:t>
            </a:r>
            <a:r>
              <a:rPr lang="en-US" err="1"/>
              <a:t>viverra</a:t>
            </a:r>
            <a:r>
              <a:rPr lang="en-US"/>
              <a:t> lorem.</a:t>
            </a:r>
          </a:p>
        </p:txBody>
      </p:sp>
      <p:sp>
        <p:nvSpPr>
          <p:cNvPr id="16" name="Text Placeholder 2"/>
          <p:cNvSpPr>
            <a:spLocks noGrp="1"/>
          </p:cNvSpPr>
          <p:nvPr>
            <p:ph type="body" sz="quarter" idx="12" hasCustomPrompt="1"/>
          </p:nvPr>
        </p:nvSpPr>
        <p:spPr>
          <a:xfrm>
            <a:off x="203205"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sp>
        <p:nvSpPr>
          <p:cNvPr id="3" name="SmartArt Placeholder 2"/>
          <p:cNvSpPr>
            <a:spLocks noGrp="1"/>
          </p:cNvSpPr>
          <p:nvPr>
            <p:ph type="dgm" sz="quarter" idx="13" hasCustomPrompt="1"/>
          </p:nvPr>
        </p:nvSpPr>
        <p:spPr>
          <a:xfrm>
            <a:off x="5225143" y="929219"/>
            <a:ext cx="3699782" cy="5245100"/>
          </a:xfrm>
        </p:spPr>
        <p:txBody>
          <a:bodyPr/>
          <a:lstStyle>
            <a:lvl1pPr marL="0" indent="0" algn="ctr">
              <a:buNone/>
              <a:defRPr sz="1400"/>
            </a:lvl1pPr>
          </a:lstStyle>
          <a:p>
            <a:r>
              <a:rPr lang="en-US"/>
              <a:t>Click to add Infographics/SmartArt</a:t>
            </a:r>
          </a:p>
        </p:txBody>
      </p:sp>
      <p:cxnSp>
        <p:nvCxnSpPr>
          <p:cNvPr id="17"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8" name="Shape 257"/>
          <p:cNvSpPr txBox="1">
            <a:spLocks/>
          </p:cNvSpPr>
          <p:nvPr userDrawn="1"/>
        </p:nvSpPr>
        <p:spPr>
          <a:xfrm>
            <a:off x="8884293" y="6583847"/>
            <a:ext cx="197169" cy="259900"/>
          </a:xfrm>
          <a:prstGeom prst="rect">
            <a:avLst/>
          </a:prstGeom>
          <a:noFill/>
          <a:extLst>
            <a:ext uri="{C572A759-6A51-4108-AA02-DFA0A04FC94B}">
              <ma14:wrappingTextBoxFlag xmlns:ma14="http://schemas.microsoft.com/office/mac/drawingml/2011/main" xmlns=""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Tree>
    <p:extLst>
      <p:ext uri="{BB962C8B-B14F-4D97-AF65-F5344CB8AC3E}">
        <p14:creationId xmlns:p14="http://schemas.microsoft.com/office/powerpoint/2010/main" val="3820628681"/>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userDrawn="1">
  <p:cSld name="19_Thank you">
    <p:bg>
      <p:bgPr>
        <a:solidFill>
          <a:schemeClr val="bg1"/>
        </a:solidFill>
        <a:effectLst/>
      </p:bgPr>
    </p:bg>
    <p:spTree>
      <p:nvGrpSpPr>
        <p:cNvPr id="1" name=""/>
        <p:cNvGrpSpPr/>
        <p:nvPr/>
      </p:nvGrpSpPr>
      <p:grpSpPr>
        <a:xfrm>
          <a:off x="0" y="0"/>
          <a:ext cx="0" cy="0"/>
          <a:chOff x="0" y="0"/>
          <a:chExt cx="0" cy="0"/>
        </a:xfrm>
      </p:grpSpPr>
      <p:sp>
        <p:nvSpPr>
          <p:cNvPr id="5" name="Title 3"/>
          <p:cNvSpPr>
            <a:spLocks noGrp="1"/>
          </p:cNvSpPr>
          <p:nvPr userDrawn="1">
            <p:ph type="ctrTitle" hasCustomPrompt="1"/>
          </p:nvPr>
        </p:nvSpPr>
        <p:spPr>
          <a:xfrm>
            <a:off x="4547712" y="1767650"/>
            <a:ext cx="4203553" cy="553999"/>
          </a:xfrm>
        </p:spPr>
        <p:txBody>
          <a:bodyPr/>
          <a:lstStyle>
            <a:lvl1pPr>
              <a:defRPr/>
            </a:lvl1pPr>
          </a:lstStyle>
          <a:p>
            <a:r>
              <a:rPr lang="en-US" dirty="0"/>
              <a:t>Thank you</a:t>
            </a:r>
          </a:p>
        </p:txBody>
      </p:sp>
      <p:sp>
        <p:nvSpPr>
          <p:cNvPr id="10" name="Text Placeholder 56"/>
          <p:cNvSpPr>
            <a:spLocks noGrp="1"/>
          </p:cNvSpPr>
          <p:nvPr>
            <p:ph type="body" sz="quarter" idx="19" hasCustomPrompt="1"/>
          </p:nvPr>
        </p:nvSpPr>
        <p:spPr>
          <a:xfrm>
            <a:off x="4547710" y="2589327"/>
            <a:ext cx="4158442" cy="707231"/>
          </a:xfrm>
        </p:spPr>
        <p:txBody>
          <a:bodyPr>
            <a:noAutofit/>
          </a:bodyPr>
          <a:lstStyle>
            <a:lvl1pPr marL="0" indent="0" algn="l">
              <a:buNone/>
              <a:defRPr kumimoji="0" lang="en-IN" sz="1800" b="0" i="0" u="none" strike="noStrike" kern="1200" cap="none" spc="0" normalizeH="0" baseline="0" noProof="0" dirty="0" smtClean="0">
                <a:ln>
                  <a:noFill/>
                </a:ln>
                <a:solidFill>
                  <a:schemeClr val="tx1">
                    <a:lumMod val="65000"/>
                    <a:lumOff val="35000"/>
                  </a:schemeClr>
                </a:solidFill>
                <a:effectLst/>
                <a:uLnTx/>
                <a:uFillTx/>
                <a:latin typeface="Arial"/>
                <a:ea typeface="+mn-ea"/>
                <a:cs typeface="Arial"/>
              </a:defRPr>
            </a:lvl1pPr>
          </a:lstStyle>
          <a:p>
            <a:pPr lvl="0"/>
            <a:r>
              <a:rPr lang="en-US" dirty="0"/>
              <a:t>Your Name, </a:t>
            </a:r>
            <a:br>
              <a:rPr lang="en-US" dirty="0"/>
            </a:br>
            <a:r>
              <a:rPr lang="en-US" dirty="0"/>
              <a:t>Designation</a:t>
            </a:r>
            <a:endParaRPr lang="en-IN" dirty="0"/>
          </a:p>
        </p:txBody>
      </p:sp>
      <p:sp>
        <p:nvSpPr>
          <p:cNvPr id="11" name="Text Placeholder 56"/>
          <p:cNvSpPr>
            <a:spLocks noGrp="1"/>
          </p:cNvSpPr>
          <p:nvPr>
            <p:ph type="body" sz="quarter" idx="20" hasCustomPrompt="1"/>
          </p:nvPr>
        </p:nvSpPr>
        <p:spPr>
          <a:xfrm>
            <a:off x="4547710" y="3446237"/>
            <a:ext cx="4158442" cy="314777"/>
          </a:xfrm>
        </p:spPr>
        <p:txBody>
          <a:bodyPr>
            <a:noAutofit/>
          </a:bodyPr>
          <a:lstStyle>
            <a:lvl1pPr algn="l">
              <a:buNone/>
              <a:defRPr kumimoji="0" lang="en-IN" sz="1800" b="0" i="0" u="none" strike="noStrike" kern="1200" cap="none" spc="0" normalizeH="0" baseline="0" noProof="0" dirty="0" smtClean="0">
                <a:ln>
                  <a:noFill/>
                </a:ln>
                <a:solidFill>
                  <a:schemeClr val="tx1">
                    <a:lumMod val="65000"/>
                    <a:lumOff val="35000"/>
                  </a:schemeClr>
                </a:solidFill>
                <a:effectLst/>
                <a:uLnTx/>
                <a:uFillTx/>
                <a:latin typeface="Arial"/>
                <a:ea typeface="+mn-ea"/>
                <a:cs typeface="Arial"/>
              </a:defRPr>
            </a:lvl1pPr>
          </a:lstStyle>
          <a:p>
            <a:pPr lvl="0"/>
            <a:r>
              <a:rPr lang="en-US" dirty="0"/>
              <a:t>Email ID</a:t>
            </a:r>
            <a:endParaRPr lang="en-IN" dirty="0"/>
          </a:p>
        </p:txBody>
      </p:sp>
      <p:sp>
        <p:nvSpPr>
          <p:cNvPr id="8" name="Rectangle 7"/>
          <p:cNvSpPr/>
          <p:nvPr userDrawn="1"/>
        </p:nvSpPr>
        <p:spPr>
          <a:xfrm>
            <a:off x="0" y="647700"/>
            <a:ext cx="9144000" cy="3048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IN" dirty="0">
              <a:solidFill>
                <a:srgbClr val="FFFFFF"/>
              </a:solidFill>
            </a:endParaRPr>
          </a:p>
        </p:txBody>
      </p:sp>
      <p:pic>
        <p:nvPicPr>
          <p:cNvPr id="9" name="Picture 8" descr="WIPRO PPT Design.jpg"/>
          <p:cNvPicPr>
            <a:picLocks noChangeAspect="1"/>
          </p:cNvPicPr>
          <p:nvPr userDrawn="1"/>
        </p:nvPicPr>
        <p:blipFill>
          <a:blip r:embed="rId2"/>
          <a:stretch>
            <a:fillRect/>
          </a:stretch>
        </p:blipFill>
        <p:spPr>
          <a:xfrm>
            <a:off x="5121" y="4471040"/>
            <a:ext cx="9133758" cy="2171061"/>
          </a:xfrm>
          <a:prstGeom prst="rect">
            <a:avLst/>
          </a:prstGeom>
        </p:spPr>
      </p:pic>
      <p:pic>
        <p:nvPicPr>
          <p:cNvPr id="13" name="Picture 12" descr="Slides Master - 51.jpg"/>
          <p:cNvPicPr>
            <a:picLocks noChangeAspect="1"/>
          </p:cNvPicPr>
          <p:nvPr userDrawn="1"/>
        </p:nvPicPr>
        <p:blipFill>
          <a:blip r:embed="rId3"/>
          <a:stretch>
            <a:fillRect/>
          </a:stretch>
        </p:blipFill>
        <p:spPr>
          <a:xfrm>
            <a:off x="2057402" y="1664834"/>
            <a:ext cx="1872342" cy="2084305"/>
          </a:xfrm>
          <a:prstGeom prst="rect">
            <a:avLst/>
          </a:prstGeom>
        </p:spPr>
      </p:pic>
      <p:cxnSp>
        <p:nvCxnSpPr>
          <p:cNvPr id="14" name="Straight Connector 13"/>
          <p:cNvCxnSpPr/>
          <p:nvPr userDrawn="1"/>
        </p:nvCxnSpPr>
        <p:spPr>
          <a:xfrm rot="5400000">
            <a:off x="2814000" y="2781258"/>
            <a:ext cx="2754000" cy="1588"/>
          </a:xfrm>
          <a:prstGeom prst="line">
            <a:avLst/>
          </a:prstGeom>
          <a:ln w="19050">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89155244"/>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10_Title">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267200" y="1746831"/>
            <a:ext cx="4635500" cy="1554480"/>
          </a:xfrm>
          <a:prstGeom prst="rect">
            <a:avLst/>
          </a:prstGeom>
          <a:noFill/>
        </p:spPr>
        <p:txBody>
          <a:bodyPr wrap="square" rtlCol="0" anchor="ctr">
            <a:noAutofit/>
          </a:bodyPr>
          <a:lstStyle>
            <a:lvl1pPr marL="0" algn="l">
              <a:defRPr lang="en-US" sz="3800" u="sng" dirty="0">
                <a:solidFill>
                  <a:schemeClr val="accent1"/>
                </a:solidFill>
                <a:latin typeface="+mj-lt"/>
                <a:ea typeface="+mn-ea"/>
                <a:cs typeface="Arial"/>
              </a:defRPr>
            </a:lvl1pPr>
          </a:lstStyle>
          <a:p>
            <a:pPr marL="0" lvl="0" algn="l"/>
            <a:r>
              <a:rPr lang="en-US"/>
              <a:t>Insert Title Here </a:t>
            </a:r>
            <a:br>
              <a:rPr lang="en-US"/>
            </a:br>
            <a:r>
              <a:rPr lang="en-US"/>
              <a:t>in two lines</a:t>
            </a:r>
          </a:p>
        </p:txBody>
      </p:sp>
      <p:cxnSp>
        <p:nvCxnSpPr>
          <p:cNvPr id="9" name="Straight Connector 8"/>
          <p:cNvCxnSpPr>
            <a:cxnSpLocks/>
          </p:cNvCxnSpPr>
          <p:nvPr/>
        </p:nvCxnSpPr>
        <p:spPr>
          <a:xfrm>
            <a:off x="3769835" y="2528304"/>
            <a:ext cx="0" cy="1799491"/>
          </a:xfrm>
          <a:prstGeom prst="line">
            <a:avLst/>
          </a:prstGeom>
          <a:ln w="19050">
            <a:solidFill>
              <a:schemeClr val="bg2">
                <a:lumMod val="50000"/>
              </a:schemeClr>
            </a:solidFill>
            <a:miter lim="400000"/>
          </a:ln>
        </p:spPr>
      </p:cxnSp>
      <p:sp>
        <p:nvSpPr>
          <p:cNvPr id="22"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23"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24"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5" name="Subtitle 2"/>
          <p:cNvSpPr>
            <a:spLocks noGrp="1"/>
          </p:cNvSpPr>
          <p:nvPr>
            <p:ph type="subTitle" idx="1" hasCustomPrompt="1"/>
          </p:nvPr>
        </p:nvSpPr>
        <p:spPr>
          <a:xfrm>
            <a:off x="4267201" y="3807691"/>
            <a:ext cx="3190875" cy="200443"/>
          </a:xfrm>
          <a:prstGeom prst="rect">
            <a:avLst/>
          </a:prstGeom>
          <a:noFill/>
        </p:spPr>
        <p:txBody>
          <a:bodyPr wrap="square" tIns="0" bIns="0" rtlCol="0" anchor="ctr">
            <a:no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lang="en-US" sz="1150" b="1">
                <a:solidFill>
                  <a:schemeClr val="accent2"/>
                </a:solidFill>
                <a:latin typeface="+mj-lt"/>
                <a:cs typeface="Arial"/>
              </a:defRPr>
            </a:lvl1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lang="en-US"/>
              <a:t>Presenter’s first and last name </a:t>
            </a:r>
          </a:p>
        </p:txBody>
      </p:sp>
      <p:sp>
        <p:nvSpPr>
          <p:cNvPr id="18" name="Text Placeholder 16"/>
          <p:cNvSpPr>
            <a:spLocks noGrp="1"/>
          </p:cNvSpPr>
          <p:nvPr>
            <p:ph type="body" sz="quarter" idx="10" hasCustomPrompt="1"/>
          </p:nvPr>
        </p:nvSpPr>
        <p:spPr>
          <a:xfrm>
            <a:off x="4267201" y="4112029"/>
            <a:ext cx="3190875" cy="199083"/>
          </a:xfrm>
          <a:prstGeom prst="rect">
            <a:avLst/>
          </a:prstGeom>
        </p:spPr>
        <p:txBody>
          <a:bodyPr tIns="0" bIns="0" anchor="ctr">
            <a:noAutofit/>
          </a:bodyPr>
          <a:lstStyle>
            <a:lvl1pPr>
              <a:buNone/>
              <a:defRPr kumimoji="0" lang="en-US" sz="950" b="1" i="0" u="none" strike="noStrike" kern="1200" cap="none" spc="0" normalizeH="0" baseline="0" noProof="0" dirty="0" smtClean="0">
                <a:ln>
                  <a:noFill/>
                </a:ln>
                <a:solidFill>
                  <a:schemeClr val="accent2"/>
                </a:solidFill>
                <a:effectLst/>
                <a:uLnTx/>
                <a:uFillTx/>
                <a:latin typeface="+mj-lt"/>
                <a:ea typeface="+mn-ea"/>
                <a:cs typeface="Arial"/>
              </a:defRPr>
            </a:lvl1pPr>
          </a:lstStyle>
          <a:p>
            <a:pPr marL="0" marR="0" lvl="0" indent="0" algn="l" defTabSz="457200" rtl="0" eaLnBrk="1" fontAlgn="auto" latinLnBrk="0" hangingPunct="1">
              <a:lnSpc>
                <a:spcPct val="100000"/>
              </a:lnSpc>
              <a:spcBef>
                <a:spcPct val="20000"/>
              </a:spcBef>
              <a:spcAft>
                <a:spcPts val="0"/>
              </a:spcAft>
              <a:buClrTx/>
              <a:buSzTx/>
              <a:tabLst/>
              <a:defRPr/>
            </a:pPr>
            <a:r>
              <a:rPr lang="en-US"/>
              <a:t>Designation</a:t>
            </a:r>
          </a:p>
        </p:txBody>
      </p:sp>
      <p:sp>
        <p:nvSpPr>
          <p:cNvPr id="19" name="Text Placeholder 16"/>
          <p:cNvSpPr>
            <a:spLocks noGrp="1"/>
          </p:cNvSpPr>
          <p:nvPr>
            <p:ph type="body" sz="quarter" idx="11" hasCustomPrompt="1"/>
          </p:nvPr>
        </p:nvSpPr>
        <p:spPr>
          <a:xfrm>
            <a:off x="4267201" y="4464051"/>
            <a:ext cx="3190875" cy="186360"/>
          </a:xfrm>
          <a:prstGeom prst="rect">
            <a:avLst/>
          </a:prstGeom>
        </p:spPr>
        <p:txBody>
          <a:bodyPr tIns="0" bIns="0" anchor="ctr">
            <a:noAutofit/>
          </a:bodyPr>
          <a:lstStyle>
            <a:lvl1pPr>
              <a:buNone/>
              <a:defRPr kumimoji="0" lang="en-US" sz="900" b="1" i="0" u="none" strike="noStrike" kern="1200" cap="none" spc="0" normalizeH="0" baseline="0" noProof="0" dirty="0" smtClean="0">
                <a:ln>
                  <a:noFill/>
                </a:ln>
                <a:solidFill>
                  <a:schemeClr val="accent2"/>
                </a:solidFill>
                <a:effectLst/>
                <a:uLnTx/>
                <a:uFillTx/>
                <a:latin typeface="+mj-lt"/>
                <a:ea typeface="+mn-ea"/>
                <a:cs typeface="Arial"/>
              </a:defRPr>
            </a:lvl1pPr>
          </a:lstStyle>
          <a:p>
            <a:pPr marL="0" marR="0" lvl="0" indent="0" algn="l" defTabSz="457200" rtl="0" eaLnBrk="1" fontAlgn="auto" latinLnBrk="0" hangingPunct="1">
              <a:lnSpc>
                <a:spcPct val="100000"/>
              </a:lnSpc>
              <a:spcBef>
                <a:spcPct val="20000"/>
              </a:spcBef>
              <a:spcAft>
                <a:spcPts val="0"/>
              </a:spcAft>
              <a:buClrTx/>
              <a:buSzTx/>
              <a:tabLst/>
              <a:defRPr/>
            </a:pPr>
            <a:r>
              <a:rPr lang="en-US"/>
              <a:t>Date</a:t>
            </a:r>
          </a:p>
        </p:txBody>
      </p:sp>
      <p:sp>
        <p:nvSpPr>
          <p:cNvPr id="17"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cxnSp>
        <p:nvCxnSpPr>
          <p:cNvPr id="21"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27" name="Picture 2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33400" y="1917141"/>
            <a:ext cx="2732400" cy="3059307"/>
          </a:xfrm>
          <a:prstGeom prst="rect">
            <a:avLst/>
          </a:prstGeom>
        </p:spPr>
      </p:pic>
    </p:spTree>
    <p:extLst>
      <p:ext uri="{BB962C8B-B14F-4D97-AF65-F5344CB8AC3E}">
        <p14:creationId xmlns:p14="http://schemas.microsoft.com/office/powerpoint/2010/main" val="534532061"/>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10_Title with Presenter's Picture">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267200" y="1746831"/>
            <a:ext cx="4635500" cy="1554480"/>
          </a:xfrm>
          <a:prstGeom prst="rect">
            <a:avLst/>
          </a:prstGeom>
          <a:noFill/>
        </p:spPr>
        <p:txBody>
          <a:bodyPr wrap="square" rtlCol="0" anchor="ctr">
            <a:noAutofit/>
          </a:bodyPr>
          <a:lstStyle>
            <a:lvl1pPr marL="0" algn="l">
              <a:defRPr lang="en-US" sz="3800" u="sng" dirty="0">
                <a:solidFill>
                  <a:schemeClr val="accent1"/>
                </a:solidFill>
                <a:latin typeface="+mj-lt"/>
                <a:ea typeface="+mn-ea"/>
                <a:cs typeface="Arial"/>
              </a:defRPr>
            </a:lvl1pPr>
          </a:lstStyle>
          <a:p>
            <a:pPr marL="0" lvl="0" algn="l"/>
            <a:r>
              <a:rPr lang="en-US"/>
              <a:t>Insert Title Here </a:t>
            </a:r>
            <a:br>
              <a:rPr lang="en-US"/>
            </a:br>
            <a:r>
              <a:rPr lang="en-US"/>
              <a:t>in two lines</a:t>
            </a:r>
          </a:p>
        </p:txBody>
      </p:sp>
      <p:cxnSp>
        <p:nvCxnSpPr>
          <p:cNvPr id="9" name="Straight Connector 8"/>
          <p:cNvCxnSpPr>
            <a:cxnSpLocks/>
          </p:cNvCxnSpPr>
          <p:nvPr/>
        </p:nvCxnSpPr>
        <p:spPr>
          <a:xfrm>
            <a:off x="3769835" y="2528304"/>
            <a:ext cx="0" cy="1799491"/>
          </a:xfrm>
          <a:prstGeom prst="line">
            <a:avLst/>
          </a:prstGeom>
          <a:ln w="19050">
            <a:solidFill>
              <a:schemeClr val="bg2">
                <a:lumMod val="50000"/>
              </a:schemeClr>
            </a:solidFill>
            <a:miter lim="400000"/>
          </a:ln>
        </p:spPr>
      </p:cxnSp>
      <p:sp>
        <p:nvSpPr>
          <p:cNvPr id="22"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23"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24"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28" name="Subtitle 2"/>
          <p:cNvSpPr>
            <a:spLocks noGrp="1"/>
          </p:cNvSpPr>
          <p:nvPr>
            <p:ph type="subTitle" idx="1" hasCustomPrompt="1"/>
          </p:nvPr>
        </p:nvSpPr>
        <p:spPr>
          <a:xfrm>
            <a:off x="5229864" y="4686857"/>
            <a:ext cx="3190875" cy="200443"/>
          </a:xfrm>
          <a:prstGeom prst="rect">
            <a:avLst/>
          </a:prstGeom>
          <a:noFill/>
        </p:spPr>
        <p:txBody>
          <a:bodyPr wrap="square" tIns="0" bIns="0" rtlCol="0" anchor="ctr">
            <a:no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lang="en-US" sz="1150" b="1">
                <a:solidFill>
                  <a:schemeClr val="accent2"/>
                </a:solidFill>
                <a:latin typeface="+mj-lt"/>
                <a:cs typeface="Arial"/>
              </a:defRPr>
            </a:lvl1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lang="en-US"/>
              <a:t>Presenter’s first and last name </a:t>
            </a:r>
          </a:p>
        </p:txBody>
      </p:sp>
      <p:sp>
        <p:nvSpPr>
          <p:cNvPr id="29" name="Text Placeholder 16"/>
          <p:cNvSpPr>
            <a:spLocks noGrp="1"/>
          </p:cNvSpPr>
          <p:nvPr>
            <p:ph type="body" sz="quarter" idx="10" hasCustomPrompt="1"/>
          </p:nvPr>
        </p:nvSpPr>
        <p:spPr>
          <a:xfrm>
            <a:off x="5229864" y="4965796"/>
            <a:ext cx="3190875" cy="410537"/>
          </a:xfrm>
          <a:prstGeom prst="rect">
            <a:avLst/>
          </a:prstGeom>
        </p:spPr>
        <p:txBody>
          <a:bodyPr tIns="0" bIns="0" anchor="t" anchorCtr="0">
            <a:noAutofit/>
          </a:bodyPr>
          <a:lstStyle>
            <a:lvl1pPr marL="0" marR="0" indent="0" algn="l" defTabSz="457200" rtl="0" eaLnBrk="1" fontAlgn="auto" latinLnBrk="0" hangingPunct="1">
              <a:lnSpc>
                <a:spcPct val="100000"/>
              </a:lnSpc>
              <a:spcBef>
                <a:spcPct val="20000"/>
              </a:spcBef>
              <a:spcAft>
                <a:spcPts val="0"/>
              </a:spcAft>
              <a:buClrTx/>
              <a:buSzTx/>
              <a:buNone/>
              <a:tabLst/>
              <a:defRPr kumimoji="0" lang="en-US" sz="950" b="0" i="0" u="none" strike="noStrike" kern="1200" cap="none" spc="0" normalizeH="0" baseline="0" noProof="0">
                <a:ln>
                  <a:noFill/>
                </a:ln>
                <a:solidFill>
                  <a:schemeClr val="accent2"/>
                </a:solidFill>
                <a:effectLst/>
                <a:uLnTx/>
                <a:uFillTx/>
                <a:latin typeface="+mj-lt"/>
                <a:ea typeface="+mn-ea"/>
                <a:cs typeface="Arial"/>
              </a:defRPr>
            </a:lvl1pPr>
          </a:lstStyle>
          <a:p>
            <a:pPr marL="0" marR="0" lvl="0" indent="0" algn="l" defTabSz="457200" rtl="0" eaLnBrk="1" fontAlgn="auto" latinLnBrk="0" hangingPunct="1">
              <a:lnSpc>
                <a:spcPct val="100000"/>
              </a:lnSpc>
              <a:spcBef>
                <a:spcPct val="20000"/>
              </a:spcBef>
              <a:spcAft>
                <a:spcPts val="0"/>
              </a:spcAft>
              <a:buClrTx/>
              <a:buSzTx/>
              <a:tabLst/>
              <a:defRPr/>
            </a:pP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a:t>
            </a:r>
          </a:p>
        </p:txBody>
      </p:sp>
      <p:sp>
        <p:nvSpPr>
          <p:cNvPr id="15"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cxnSp>
        <p:nvCxnSpPr>
          <p:cNvPr id="17"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18" name="Picture 1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33400" y="1917141"/>
            <a:ext cx="2732400" cy="3059307"/>
          </a:xfrm>
          <a:prstGeom prst="rect">
            <a:avLst/>
          </a:prstGeom>
        </p:spPr>
      </p:pic>
      <p:sp>
        <p:nvSpPr>
          <p:cNvPr id="13" name="Picture Placeholder 9"/>
          <p:cNvSpPr>
            <a:spLocks noGrp="1"/>
          </p:cNvSpPr>
          <p:nvPr>
            <p:ph type="pic" sz="quarter" idx="13" hasCustomPrompt="1"/>
          </p:nvPr>
        </p:nvSpPr>
        <p:spPr>
          <a:xfrm>
            <a:off x="4289307" y="4487334"/>
            <a:ext cx="774700" cy="1032933"/>
          </a:xfrm>
          <a:prstGeom prst="ellipse">
            <a:avLst/>
          </a:prstGeom>
        </p:spPr>
        <p:txBody>
          <a:bodyPr>
            <a:noAutofit/>
          </a:bodyPr>
          <a:lstStyle>
            <a:lvl1pPr marL="0" indent="0" algn="ctr">
              <a:buNone/>
              <a:defRPr sz="700" baseline="0">
                <a:solidFill>
                  <a:schemeClr val="accent2"/>
                </a:solidFill>
                <a:latin typeface="+mj-lt"/>
              </a:defRPr>
            </a:lvl1pPr>
          </a:lstStyle>
          <a:p>
            <a:r>
              <a:rPr lang="en-US"/>
              <a:t>Click to add Presenter’s image</a:t>
            </a:r>
            <a:endParaRPr lang="en-IN"/>
          </a:p>
        </p:txBody>
      </p:sp>
    </p:spTree>
    <p:extLst>
      <p:ext uri="{BB962C8B-B14F-4D97-AF65-F5344CB8AC3E}">
        <p14:creationId xmlns:p14="http://schemas.microsoft.com/office/powerpoint/2010/main" val="3364493647"/>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10_Title with Client/Partner Logo">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267200" y="1746831"/>
            <a:ext cx="4635500" cy="1554480"/>
          </a:xfrm>
          <a:prstGeom prst="rect">
            <a:avLst/>
          </a:prstGeom>
          <a:noFill/>
        </p:spPr>
        <p:txBody>
          <a:bodyPr wrap="square" rtlCol="0" anchor="ctr">
            <a:noAutofit/>
          </a:bodyPr>
          <a:lstStyle>
            <a:lvl1pPr marL="0" algn="l">
              <a:defRPr lang="en-US" sz="3800" u="sng" dirty="0">
                <a:solidFill>
                  <a:schemeClr val="accent1"/>
                </a:solidFill>
                <a:latin typeface="+mj-lt"/>
                <a:ea typeface="+mn-ea"/>
                <a:cs typeface="Arial"/>
              </a:defRPr>
            </a:lvl1pPr>
          </a:lstStyle>
          <a:p>
            <a:pPr marL="0" lvl="0" algn="l"/>
            <a:r>
              <a:rPr lang="en-US"/>
              <a:t>Insert Title Here </a:t>
            </a:r>
            <a:br>
              <a:rPr lang="en-US"/>
            </a:br>
            <a:r>
              <a:rPr lang="en-US"/>
              <a:t>in two lines</a:t>
            </a:r>
          </a:p>
        </p:txBody>
      </p:sp>
      <p:cxnSp>
        <p:nvCxnSpPr>
          <p:cNvPr id="9" name="Straight Connector 8"/>
          <p:cNvCxnSpPr>
            <a:cxnSpLocks/>
          </p:cNvCxnSpPr>
          <p:nvPr/>
        </p:nvCxnSpPr>
        <p:spPr>
          <a:xfrm>
            <a:off x="3769835" y="2528304"/>
            <a:ext cx="0" cy="1799491"/>
          </a:xfrm>
          <a:prstGeom prst="line">
            <a:avLst/>
          </a:prstGeom>
          <a:ln w="19050">
            <a:solidFill>
              <a:schemeClr val="bg2">
                <a:lumMod val="50000"/>
              </a:schemeClr>
            </a:solidFill>
            <a:miter lim="400000"/>
          </a:ln>
        </p:spPr>
      </p:cxnSp>
      <p:sp>
        <p:nvSpPr>
          <p:cNvPr id="22"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23"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24"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5" name="Subtitle 2"/>
          <p:cNvSpPr>
            <a:spLocks noGrp="1"/>
          </p:cNvSpPr>
          <p:nvPr>
            <p:ph type="subTitle" idx="1" hasCustomPrompt="1"/>
          </p:nvPr>
        </p:nvSpPr>
        <p:spPr>
          <a:xfrm>
            <a:off x="4267201" y="3807691"/>
            <a:ext cx="3190875" cy="200443"/>
          </a:xfrm>
          <a:prstGeom prst="rect">
            <a:avLst/>
          </a:prstGeom>
          <a:noFill/>
        </p:spPr>
        <p:txBody>
          <a:bodyPr wrap="square" tIns="0" bIns="0" rtlCol="0" anchor="ctr">
            <a:no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lang="en-US" sz="1150" b="1">
                <a:solidFill>
                  <a:schemeClr val="accent2"/>
                </a:solidFill>
                <a:latin typeface="+mj-lt"/>
                <a:cs typeface="Arial"/>
              </a:defRPr>
            </a:lvl1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lang="en-US"/>
              <a:t>Presenter’s first and last name </a:t>
            </a:r>
          </a:p>
        </p:txBody>
      </p:sp>
      <p:sp>
        <p:nvSpPr>
          <p:cNvPr id="18" name="Text Placeholder 16"/>
          <p:cNvSpPr>
            <a:spLocks noGrp="1"/>
          </p:cNvSpPr>
          <p:nvPr>
            <p:ph type="body" sz="quarter" idx="10" hasCustomPrompt="1"/>
          </p:nvPr>
        </p:nvSpPr>
        <p:spPr>
          <a:xfrm>
            <a:off x="4267201" y="4112029"/>
            <a:ext cx="3190875" cy="199083"/>
          </a:xfrm>
          <a:prstGeom prst="rect">
            <a:avLst/>
          </a:prstGeom>
        </p:spPr>
        <p:txBody>
          <a:bodyPr tIns="0" bIns="0" anchor="ctr">
            <a:noAutofit/>
          </a:bodyPr>
          <a:lstStyle>
            <a:lvl1pPr>
              <a:buNone/>
              <a:defRPr kumimoji="0" lang="en-US" sz="950" b="1" i="0" u="none" strike="noStrike" kern="1200" cap="none" spc="0" normalizeH="0" baseline="0" noProof="0" dirty="0" smtClean="0">
                <a:ln>
                  <a:noFill/>
                </a:ln>
                <a:solidFill>
                  <a:schemeClr val="accent2"/>
                </a:solidFill>
                <a:effectLst/>
                <a:uLnTx/>
                <a:uFillTx/>
                <a:latin typeface="+mj-lt"/>
                <a:ea typeface="+mn-ea"/>
                <a:cs typeface="Arial"/>
              </a:defRPr>
            </a:lvl1pPr>
          </a:lstStyle>
          <a:p>
            <a:pPr marL="0" marR="0" lvl="0" indent="0" algn="l" defTabSz="457200" rtl="0" eaLnBrk="1" fontAlgn="auto" latinLnBrk="0" hangingPunct="1">
              <a:lnSpc>
                <a:spcPct val="100000"/>
              </a:lnSpc>
              <a:spcBef>
                <a:spcPct val="20000"/>
              </a:spcBef>
              <a:spcAft>
                <a:spcPts val="0"/>
              </a:spcAft>
              <a:buClrTx/>
              <a:buSzTx/>
              <a:tabLst/>
              <a:defRPr/>
            </a:pPr>
            <a:r>
              <a:rPr lang="en-US"/>
              <a:t>Designation</a:t>
            </a:r>
          </a:p>
        </p:txBody>
      </p:sp>
      <p:sp>
        <p:nvSpPr>
          <p:cNvPr id="19" name="Text Placeholder 16"/>
          <p:cNvSpPr>
            <a:spLocks noGrp="1"/>
          </p:cNvSpPr>
          <p:nvPr>
            <p:ph type="body" sz="quarter" idx="11" hasCustomPrompt="1"/>
          </p:nvPr>
        </p:nvSpPr>
        <p:spPr>
          <a:xfrm>
            <a:off x="4267201" y="4464051"/>
            <a:ext cx="3190875" cy="186360"/>
          </a:xfrm>
          <a:prstGeom prst="rect">
            <a:avLst/>
          </a:prstGeom>
        </p:spPr>
        <p:txBody>
          <a:bodyPr tIns="0" bIns="0" anchor="ctr">
            <a:noAutofit/>
          </a:bodyPr>
          <a:lstStyle>
            <a:lvl1pPr>
              <a:buNone/>
              <a:defRPr kumimoji="0" lang="en-US" sz="900" b="1" i="0" u="none" strike="noStrike" kern="1200" cap="none" spc="0" normalizeH="0" baseline="0" noProof="0" dirty="0" smtClean="0">
                <a:ln>
                  <a:noFill/>
                </a:ln>
                <a:solidFill>
                  <a:schemeClr val="accent2"/>
                </a:solidFill>
                <a:effectLst/>
                <a:uLnTx/>
                <a:uFillTx/>
                <a:latin typeface="+mj-lt"/>
                <a:ea typeface="+mn-ea"/>
                <a:cs typeface="Arial"/>
              </a:defRPr>
            </a:lvl1pPr>
          </a:lstStyle>
          <a:p>
            <a:pPr marL="0" marR="0" lvl="0" indent="0" algn="l" defTabSz="457200" rtl="0" eaLnBrk="1" fontAlgn="auto" latinLnBrk="0" hangingPunct="1">
              <a:lnSpc>
                <a:spcPct val="100000"/>
              </a:lnSpc>
              <a:spcBef>
                <a:spcPct val="20000"/>
              </a:spcBef>
              <a:spcAft>
                <a:spcPts val="0"/>
              </a:spcAft>
              <a:buClrTx/>
              <a:buSzTx/>
              <a:tabLst/>
              <a:defRPr/>
            </a:pPr>
            <a:r>
              <a:rPr lang="en-US"/>
              <a:t>Date</a:t>
            </a:r>
          </a:p>
        </p:txBody>
      </p:sp>
      <p:sp>
        <p:nvSpPr>
          <p:cNvPr id="21" name="Picture Placeholder 9"/>
          <p:cNvSpPr>
            <a:spLocks noGrp="1"/>
          </p:cNvSpPr>
          <p:nvPr>
            <p:ph type="pic" sz="quarter" idx="12" hasCustomPrompt="1"/>
          </p:nvPr>
        </p:nvSpPr>
        <p:spPr>
          <a:xfrm>
            <a:off x="2342673" y="2604939"/>
            <a:ext cx="1181854" cy="1641989"/>
          </a:xfrm>
          <a:prstGeom prst="rect">
            <a:avLst/>
          </a:prstGeom>
        </p:spPr>
        <p:txBody>
          <a:bodyPr>
            <a:noAutofit/>
          </a:bodyPr>
          <a:lstStyle>
            <a:lvl1pPr marL="0" indent="0" algn="ctr">
              <a:buNone/>
              <a:defRPr sz="1100" baseline="0">
                <a:solidFill>
                  <a:schemeClr val="accent2"/>
                </a:solidFill>
                <a:latin typeface="+mj-lt"/>
              </a:defRPr>
            </a:lvl1pPr>
          </a:lstStyle>
          <a:p>
            <a:r>
              <a:rPr lang="en-US"/>
              <a:t>Click here to add Client / Partner Logo</a:t>
            </a:r>
            <a:endParaRPr lang="en-IN"/>
          </a:p>
        </p:txBody>
      </p:sp>
      <p:sp>
        <p:nvSpPr>
          <p:cNvPr id="16"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cxnSp>
        <p:nvCxnSpPr>
          <p:cNvPr id="27"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29" name="Picture 2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76273" y="2295078"/>
            <a:ext cx="2066400" cy="2313625"/>
          </a:xfrm>
          <a:prstGeom prst="rect">
            <a:avLst/>
          </a:prstGeom>
        </p:spPr>
      </p:pic>
    </p:spTree>
    <p:extLst>
      <p:ext uri="{BB962C8B-B14F-4D97-AF65-F5344CB8AC3E}">
        <p14:creationId xmlns:p14="http://schemas.microsoft.com/office/powerpoint/2010/main" val="3433833284"/>
      </p:ext>
    </p:extLst>
  </p:cSld>
  <p:clrMapOvr>
    <a:masterClrMapping/>
  </p:clrMapOvr>
  <p:extLst mod="1">
    <p:ext uri="{DCECCB84-F9BA-43D5-87BE-67443E8EF086}">
      <p15:sldGuideLst xmlns:p15="http://schemas.microsoft.com/office/powerpoint/2012/main">
        <p15:guide id="1" pos="4513" userDrawn="1">
          <p15:clr>
            <a:srgbClr val="FBAE40"/>
          </p15:clr>
        </p15:guide>
      </p15:sldGuideLst>
    </p:ext>
  </p:extLst>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10_Agenda">
    <p:spTree>
      <p:nvGrpSpPr>
        <p:cNvPr id="1" name=""/>
        <p:cNvGrpSpPr/>
        <p:nvPr/>
      </p:nvGrpSpPr>
      <p:grpSpPr>
        <a:xfrm>
          <a:off x="0" y="0"/>
          <a:ext cx="0" cy="0"/>
          <a:chOff x="0" y="0"/>
          <a:chExt cx="0" cy="0"/>
        </a:xfrm>
      </p:grpSpPr>
      <p:sp>
        <p:nvSpPr>
          <p:cNvPr id="17" name="Text Placeholder 38"/>
          <p:cNvSpPr>
            <a:spLocks noGrp="1"/>
          </p:cNvSpPr>
          <p:nvPr>
            <p:ph type="body" sz="quarter" idx="10" hasCustomPrompt="1"/>
          </p:nvPr>
        </p:nvSpPr>
        <p:spPr>
          <a:xfrm>
            <a:off x="779308" y="1961011"/>
            <a:ext cx="3640292" cy="200861"/>
          </a:xfrm>
          <a:prstGeom prst="rect">
            <a:avLst/>
          </a:prstGeom>
        </p:spPr>
        <p:txBody>
          <a:bodyPr tIns="0" bIns="0" anchor="ctr" anchorCtr="0">
            <a:noAutofit/>
          </a:bodyPr>
          <a:lstStyle>
            <a:lvl1pPr marL="0" indent="0">
              <a:buNone/>
              <a:defRPr sz="1300" b="1">
                <a:solidFill>
                  <a:schemeClr val="tx2"/>
                </a:solidFill>
                <a:latin typeface="+mn-lt"/>
              </a:defRPr>
            </a:lvl1pPr>
            <a:lvl2pPr>
              <a:buNone/>
              <a:defRPr/>
            </a:lvl2pPr>
            <a:lvl3pPr>
              <a:buNone/>
              <a:defRPr/>
            </a:lvl3pPr>
            <a:lvl4pPr>
              <a:buNone/>
              <a:defRPr/>
            </a:lvl4pPr>
            <a:lvl5pPr>
              <a:buNone/>
              <a:defRPr/>
            </a:lvl5pPr>
          </a:lstStyle>
          <a:p>
            <a:pPr lvl="0"/>
            <a:r>
              <a:rPr lang="en-US"/>
              <a:t>Headline</a:t>
            </a:r>
          </a:p>
        </p:txBody>
      </p:sp>
      <p:sp>
        <p:nvSpPr>
          <p:cNvPr id="28" name="Text Placeholder 38"/>
          <p:cNvSpPr>
            <a:spLocks noGrp="1"/>
          </p:cNvSpPr>
          <p:nvPr>
            <p:ph type="body" sz="quarter" idx="15" hasCustomPrompt="1"/>
          </p:nvPr>
        </p:nvSpPr>
        <p:spPr>
          <a:xfrm>
            <a:off x="230668" y="1830792"/>
            <a:ext cx="502920" cy="668792"/>
          </a:xfrm>
          <a:prstGeom prst="ellipse">
            <a:avLst/>
          </a:prstGeom>
          <a:solidFill>
            <a:schemeClr val="tx2"/>
          </a:solidFill>
        </p:spPr>
        <p:txBody>
          <a:bodyPr anchor="ctr">
            <a:normAutofit/>
          </a:bodyPr>
          <a:lstStyle>
            <a:lvl1pPr marL="0" indent="0" algn="ctr">
              <a:buFont typeface="Arial" pitchFamily="34" charset="0"/>
              <a:buNone/>
              <a:defRPr sz="1100" b="1">
                <a:solidFill>
                  <a:schemeClr val="bg1"/>
                </a:solidFill>
                <a:latin typeface="+mn-lt"/>
              </a:defRPr>
            </a:lvl1pPr>
            <a:lvl2pPr>
              <a:buNone/>
              <a:defRPr/>
            </a:lvl2pPr>
            <a:lvl3pPr>
              <a:buNone/>
              <a:defRPr/>
            </a:lvl3pPr>
            <a:lvl4pPr>
              <a:buNone/>
              <a:defRPr/>
            </a:lvl4pPr>
            <a:lvl5pPr>
              <a:buNone/>
              <a:defRPr/>
            </a:lvl5pPr>
          </a:lstStyle>
          <a:p>
            <a:pPr lvl="0"/>
            <a:r>
              <a:rPr lang="en-US"/>
              <a:t>1</a:t>
            </a:r>
          </a:p>
        </p:txBody>
      </p:sp>
      <p:sp>
        <p:nvSpPr>
          <p:cNvPr id="47" name="Title 1"/>
          <p:cNvSpPr>
            <a:spLocks noGrp="1"/>
          </p:cNvSpPr>
          <p:nvPr>
            <p:ph type="ctrTitle" hasCustomPrompt="1"/>
          </p:nvPr>
        </p:nvSpPr>
        <p:spPr>
          <a:xfrm>
            <a:off x="1" y="345077"/>
            <a:ext cx="2191657" cy="692892"/>
          </a:xfrm>
          <a:prstGeom prst="rect">
            <a:avLst/>
          </a:prstGeom>
          <a:noFill/>
        </p:spPr>
        <p:txBody>
          <a:bodyPr wrap="square" lIns="0" rtlCol="0" anchor="t" anchorCtr="0">
            <a:noAutofit/>
          </a:bodyPr>
          <a:lstStyle>
            <a:lvl1pPr marL="0" algn="l">
              <a:lnSpc>
                <a:spcPct val="98000"/>
              </a:lnSpc>
              <a:tabLst/>
              <a:defRPr lang="en-US" sz="2600" u="sng" dirty="0">
                <a:solidFill>
                  <a:schemeClr val="tx2"/>
                </a:solidFill>
                <a:latin typeface="+mj-lt"/>
                <a:ea typeface="+mn-ea"/>
                <a:cs typeface="Arial"/>
              </a:defRPr>
            </a:lvl1pPr>
          </a:lstStyle>
          <a:p>
            <a:pPr marL="0" lvl="0" algn="l"/>
            <a:r>
              <a:rPr lang="en-US"/>
              <a:t>Agenda</a:t>
            </a:r>
          </a:p>
        </p:txBody>
      </p:sp>
      <p:sp>
        <p:nvSpPr>
          <p:cNvPr id="48" name="Text Placeholder 38"/>
          <p:cNvSpPr>
            <a:spLocks noGrp="1"/>
          </p:cNvSpPr>
          <p:nvPr>
            <p:ph type="body" sz="quarter" idx="16" hasCustomPrompt="1"/>
          </p:nvPr>
        </p:nvSpPr>
        <p:spPr>
          <a:xfrm>
            <a:off x="779308" y="2209261"/>
            <a:ext cx="3640292" cy="198993"/>
          </a:xfrm>
          <a:prstGeom prst="rect">
            <a:avLst/>
          </a:prstGeom>
        </p:spPr>
        <p:txBody>
          <a:bodyPr tIns="0" bIns="0" anchor="t" anchorCtr="0">
            <a:noAutofit/>
          </a:bodyPr>
          <a:lstStyle>
            <a:lvl1pPr marL="0" indent="0">
              <a:buNone/>
              <a:defRPr sz="900" b="1">
                <a:solidFill>
                  <a:schemeClr val="tx2"/>
                </a:solidFill>
                <a:latin typeface="+mn-lt"/>
              </a:defRPr>
            </a:lvl1pPr>
            <a:lvl2pPr>
              <a:buNone/>
              <a:defRPr/>
            </a:lvl2pPr>
            <a:lvl3pPr>
              <a:buNone/>
              <a:defRPr/>
            </a:lvl3pPr>
            <a:lvl4pPr>
              <a:buNone/>
              <a:defRPr/>
            </a:lvl4pPr>
            <a:lvl5pPr>
              <a:buNone/>
              <a:defRPr/>
            </a:lvl5pPr>
          </a:lstStyle>
          <a:p>
            <a:pPr lvl="0"/>
            <a:r>
              <a:rPr lang="en-US"/>
              <a:t>Duis </a:t>
            </a:r>
            <a:r>
              <a:rPr lang="en-US" err="1"/>
              <a:t>rutrum</a:t>
            </a:r>
            <a:r>
              <a:rPr lang="en-US"/>
              <a:t> </a:t>
            </a:r>
            <a:r>
              <a:rPr lang="en-US" err="1"/>
              <a:t>vestibulum</a:t>
            </a:r>
            <a:r>
              <a:rPr lang="en-US"/>
              <a:t> </a:t>
            </a:r>
            <a:r>
              <a:rPr lang="en-US" err="1"/>
              <a:t>ornare</a:t>
            </a:r>
            <a:r>
              <a:rPr lang="en-US"/>
              <a:t>. Integer cursus </a:t>
            </a:r>
            <a:r>
              <a:rPr lang="en-US" err="1"/>
              <a:t>eu</a:t>
            </a:r>
            <a:r>
              <a:rPr lang="en-US"/>
              <a:t> </a:t>
            </a:r>
            <a:r>
              <a:rPr lang="en-US" err="1"/>
              <a:t>elit</a:t>
            </a:r>
            <a:r>
              <a:rPr lang="en-US"/>
              <a:t> </a:t>
            </a:r>
            <a:r>
              <a:rPr lang="en-US" err="1"/>
              <a:t>mollis</a:t>
            </a:r>
            <a:r>
              <a:rPr lang="en-US"/>
              <a:t> </a:t>
            </a:r>
            <a:r>
              <a:rPr lang="en-US" err="1"/>
              <a:t>suscipit</a:t>
            </a:r>
            <a:r>
              <a:rPr lang="en-US"/>
              <a:t>.</a:t>
            </a:r>
          </a:p>
        </p:txBody>
      </p:sp>
      <p:sp>
        <p:nvSpPr>
          <p:cNvPr id="49" name="Text Placeholder 38"/>
          <p:cNvSpPr>
            <a:spLocks noGrp="1"/>
          </p:cNvSpPr>
          <p:nvPr>
            <p:ph type="body" sz="quarter" idx="17" hasCustomPrompt="1"/>
          </p:nvPr>
        </p:nvSpPr>
        <p:spPr>
          <a:xfrm>
            <a:off x="779308" y="3129960"/>
            <a:ext cx="3640292" cy="200861"/>
          </a:xfrm>
          <a:prstGeom prst="rect">
            <a:avLst/>
          </a:prstGeom>
        </p:spPr>
        <p:txBody>
          <a:bodyPr tIns="0" bIns="0" anchor="ctr" anchorCtr="0">
            <a:noAutofit/>
          </a:bodyPr>
          <a:lstStyle>
            <a:lvl1pPr marL="0" indent="0">
              <a:buNone/>
              <a:defRPr sz="1300" b="1">
                <a:solidFill>
                  <a:schemeClr val="tx2"/>
                </a:solidFill>
                <a:latin typeface="+mn-lt"/>
              </a:defRPr>
            </a:lvl1pPr>
            <a:lvl2pPr>
              <a:buNone/>
              <a:defRPr/>
            </a:lvl2pPr>
            <a:lvl3pPr>
              <a:buNone/>
              <a:defRPr/>
            </a:lvl3pPr>
            <a:lvl4pPr>
              <a:buNone/>
              <a:defRPr/>
            </a:lvl4pPr>
            <a:lvl5pPr>
              <a:buNone/>
              <a:defRPr/>
            </a:lvl5pPr>
          </a:lstStyle>
          <a:p>
            <a:pPr lvl="0"/>
            <a:r>
              <a:rPr lang="en-US"/>
              <a:t>Headline</a:t>
            </a:r>
          </a:p>
        </p:txBody>
      </p:sp>
      <p:sp>
        <p:nvSpPr>
          <p:cNvPr id="50" name="Text Placeholder 38"/>
          <p:cNvSpPr>
            <a:spLocks noGrp="1"/>
          </p:cNvSpPr>
          <p:nvPr>
            <p:ph type="body" sz="quarter" idx="18" hasCustomPrompt="1"/>
          </p:nvPr>
        </p:nvSpPr>
        <p:spPr>
          <a:xfrm>
            <a:off x="230668" y="2999741"/>
            <a:ext cx="502920" cy="668792"/>
          </a:xfrm>
          <a:prstGeom prst="ellipse">
            <a:avLst/>
          </a:prstGeom>
          <a:solidFill>
            <a:schemeClr val="tx2"/>
          </a:solidFill>
        </p:spPr>
        <p:txBody>
          <a:bodyPr anchor="ctr">
            <a:normAutofit/>
          </a:bodyPr>
          <a:lstStyle>
            <a:lvl1pPr marL="0" indent="0" algn="ctr">
              <a:buFont typeface="Arial" pitchFamily="34" charset="0"/>
              <a:buNone/>
              <a:defRPr sz="1100" b="1">
                <a:solidFill>
                  <a:schemeClr val="bg1"/>
                </a:solidFill>
                <a:latin typeface="+mn-lt"/>
              </a:defRPr>
            </a:lvl1pPr>
            <a:lvl2pPr>
              <a:buNone/>
              <a:defRPr/>
            </a:lvl2pPr>
            <a:lvl3pPr>
              <a:buNone/>
              <a:defRPr/>
            </a:lvl3pPr>
            <a:lvl4pPr>
              <a:buNone/>
              <a:defRPr/>
            </a:lvl4pPr>
            <a:lvl5pPr>
              <a:buNone/>
              <a:defRPr/>
            </a:lvl5pPr>
          </a:lstStyle>
          <a:p>
            <a:pPr lvl="0"/>
            <a:r>
              <a:rPr lang="en-US"/>
              <a:t>2</a:t>
            </a:r>
          </a:p>
        </p:txBody>
      </p:sp>
      <p:sp>
        <p:nvSpPr>
          <p:cNvPr id="51" name="Text Placeholder 38"/>
          <p:cNvSpPr>
            <a:spLocks noGrp="1"/>
          </p:cNvSpPr>
          <p:nvPr>
            <p:ph type="body" sz="quarter" idx="19" hasCustomPrompt="1"/>
          </p:nvPr>
        </p:nvSpPr>
        <p:spPr>
          <a:xfrm>
            <a:off x="779308" y="3378210"/>
            <a:ext cx="3640292" cy="198993"/>
          </a:xfrm>
          <a:prstGeom prst="rect">
            <a:avLst/>
          </a:prstGeom>
        </p:spPr>
        <p:txBody>
          <a:bodyPr tIns="0" bIns="0" anchor="t" anchorCtr="0">
            <a:noAutofit/>
          </a:bodyPr>
          <a:lstStyle>
            <a:lvl1pPr marL="0" indent="0">
              <a:buNone/>
              <a:defRPr sz="900" b="1">
                <a:solidFill>
                  <a:schemeClr val="tx2"/>
                </a:solidFill>
                <a:latin typeface="+mn-lt"/>
              </a:defRPr>
            </a:lvl1pPr>
            <a:lvl2pPr>
              <a:buNone/>
              <a:defRPr/>
            </a:lvl2pPr>
            <a:lvl3pPr>
              <a:buNone/>
              <a:defRPr/>
            </a:lvl3pPr>
            <a:lvl4pPr>
              <a:buNone/>
              <a:defRPr/>
            </a:lvl4pPr>
            <a:lvl5pPr>
              <a:buNone/>
              <a:defRPr/>
            </a:lvl5pPr>
          </a:lstStyle>
          <a:p>
            <a:pPr lvl="0"/>
            <a:r>
              <a:rPr lang="en-US"/>
              <a:t>Duis </a:t>
            </a:r>
            <a:r>
              <a:rPr lang="en-US" err="1"/>
              <a:t>rutrum</a:t>
            </a:r>
            <a:r>
              <a:rPr lang="en-US"/>
              <a:t> </a:t>
            </a:r>
            <a:r>
              <a:rPr lang="en-US" err="1"/>
              <a:t>vestibulum</a:t>
            </a:r>
            <a:r>
              <a:rPr lang="en-US"/>
              <a:t> </a:t>
            </a:r>
            <a:r>
              <a:rPr lang="en-US" err="1"/>
              <a:t>ornare</a:t>
            </a:r>
            <a:r>
              <a:rPr lang="en-US"/>
              <a:t>. Integer cursus </a:t>
            </a:r>
            <a:r>
              <a:rPr lang="en-US" err="1"/>
              <a:t>eu</a:t>
            </a:r>
            <a:r>
              <a:rPr lang="en-US"/>
              <a:t> </a:t>
            </a:r>
            <a:r>
              <a:rPr lang="en-US" err="1"/>
              <a:t>elit</a:t>
            </a:r>
            <a:r>
              <a:rPr lang="en-US"/>
              <a:t> </a:t>
            </a:r>
            <a:r>
              <a:rPr lang="en-US" err="1"/>
              <a:t>mollis</a:t>
            </a:r>
            <a:r>
              <a:rPr lang="en-US"/>
              <a:t> </a:t>
            </a:r>
            <a:r>
              <a:rPr lang="en-US" err="1"/>
              <a:t>suscipit</a:t>
            </a:r>
            <a:r>
              <a:rPr lang="en-US"/>
              <a:t>.</a:t>
            </a:r>
          </a:p>
        </p:txBody>
      </p:sp>
      <p:sp>
        <p:nvSpPr>
          <p:cNvPr id="52" name="Text Placeholder 38"/>
          <p:cNvSpPr>
            <a:spLocks noGrp="1"/>
          </p:cNvSpPr>
          <p:nvPr>
            <p:ph type="body" sz="quarter" idx="20" hasCustomPrompt="1"/>
          </p:nvPr>
        </p:nvSpPr>
        <p:spPr>
          <a:xfrm>
            <a:off x="779308" y="4296982"/>
            <a:ext cx="3640292" cy="200861"/>
          </a:xfrm>
          <a:prstGeom prst="rect">
            <a:avLst/>
          </a:prstGeom>
        </p:spPr>
        <p:txBody>
          <a:bodyPr tIns="0" bIns="0" anchor="ctr" anchorCtr="0">
            <a:noAutofit/>
          </a:bodyPr>
          <a:lstStyle>
            <a:lvl1pPr marL="0" indent="0">
              <a:buNone/>
              <a:defRPr sz="1300" b="1">
                <a:solidFill>
                  <a:schemeClr val="tx2"/>
                </a:solidFill>
                <a:latin typeface="+mn-lt"/>
              </a:defRPr>
            </a:lvl1pPr>
            <a:lvl2pPr>
              <a:buNone/>
              <a:defRPr/>
            </a:lvl2pPr>
            <a:lvl3pPr>
              <a:buNone/>
              <a:defRPr/>
            </a:lvl3pPr>
            <a:lvl4pPr>
              <a:buNone/>
              <a:defRPr/>
            </a:lvl4pPr>
            <a:lvl5pPr>
              <a:buNone/>
              <a:defRPr/>
            </a:lvl5pPr>
          </a:lstStyle>
          <a:p>
            <a:pPr lvl="0"/>
            <a:r>
              <a:rPr lang="en-US"/>
              <a:t>Headline</a:t>
            </a:r>
          </a:p>
        </p:txBody>
      </p:sp>
      <p:sp>
        <p:nvSpPr>
          <p:cNvPr id="53" name="Text Placeholder 38"/>
          <p:cNvSpPr>
            <a:spLocks noGrp="1"/>
          </p:cNvSpPr>
          <p:nvPr>
            <p:ph type="body" sz="quarter" idx="21" hasCustomPrompt="1"/>
          </p:nvPr>
        </p:nvSpPr>
        <p:spPr>
          <a:xfrm>
            <a:off x="230668" y="4166763"/>
            <a:ext cx="502920" cy="668792"/>
          </a:xfrm>
          <a:prstGeom prst="ellipse">
            <a:avLst/>
          </a:prstGeom>
          <a:solidFill>
            <a:schemeClr val="tx2"/>
          </a:solidFill>
        </p:spPr>
        <p:txBody>
          <a:bodyPr anchor="ctr">
            <a:normAutofit/>
          </a:bodyPr>
          <a:lstStyle>
            <a:lvl1pPr marL="0" indent="0" algn="ctr">
              <a:buFont typeface="Arial" pitchFamily="34" charset="0"/>
              <a:buNone/>
              <a:defRPr sz="1100" b="1">
                <a:solidFill>
                  <a:schemeClr val="bg1"/>
                </a:solidFill>
                <a:latin typeface="+mn-lt"/>
              </a:defRPr>
            </a:lvl1pPr>
            <a:lvl2pPr>
              <a:buNone/>
              <a:defRPr/>
            </a:lvl2pPr>
            <a:lvl3pPr>
              <a:buNone/>
              <a:defRPr/>
            </a:lvl3pPr>
            <a:lvl4pPr>
              <a:buNone/>
              <a:defRPr/>
            </a:lvl4pPr>
            <a:lvl5pPr>
              <a:buNone/>
              <a:defRPr/>
            </a:lvl5pPr>
          </a:lstStyle>
          <a:p>
            <a:pPr lvl="0"/>
            <a:r>
              <a:rPr lang="en-US"/>
              <a:t>3</a:t>
            </a:r>
          </a:p>
        </p:txBody>
      </p:sp>
      <p:sp>
        <p:nvSpPr>
          <p:cNvPr id="54" name="Text Placeholder 38"/>
          <p:cNvSpPr>
            <a:spLocks noGrp="1"/>
          </p:cNvSpPr>
          <p:nvPr>
            <p:ph type="body" sz="quarter" idx="22" hasCustomPrompt="1"/>
          </p:nvPr>
        </p:nvSpPr>
        <p:spPr>
          <a:xfrm>
            <a:off x="779308" y="4545232"/>
            <a:ext cx="3640292" cy="198993"/>
          </a:xfrm>
          <a:prstGeom prst="rect">
            <a:avLst/>
          </a:prstGeom>
        </p:spPr>
        <p:txBody>
          <a:bodyPr tIns="0" bIns="0" anchor="t" anchorCtr="0">
            <a:noAutofit/>
          </a:bodyPr>
          <a:lstStyle>
            <a:lvl1pPr marL="0" indent="0">
              <a:buNone/>
              <a:defRPr sz="900" b="1">
                <a:solidFill>
                  <a:schemeClr val="tx2"/>
                </a:solidFill>
                <a:latin typeface="+mn-lt"/>
              </a:defRPr>
            </a:lvl1pPr>
            <a:lvl2pPr>
              <a:buNone/>
              <a:defRPr/>
            </a:lvl2pPr>
            <a:lvl3pPr>
              <a:buNone/>
              <a:defRPr/>
            </a:lvl3pPr>
            <a:lvl4pPr>
              <a:buNone/>
              <a:defRPr/>
            </a:lvl4pPr>
            <a:lvl5pPr>
              <a:buNone/>
              <a:defRPr/>
            </a:lvl5pPr>
          </a:lstStyle>
          <a:p>
            <a:pPr lvl="0"/>
            <a:r>
              <a:rPr lang="en-US"/>
              <a:t>Duis </a:t>
            </a:r>
            <a:r>
              <a:rPr lang="en-US" err="1"/>
              <a:t>rutrum</a:t>
            </a:r>
            <a:r>
              <a:rPr lang="en-US"/>
              <a:t> </a:t>
            </a:r>
            <a:r>
              <a:rPr lang="en-US" err="1"/>
              <a:t>vestibulum</a:t>
            </a:r>
            <a:r>
              <a:rPr lang="en-US"/>
              <a:t> </a:t>
            </a:r>
            <a:r>
              <a:rPr lang="en-US" err="1"/>
              <a:t>ornare</a:t>
            </a:r>
            <a:r>
              <a:rPr lang="en-US"/>
              <a:t>. Integer cursus </a:t>
            </a:r>
            <a:r>
              <a:rPr lang="en-US" err="1"/>
              <a:t>eu</a:t>
            </a:r>
            <a:r>
              <a:rPr lang="en-US"/>
              <a:t> </a:t>
            </a:r>
            <a:r>
              <a:rPr lang="en-US" err="1"/>
              <a:t>elit</a:t>
            </a:r>
            <a:r>
              <a:rPr lang="en-US"/>
              <a:t> </a:t>
            </a:r>
            <a:r>
              <a:rPr lang="en-US" err="1"/>
              <a:t>mollis</a:t>
            </a:r>
            <a:r>
              <a:rPr lang="en-US"/>
              <a:t> </a:t>
            </a:r>
            <a:r>
              <a:rPr lang="en-US" err="1"/>
              <a:t>suscipit</a:t>
            </a:r>
            <a:r>
              <a:rPr lang="en-US"/>
              <a:t>.</a:t>
            </a:r>
          </a:p>
        </p:txBody>
      </p:sp>
      <p:sp>
        <p:nvSpPr>
          <p:cNvPr id="55" name="Text Placeholder 38"/>
          <p:cNvSpPr>
            <a:spLocks noGrp="1"/>
          </p:cNvSpPr>
          <p:nvPr>
            <p:ph type="body" sz="quarter" idx="23" hasCustomPrompt="1"/>
          </p:nvPr>
        </p:nvSpPr>
        <p:spPr>
          <a:xfrm>
            <a:off x="779308" y="5409486"/>
            <a:ext cx="3640292" cy="200861"/>
          </a:xfrm>
          <a:prstGeom prst="rect">
            <a:avLst/>
          </a:prstGeom>
        </p:spPr>
        <p:txBody>
          <a:bodyPr tIns="0" bIns="0" anchor="ctr" anchorCtr="0">
            <a:noAutofit/>
          </a:bodyPr>
          <a:lstStyle>
            <a:lvl1pPr marL="0" indent="0">
              <a:buNone/>
              <a:defRPr sz="1300" b="1">
                <a:solidFill>
                  <a:schemeClr val="tx2"/>
                </a:solidFill>
                <a:latin typeface="+mn-lt"/>
              </a:defRPr>
            </a:lvl1pPr>
            <a:lvl2pPr>
              <a:buNone/>
              <a:defRPr/>
            </a:lvl2pPr>
            <a:lvl3pPr>
              <a:buNone/>
              <a:defRPr/>
            </a:lvl3pPr>
            <a:lvl4pPr>
              <a:buNone/>
              <a:defRPr/>
            </a:lvl4pPr>
            <a:lvl5pPr>
              <a:buNone/>
              <a:defRPr/>
            </a:lvl5pPr>
          </a:lstStyle>
          <a:p>
            <a:pPr lvl="0"/>
            <a:r>
              <a:rPr lang="en-US"/>
              <a:t>Headline</a:t>
            </a:r>
          </a:p>
        </p:txBody>
      </p:sp>
      <p:sp>
        <p:nvSpPr>
          <p:cNvPr id="56" name="Text Placeholder 38"/>
          <p:cNvSpPr>
            <a:spLocks noGrp="1"/>
          </p:cNvSpPr>
          <p:nvPr>
            <p:ph type="body" sz="quarter" idx="24" hasCustomPrompt="1"/>
          </p:nvPr>
        </p:nvSpPr>
        <p:spPr>
          <a:xfrm>
            <a:off x="230668" y="5279267"/>
            <a:ext cx="502920" cy="668792"/>
          </a:xfrm>
          <a:prstGeom prst="ellipse">
            <a:avLst/>
          </a:prstGeom>
          <a:solidFill>
            <a:schemeClr val="tx2"/>
          </a:solidFill>
        </p:spPr>
        <p:txBody>
          <a:bodyPr anchor="ctr">
            <a:normAutofit/>
          </a:bodyPr>
          <a:lstStyle>
            <a:lvl1pPr marL="0" indent="0" algn="ctr">
              <a:buFont typeface="Arial" pitchFamily="34" charset="0"/>
              <a:buNone/>
              <a:defRPr sz="1100" b="1">
                <a:solidFill>
                  <a:schemeClr val="bg1"/>
                </a:solidFill>
                <a:latin typeface="+mn-lt"/>
              </a:defRPr>
            </a:lvl1pPr>
            <a:lvl2pPr>
              <a:buNone/>
              <a:defRPr/>
            </a:lvl2pPr>
            <a:lvl3pPr>
              <a:buNone/>
              <a:defRPr/>
            </a:lvl3pPr>
            <a:lvl4pPr>
              <a:buNone/>
              <a:defRPr/>
            </a:lvl4pPr>
            <a:lvl5pPr>
              <a:buNone/>
              <a:defRPr/>
            </a:lvl5pPr>
          </a:lstStyle>
          <a:p>
            <a:pPr lvl="0"/>
            <a:r>
              <a:rPr lang="en-US"/>
              <a:t>4</a:t>
            </a:r>
          </a:p>
        </p:txBody>
      </p:sp>
      <p:sp>
        <p:nvSpPr>
          <p:cNvPr id="57" name="Text Placeholder 38"/>
          <p:cNvSpPr>
            <a:spLocks noGrp="1"/>
          </p:cNvSpPr>
          <p:nvPr>
            <p:ph type="body" sz="quarter" idx="25" hasCustomPrompt="1"/>
          </p:nvPr>
        </p:nvSpPr>
        <p:spPr>
          <a:xfrm>
            <a:off x="779308" y="5657736"/>
            <a:ext cx="3640292" cy="198993"/>
          </a:xfrm>
          <a:prstGeom prst="rect">
            <a:avLst/>
          </a:prstGeom>
        </p:spPr>
        <p:txBody>
          <a:bodyPr tIns="0" bIns="0" anchor="t" anchorCtr="0">
            <a:noAutofit/>
          </a:bodyPr>
          <a:lstStyle>
            <a:lvl1pPr marL="0" indent="0">
              <a:buNone/>
              <a:defRPr sz="900" b="1">
                <a:solidFill>
                  <a:schemeClr val="tx2"/>
                </a:solidFill>
                <a:latin typeface="+mn-lt"/>
              </a:defRPr>
            </a:lvl1pPr>
            <a:lvl2pPr>
              <a:buNone/>
              <a:defRPr/>
            </a:lvl2pPr>
            <a:lvl3pPr>
              <a:buNone/>
              <a:defRPr/>
            </a:lvl3pPr>
            <a:lvl4pPr>
              <a:buNone/>
              <a:defRPr/>
            </a:lvl4pPr>
            <a:lvl5pPr>
              <a:buNone/>
              <a:defRPr/>
            </a:lvl5pPr>
          </a:lstStyle>
          <a:p>
            <a:pPr lvl="0"/>
            <a:r>
              <a:rPr lang="en-US"/>
              <a:t>Duis </a:t>
            </a:r>
            <a:r>
              <a:rPr lang="en-US" err="1"/>
              <a:t>rutrum</a:t>
            </a:r>
            <a:r>
              <a:rPr lang="en-US"/>
              <a:t> </a:t>
            </a:r>
            <a:r>
              <a:rPr lang="en-US" err="1"/>
              <a:t>vestibulum</a:t>
            </a:r>
            <a:r>
              <a:rPr lang="en-US"/>
              <a:t> </a:t>
            </a:r>
            <a:r>
              <a:rPr lang="en-US" err="1"/>
              <a:t>ornare</a:t>
            </a:r>
            <a:r>
              <a:rPr lang="en-US"/>
              <a:t>. Integer cursus </a:t>
            </a:r>
            <a:r>
              <a:rPr lang="en-US" err="1"/>
              <a:t>eu</a:t>
            </a:r>
            <a:r>
              <a:rPr lang="en-US"/>
              <a:t> </a:t>
            </a:r>
            <a:r>
              <a:rPr lang="en-US" err="1"/>
              <a:t>elit</a:t>
            </a:r>
            <a:r>
              <a:rPr lang="en-US"/>
              <a:t> </a:t>
            </a:r>
            <a:r>
              <a:rPr lang="en-US" err="1"/>
              <a:t>mollis</a:t>
            </a:r>
            <a:r>
              <a:rPr lang="en-US"/>
              <a:t> </a:t>
            </a:r>
            <a:r>
              <a:rPr lang="en-US" err="1"/>
              <a:t>suscipit</a:t>
            </a:r>
            <a:r>
              <a:rPr lang="en-US"/>
              <a:t>.</a:t>
            </a:r>
          </a:p>
        </p:txBody>
      </p:sp>
      <p:sp>
        <p:nvSpPr>
          <p:cNvPr id="58" name="Text Placeholder 38"/>
          <p:cNvSpPr>
            <a:spLocks noGrp="1"/>
          </p:cNvSpPr>
          <p:nvPr>
            <p:ph type="body" sz="quarter" idx="26" hasCustomPrompt="1"/>
          </p:nvPr>
        </p:nvSpPr>
        <p:spPr>
          <a:xfrm>
            <a:off x="5164271" y="1961011"/>
            <a:ext cx="3640292" cy="200861"/>
          </a:xfrm>
          <a:prstGeom prst="rect">
            <a:avLst/>
          </a:prstGeom>
        </p:spPr>
        <p:txBody>
          <a:bodyPr tIns="0" bIns="0" anchor="ctr" anchorCtr="0">
            <a:noAutofit/>
          </a:bodyPr>
          <a:lstStyle>
            <a:lvl1pPr marL="0" indent="0">
              <a:buNone/>
              <a:defRPr sz="1300" b="1">
                <a:solidFill>
                  <a:schemeClr val="tx2"/>
                </a:solidFill>
                <a:latin typeface="+mn-lt"/>
              </a:defRPr>
            </a:lvl1pPr>
            <a:lvl2pPr>
              <a:buNone/>
              <a:defRPr/>
            </a:lvl2pPr>
            <a:lvl3pPr>
              <a:buNone/>
              <a:defRPr/>
            </a:lvl3pPr>
            <a:lvl4pPr>
              <a:buNone/>
              <a:defRPr/>
            </a:lvl4pPr>
            <a:lvl5pPr>
              <a:buNone/>
              <a:defRPr/>
            </a:lvl5pPr>
          </a:lstStyle>
          <a:p>
            <a:pPr lvl="0"/>
            <a:r>
              <a:rPr lang="en-US"/>
              <a:t>Headline</a:t>
            </a:r>
          </a:p>
        </p:txBody>
      </p:sp>
      <p:sp>
        <p:nvSpPr>
          <p:cNvPr id="59" name="Text Placeholder 38"/>
          <p:cNvSpPr>
            <a:spLocks noGrp="1"/>
          </p:cNvSpPr>
          <p:nvPr>
            <p:ph type="body" sz="quarter" idx="27" hasCustomPrompt="1"/>
          </p:nvPr>
        </p:nvSpPr>
        <p:spPr>
          <a:xfrm>
            <a:off x="4615631" y="1830792"/>
            <a:ext cx="502920" cy="668792"/>
          </a:xfrm>
          <a:prstGeom prst="ellipse">
            <a:avLst/>
          </a:prstGeom>
          <a:solidFill>
            <a:schemeClr val="tx2"/>
          </a:solidFill>
        </p:spPr>
        <p:txBody>
          <a:bodyPr anchor="ctr">
            <a:normAutofit/>
          </a:bodyPr>
          <a:lstStyle>
            <a:lvl1pPr marL="0" indent="0" algn="ctr">
              <a:buFont typeface="Arial" pitchFamily="34" charset="0"/>
              <a:buNone/>
              <a:defRPr sz="1100" b="1">
                <a:solidFill>
                  <a:schemeClr val="bg1"/>
                </a:solidFill>
                <a:latin typeface="+mn-lt"/>
              </a:defRPr>
            </a:lvl1pPr>
            <a:lvl2pPr>
              <a:buNone/>
              <a:defRPr/>
            </a:lvl2pPr>
            <a:lvl3pPr>
              <a:buNone/>
              <a:defRPr/>
            </a:lvl3pPr>
            <a:lvl4pPr>
              <a:buNone/>
              <a:defRPr/>
            </a:lvl4pPr>
            <a:lvl5pPr>
              <a:buNone/>
              <a:defRPr/>
            </a:lvl5pPr>
          </a:lstStyle>
          <a:p>
            <a:pPr lvl="0"/>
            <a:r>
              <a:rPr lang="en-US"/>
              <a:t>5</a:t>
            </a:r>
          </a:p>
        </p:txBody>
      </p:sp>
      <p:sp>
        <p:nvSpPr>
          <p:cNvPr id="60" name="Text Placeholder 38"/>
          <p:cNvSpPr>
            <a:spLocks noGrp="1"/>
          </p:cNvSpPr>
          <p:nvPr>
            <p:ph type="body" sz="quarter" idx="28" hasCustomPrompt="1"/>
          </p:nvPr>
        </p:nvSpPr>
        <p:spPr>
          <a:xfrm>
            <a:off x="5164271" y="2209261"/>
            <a:ext cx="3640292" cy="198993"/>
          </a:xfrm>
          <a:prstGeom prst="rect">
            <a:avLst/>
          </a:prstGeom>
        </p:spPr>
        <p:txBody>
          <a:bodyPr tIns="0" bIns="0" anchor="t" anchorCtr="0">
            <a:noAutofit/>
          </a:bodyPr>
          <a:lstStyle>
            <a:lvl1pPr marL="0" indent="0">
              <a:buNone/>
              <a:defRPr sz="900" b="1">
                <a:solidFill>
                  <a:schemeClr val="tx2"/>
                </a:solidFill>
                <a:latin typeface="+mn-lt"/>
              </a:defRPr>
            </a:lvl1pPr>
            <a:lvl2pPr>
              <a:buNone/>
              <a:defRPr/>
            </a:lvl2pPr>
            <a:lvl3pPr>
              <a:buNone/>
              <a:defRPr/>
            </a:lvl3pPr>
            <a:lvl4pPr>
              <a:buNone/>
              <a:defRPr/>
            </a:lvl4pPr>
            <a:lvl5pPr>
              <a:buNone/>
              <a:defRPr/>
            </a:lvl5pPr>
          </a:lstStyle>
          <a:p>
            <a:pPr lvl="0"/>
            <a:r>
              <a:rPr lang="en-US"/>
              <a:t>Duis </a:t>
            </a:r>
            <a:r>
              <a:rPr lang="en-US" err="1"/>
              <a:t>rutrum</a:t>
            </a:r>
            <a:r>
              <a:rPr lang="en-US"/>
              <a:t> </a:t>
            </a:r>
            <a:r>
              <a:rPr lang="en-US" err="1"/>
              <a:t>vestibulum</a:t>
            </a:r>
            <a:r>
              <a:rPr lang="en-US"/>
              <a:t> </a:t>
            </a:r>
            <a:r>
              <a:rPr lang="en-US" err="1"/>
              <a:t>ornare</a:t>
            </a:r>
            <a:r>
              <a:rPr lang="en-US"/>
              <a:t>. Integer cursus </a:t>
            </a:r>
            <a:r>
              <a:rPr lang="en-US" err="1"/>
              <a:t>eu</a:t>
            </a:r>
            <a:r>
              <a:rPr lang="en-US"/>
              <a:t> </a:t>
            </a:r>
            <a:r>
              <a:rPr lang="en-US" err="1"/>
              <a:t>elit</a:t>
            </a:r>
            <a:r>
              <a:rPr lang="en-US"/>
              <a:t> </a:t>
            </a:r>
            <a:r>
              <a:rPr lang="en-US" err="1"/>
              <a:t>mollis</a:t>
            </a:r>
            <a:r>
              <a:rPr lang="en-US"/>
              <a:t> </a:t>
            </a:r>
            <a:r>
              <a:rPr lang="en-US" err="1"/>
              <a:t>suscipit</a:t>
            </a:r>
            <a:r>
              <a:rPr lang="en-US"/>
              <a:t>.</a:t>
            </a:r>
          </a:p>
        </p:txBody>
      </p:sp>
      <p:sp>
        <p:nvSpPr>
          <p:cNvPr id="61" name="Text Placeholder 38"/>
          <p:cNvSpPr>
            <a:spLocks noGrp="1"/>
          </p:cNvSpPr>
          <p:nvPr>
            <p:ph type="body" sz="quarter" idx="29" hasCustomPrompt="1"/>
          </p:nvPr>
        </p:nvSpPr>
        <p:spPr>
          <a:xfrm>
            <a:off x="5164271" y="3129960"/>
            <a:ext cx="3640292" cy="200861"/>
          </a:xfrm>
          <a:prstGeom prst="rect">
            <a:avLst/>
          </a:prstGeom>
        </p:spPr>
        <p:txBody>
          <a:bodyPr tIns="0" bIns="0" anchor="ctr" anchorCtr="0">
            <a:noAutofit/>
          </a:bodyPr>
          <a:lstStyle>
            <a:lvl1pPr marL="0" indent="0">
              <a:buNone/>
              <a:defRPr sz="1300" b="1">
                <a:solidFill>
                  <a:schemeClr val="tx2"/>
                </a:solidFill>
                <a:latin typeface="+mn-lt"/>
              </a:defRPr>
            </a:lvl1pPr>
            <a:lvl2pPr>
              <a:buNone/>
              <a:defRPr/>
            </a:lvl2pPr>
            <a:lvl3pPr>
              <a:buNone/>
              <a:defRPr/>
            </a:lvl3pPr>
            <a:lvl4pPr>
              <a:buNone/>
              <a:defRPr/>
            </a:lvl4pPr>
            <a:lvl5pPr>
              <a:buNone/>
              <a:defRPr/>
            </a:lvl5pPr>
          </a:lstStyle>
          <a:p>
            <a:pPr lvl="0"/>
            <a:r>
              <a:rPr lang="en-US"/>
              <a:t>Headline</a:t>
            </a:r>
          </a:p>
        </p:txBody>
      </p:sp>
      <p:sp>
        <p:nvSpPr>
          <p:cNvPr id="62" name="Text Placeholder 38"/>
          <p:cNvSpPr>
            <a:spLocks noGrp="1"/>
          </p:cNvSpPr>
          <p:nvPr>
            <p:ph type="body" sz="quarter" idx="30" hasCustomPrompt="1"/>
          </p:nvPr>
        </p:nvSpPr>
        <p:spPr>
          <a:xfrm>
            <a:off x="4615631" y="2999741"/>
            <a:ext cx="502920" cy="668792"/>
          </a:xfrm>
          <a:prstGeom prst="ellipse">
            <a:avLst/>
          </a:prstGeom>
          <a:solidFill>
            <a:schemeClr val="tx2"/>
          </a:solidFill>
        </p:spPr>
        <p:txBody>
          <a:bodyPr anchor="ctr">
            <a:normAutofit/>
          </a:bodyPr>
          <a:lstStyle>
            <a:lvl1pPr marL="0" indent="0" algn="ctr">
              <a:buFont typeface="Arial" pitchFamily="34" charset="0"/>
              <a:buNone/>
              <a:defRPr sz="1100" b="1">
                <a:solidFill>
                  <a:schemeClr val="bg1"/>
                </a:solidFill>
                <a:latin typeface="+mn-lt"/>
              </a:defRPr>
            </a:lvl1pPr>
            <a:lvl2pPr>
              <a:buNone/>
              <a:defRPr/>
            </a:lvl2pPr>
            <a:lvl3pPr>
              <a:buNone/>
              <a:defRPr/>
            </a:lvl3pPr>
            <a:lvl4pPr>
              <a:buNone/>
              <a:defRPr/>
            </a:lvl4pPr>
            <a:lvl5pPr>
              <a:buNone/>
              <a:defRPr/>
            </a:lvl5pPr>
          </a:lstStyle>
          <a:p>
            <a:pPr lvl="0"/>
            <a:r>
              <a:rPr lang="en-US"/>
              <a:t>6</a:t>
            </a:r>
          </a:p>
        </p:txBody>
      </p:sp>
      <p:sp>
        <p:nvSpPr>
          <p:cNvPr id="63" name="Text Placeholder 38"/>
          <p:cNvSpPr>
            <a:spLocks noGrp="1"/>
          </p:cNvSpPr>
          <p:nvPr>
            <p:ph type="body" sz="quarter" idx="31" hasCustomPrompt="1"/>
          </p:nvPr>
        </p:nvSpPr>
        <p:spPr>
          <a:xfrm>
            <a:off x="5164271" y="3378210"/>
            <a:ext cx="3640292" cy="198993"/>
          </a:xfrm>
          <a:prstGeom prst="rect">
            <a:avLst/>
          </a:prstGeom>
        </p:spPr>
        <p:txBody>
          <a:bodyPr tIns="0" bIns="0" anchor="t" anchorCtr="0">
            <a:noAutofit/>
          </a:bodyPr>
          <a:lstStyle>
            <a:lvl1pPr marL="0" indent="0">
              <a:buNone/>
              <a:defRPr sz="900" b="1">
                <a:solidFill>
                  <a:schemeClr val="tx2"/>
                </a:solidFill>
                <a:latin typeface="+mn-lt"/>
              </a:defRPr>
            </a:lvl1pPr>
            <a:lvl2pPr>
              <a:buNone/>
              <a:defRPr/>
            </a:lvl2pPr>
            <a:lvl3pPr>
              <a:buNone/>
              <a:defRPr/>
            </a:lvl3pPr>
            <a:lvl4pPr>
              <a:buNone/>
              <a:defRPr/>
            </a:lvl4pPr>
            <a:lvl5pPr>
              <a:buNone/>
              <a:defRPr/>
            </a:lvl5pPr>
          </a:lstStyle>
          <a:p>
            <a:pPr lvl="0"/>
            <a:r>
              <a:rPr lang="en-US"/>
              <a:t>Duis </a:t>
            </a:r>
            <a:r>
              <a:rPr lang="en-US" err="1"/>
              <a:t>rutrum</a:t>
            </a:r>
            <a:r>
              <a:rPr lang="en-US"/>
              <a:t> </a:t>
            </a:r>
            <a:r>
              <a:rPr lang="en-US" err="1"/>
              <a:t>vestibulum</a:t>
            </a:r>
            <a:r>
              <a:rPr lang="en-US"/>
              <a:t> </a:t>
            </a:r>
            <a:r>
              <a:rPr lang="en-US" err="1"/>
              <a:t>ornare</a:t>
            </a:r>
            <a:r>
              <a:rPr lang="en-US"/>
              <a:t>. Integer cursus </a:t>
            </a:r>
            <a:r>
              <a:rPr lang="en-US" err="1"/>
              <a:t>eu</a:t>
            </a:r>
            <a:r>
              <a:rPr lang="en-US"/>
              <a:t> </a:t>
            </a:r>
            <a:r>
              <a:rPr lang="en-US" err="1"/>
              <a:t>elit</a:t>
            </a:r>
            <a:r>
              <a:rPr lang="en-US"/>
              <a:t> </a:t>
            </a:r>
            <a:r>
              <a:rPr lang="en-US" err="1"/>
              <a:t>mollis</a:t>
            </a:r>
            <a:r>
              <a:rPr lang="en-US"/>
              <a:t> </a:t>
            </a:r>
            <a:r>
              <a:rPr lang="en-US" err="1"/>
              <a:t>suscipit</a:t>
            </a:r>
            <a:r>
              <a:rPr lang="en-US"/>
              <a:t>.</a:t>
            </a:r>
          </a:p>
        </p:txBody>
      </p:sp>
      <p:sp>
        <p:nvSpPr>
          <p:cNvPr id="64" name="Text Placeholder 38"/>
          <p:cNvSpPr>
            <a:spLocks noGrp="1"/>
          </p:cNvSpPr>
          <p:nvPr>
            <p:ph type="body" sz="quarter" idx="32" hasCustomPrompt="1"/>
          </p:nvPr>
        </p:nvSpPr>
        <p:spPr>
          <a:xfrm>
            <a:off x="5164271" y="4296982"/>
            <a:ext cx="3640292" cy="200861"/>
          </a:xfrm>
          <a:prstGeom prst="rect">
            <a:avLst/>
          </a:prstGeom>
        </p:spPr>
        <p:txBody>
          <a:bodyPr tIns="0" bIns="0" anchor="ctr" anchorCtr="0">
            <a:noAutofit/>
          </a:bodyPr>
          <a:lstStyle>
            <a:lvl1pPr marL="0" indent="0">
              <a:buNone/>
              <a:defRPr sz="1300" b="1">
                <a:solidFill>
                  <a:schemeClr val="tx2"/>
                </a:solidFill>
                <a:latin typeface="+mn-lt"/>
              </a:defRPr>
            </a:lvl1pPr>
            <a:lvl2pPr>
              <a:buNone/>
              <a:defRPr/>
            </a:lvl2pPr>
            <a:lvl3pPr>
              <a:buNone/>
              <a:defRPr/>
            </a:lvl3pPr>
            <a:lvl4pPr>
              <a:buNone/>
              <a:defRPr/>
            </a:lvl4pPr>
            <a:lvl5pPr>
              <a:buNone/>
              <a:defRPr/>
            </a:lvl5pPr>
          </a:lstStyle>
          <a:p>
            <a:pPr lvl="0"/>
            <a:r>
              <a:rPr lang="en-US"/>
              <a:t>Headline</a:t>
            </a:r>
          </a:p>
        </p:txBody>
      </p:sp>
      <p:sp>
        <p:nvSpPr>
          <p:cNvPr id="65" name="Text Placeholder 38"/>
          <p:cNvSpPr>
            <a:spLocks noGrp="1"/>
          </p:cNvSpPr>
          <p:nvPr>
            <p:ph type="body" sz="quarter" idx="33" hasCustomPrompt="1"/>
          </p:nvPr>
        </p:nvSpPr>
        <p:spPr>
          <a:xfrm>
            <a:off x="4615631" y="4166763"/>
            <a:ext cx="502920" cy="668792"/>
          </a:xfrm>
          <a:prstGeom prst="ellipse">
            <a:avLst/>
          </a:prstGeom>
          <a:solidFill>
            <a:schemeClr val="tx2"/>
          </a:solidFill>
        </p:spPr>
        <p:txBody>
          <a:bodyPr anchor="ctr">
            <a:normAutofit/>
          </a:bodyPr>
          <a:lstStyle>
            <a:lvl1pPr marL="0" indent="0" algn="ctr">
              <a:buFont typeface="Arial" pitchFamily="34" charset="0"/>
              <a:buNone/>
              <a:defRPr sz="1100" b="1">
                <a:solidFill>
                  <a:schemeClr val="bg1"/>
                </a:solidFill>
                <a:latin typeface="+mn-lt"/>
              </a:defRPr>
            </a:lvl1pPr>
            <a:lvl2pPr>
              <a:buNone/>
              <a:defRPr/>
            </a:lvl2pPr>
            <a:lvl3pPr>
              <a:buNone/>
              <a:defRPr/>
            </a:lvl3pPr>
            <a:lvl4pPr>
              <a:buNone/>
              <a:defRPr/>
            </a:lvl4pPr>
            <a:lvl5pPr>
              <a:buNone/>
              <a:defRPr/>
            </a:lvl5pPr>
          </a:lstStyle>
          <a:p>
            <a:pPr lvl="0"/>
            <a:r>
              <a:rPr lang="en-US"/>
              <a:t>7</a:t>
            </a:r>
          </a:p>
        </p:txBody>
      </p:sp>
      <p:sp>
        <p:nvSpPr>
          <p:cNvPr id="66" name="Text Placeholder 38"/>
          <p:cNvSpPr>
            <a:spLocks noGrp="1"/>
          </p:cNvSpPr>
          <p:nvPr>
            <p:ph type="body" sz="quarter" idx="34" hasCustomPrompt="1"/>
          </p:nvPr>
        </p:nvSpPr>
        <p:spPr>
          <a:xfrm>
            <a:off x="5164271" y="4545232"/>
            <a:ext cx="3640292" cy="198993"/>
          </a:xfrm>
          <a:prstGeom prst="rect">
            <a:avLst/>
          </a:prstGeom>
        </p:spPr>
        <p:txBody>
          <a:bodyPr tIns="0" bIns="0" anchor="t" anchorCtr="0">
            <a:noAutofit/>
          </a:bodyPr>
          <a:lstStyle>
            <a:lvl1pPr marL="0" indent="0">
              <a:buNone/>
              <a:defRPr sz="900" b="1">
                <a:solidFill>
                  <a:schemeClr val="tx2"/>
                </a:solidFill>
                <a:latin typeface="+mn-lt"/>
              </a:defRPr>
            </a:lvl1pPr>
            <a:lvl2pPr>
              <a:buNone/>
              <a:defRPr/>
            </a:lvl2pPr>
            <a:lvl3pPr>
              <a:buNone/>
              <a:defRPr/>
            </a:lvl3pPr>
            <a:lvl4pPr>
              <a:buNone/>
              <a:defRPr/>
            </a:lvl4pPr>
            <a:lvl5pPr>
              <a:buNone/>
              <a:defRPr/>
            </a:lvl5pPr>
          </a:lstStyle>
          <a:p>
            <a:pPr lvl="0"/>
            <a:r>
              <a:rPr lang="en-US"/>
              <a:t>Duis </a:t>
            </a:r>
            <a:r>
              <a:rPr lang="en-US" err="1"/>
              <a:t>rutrum</a:t>
            </a:r>
            <a:r>
              <a:rPr lang="en-US"/>
              <a:t> </a:t>
            </a:r>
            <a:r>
              <a:rPr lang="en-US" err="1"/>
              <a:t>vestibulum</a:t>
            </a:r>
            <a:r>
              <a:rPr lang="en-US"/>
              <a:t> </a:t>
            </a:r>
            <a:r>
              <a:rPr lang="en-US" err="1"/>
              <a:t>ornare</a:t>
            </a:r>
            <a:r>
              <a:rPr lang="en-US"/>
              <a:t>. Integer cursus </a:t>
            </a:r>
            <a:r>
              <a:rPr lang="en-US" err="1"/>
              <a:t>eu</a:t>
            </a:r>
            <a:r>
              <a:rPr lang="en-US"/>
              <a:t> </a:t>
            </a:r>
            <a:r>
              <a:rPr lang="en-US" err="1"/>
              <a:t>elit</a:t>
            </a:r>
            <a:r>
              <a:rPr lang="en-US"/>
              <a:t> </a:t>
            </a:r>
            <a:r>
              <a:rPr lang="en-US" err="1"/>
              <a:t>mollis</a:t>
            </a:r>
            <a:r>
              <a:rPr lang="en-US"/>
              <a:t> </a:t>
            </a:r>
            <a:r>
              <a:rPr lang="en-US" err="1"/>
              <a:t>suscipit</a:t>
            </a:r>
            <a:r>
              <a:rPr lang="en-US"/>
              <a:t>.</a:t>
            </a:r>
          </a:p>
        </p:txBody>
      </p:sp>
      <p:sp>
        <p:nvSpPr>
          <p:cNvPr id="29"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30"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31"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32" name="Footer Placeholder 4"/>
          <p:cNvSpPr txBox="1">
            <a:spLocks/>
          </p:cNvSpPr>
          <p:nvPr userDrawn="1"/>
        </p:nvSpPr>
        <p:spPr>
          <a:xfrm>
            <a:off x="8924926" y="6639317"/>
            <a:ext cx="219075" cy="148963"/>
          </a:xfrm>
          <a:prstGeom prst="rect">
            <a:avLst/>
          </a:prstGeom>
          <a:noFill/>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457200"/>
            <a:fld id="{5D61087F-CA7B-4F6C-AD54-FCE24029CF22}" type="slidenum">
              <a:rPr lang="en-US" smtClean="0">
                <a:solidFill>
                  <a:srgbClr val="646363"/>
                </a:solidFill>
              </a:rPr>
              <a:pPr defTabSz="457200"/>
              <a:t>‹#›</a:t>
            </a:fld>
            <a:endParaRPr lang="en-US">
              <a:solidFill>
                <a:srgbClr val="646363"/>
              </a:solidFill>
            </a:endParaRPr>
          </a:p>
        </p:txBody>
      </p:sp>
      <p:sp>
        <p:nvSpPr>
          <p:cNvPr id="33" name="Rectangle 32"/>
          <p:cNvSpPr/>
          <p:nvPr userDrawn="1"/>
        </p:nvSpPr>
        <p:spPr>
          <a:xfrm>
            <a:off x="8903495" y="6618549"/>
            <a:ext cx="228600" cy="190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34"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
        <p:nvSpPr>
          <p:cNvPr id="36" name="Text Placeholder 2"/>
          <p:cNvSpPr>
            <a:spLocks noGrp="1"/>
          </p:cNvSpPr>
          <p:nvPr>
            <p:ph type="body" sz="quarter" idx="12" hasCustomPrompt="1"/>
          </p:nvPr>
        </p:nvSpPr>
        <p:spPr>
          <a:xfrm>
            <a:off x="203201"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cxnSp>
        <p:nvCxnSpPr>
          <p:cNvPr id="37"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54935335"/>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10_Section Breaker">
    <p:bg>
      <p:bgPr>
        <a:solidFill>
          <a:srgbClr val="F2F2F2"/>
        </a:solidFill>
        <a:effectLst/>
      </p:bgPr>
    </p:bg>
    <p:spTree>
      <p:nvGrpSpPr>
        <p:cNvPr id="1" name=""/>
        <p:cNvGrpSpPr/>
        <p:nvPr/>
      </p:nvGrpSpPr>
      <p:grpSpPr>
        <a:xfrm>
          <a:off x="0" y="0"/>
          <a:ext cx="0" cy="0"/>
          <a:chOff x="0" y="0"/>
          <a:chExt cx="0" cy="0"/>
        </a:xfrm>
      </p:grpSpPr>
      <p:pic>
        <p:nvPicPr>
          <p:cNvPr id="25" name="greyfade-jon-flobrant-193464.jpg"/>
          <p:cNvPicPr>
            <a:picLocks noChangeAspect="1"/>
          </p:cNvPicPr>
          <p:nvPr userDrawn="1"/>
        </p:nvPicPr>
        <p:blipFill>
          <a:blip r:embed="rId2" cstate="print">
            <a:extLst>
              <a:ext uri="{28A0092B-C50C-407E-A947-70E740481C1C}">
                <a14:useLocalDpi xmlns:a14="http://schemas.microsoft.com/office/drawing/2010/main"/>
              </a:ext>
            </a:extLst>
          </a:blip>
          <a:srcRect/>
          <a:stretch>
            <a:fillRect/>
          </a:stretch>
        </p:blipFill>
        <p:spPr>
          <a:xfrm>
            <a:off x="2656750" y="1"/>
            <a:ext cx="6502359" cy="6270172"/>
          </a:xfrm>
          <a:prstGeom prst="rect">
            <a:avLst/>
          </a:prstGeom>
        </p:spPr>
      </p:pic>
      <p:sp>
        <p:nvSpPr>
          <p:cNvPr id="2" name="Title 1"/>
          <p:cNvSpPr>
            <a:spLocks noGrp="1"/>
          </p:cNvSpPr>
          <p:nvPr>
            <p:ph type="ctrTitle" hasCustomPrompt="1"/>
          </p:nvPr>
        </p:nvSpPr>
        <p:spPr>
          <a:xfrm>
            <a:off x="1" y="2353656"/>
            <a:ext cx="5534025" cy="3756689"/>
          </a:xfrm>
          <a:prstGeom prst="rect">
            <a:avLst/>
          </a:prstGeom>
          <a:noFill/>
        </p:spPr>
        <p:txBody>
          <a:bodyPr wrap="square" lIns="0" rtlCol="0" anchor="t" anchorCtr="0">
            <a:noAutofit/>
          </a:bodyPr>
          <a:lstStyle>
            <a:lvl1pPr marL="0" algn="l">
              <a:lnSpc>
                <a:spcPct val="98000"/>
              </a:lnSpc>
              <a:tabLst>
                <a:tab pos="457200" algn="l"/>
              </a:tabLst>
              <a:defRPr lang="en-US" sz="6000" u="sng" dirty="0">
                <a:solidFill>
                  <a:schemeClr val="tx2"/>
                </a:solidFill>
                <a:latin typeface="+mj-lt"/>
                <a:ea typeface="+mn-ea"/>
                <a:cs typeface="Arial"/>
              </a:defRPr>
            </a:lvl1pPr>
          </a:lstStyle>
          <a:p>
            <a:pPr marL="0" lvl="0" algn="l"/>
            <a:r>
              <a:rPr lang="en-US"/>
              <a:t>Section name here in three lines</a:t>
            </a:r>
          </a:p>
        </p:txBody>
      </p:sp>
      <p:sp>
        <p:nvSpPr>
          <p:cNvPr id="21" name="object 5"/>
          <p:cNvSpPr/>
          <p:nvPr userDrawn="1"/>
        </p:nvSpPr>
        <p:spPr>
          <a:xfrm>
            <a:off x="8432008" y="2976559"/>
            <a:ext cx="462845" cy="617128"/>
          </a:xfrm>
          <a:custGeom>
            <a:avLst/>
            <a:gdLst/>
            <a:ahLst/>
            <a:cxnLst/>
            <a:rect l="l" t="t" r="r" b="b"/>
            <a:pathLst>
              <a:path w="1880363" h="1880368">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4"/>
                </a:lnTo>
                <a:lnTo>
                  <a:pt x="2753" y="1012311"/>
                </a:lnTo>
                <a:lnTo>
                  <a:pt x="11014" y="1084096"/>
                </a:lnTo>
                <a:lnTo>
                  <a:pt x="24783" y="1155197"/>
                </a:lnTo>
                <a:lnTo>
                  <a:pt x="44059" y="1225271"/>
                </a:lnTo>
                <a:lnTo>
                  <a:pt x="68843" y="1293976"/>
                </a:lnTo>
                <a:lnTo>
                  <a:pt x="99134" y="1360970"/>
                </a:lnTo>
                <a:lnTo>
                  <a:pt x="134933" y="1425911"/>
                </a:lnTo>
                <a:lnTo>
                  <a:pt x="176239" y="1488457"/>
                </a:lnTo>
                <a:lnTo>
                  <a:pt x="223052" y="1548266"/>
                </a:lnTo>
                <a:lnTo>
                  <a:pt x="275373" y="1604994"/>
                </a:lnTo>
                <a:lnTo>
                  <a:pt x="332102" y="1657315"/>
                </a:lnTo>
                <a:lnTo>
                  <a:pt x="391911" y="1704129"/>
                </a:lnTo>
                <a:lnTo>
                  <a:pt x="454457" y="1745435"/>
                </a:lnTo>
                <a:lnTo>
                  <a:pt x="519398" y="1781233"/>
                </a:lnTo>
                <a:lnTo>
                  <a:pt x="586392" y="1811524"/>
                </a:lnTo>
                <a:lnTo>
                  <a:pt x="655098" y="1836308"/>
                </a:lnTo>
                <a:lnTo>
                  <a:pt x="725172" y="1855584"/>
                </a:lnTo>
                <a:lnTo>
                  <a:pt x="796273" y="1869353"/>
                </a:lnTo>
                <a:lnTo>
                  <a:pt x="868058" y="1877614"/>
                </a:lnTo>
                <a:lnTo>
                  <a:pt x="940185" y="1880368"/>
                </a:lnTo>
                <a:lnTo>
                  <a:pt x="1012312" y="1877614"/>
                </a:lnTo>
                <a:lnTo>
                  <a:pt x="1084097" y="1869353"/>
                </a:lnTo>
                <a:lnTo>
                  <a:pt x="1155197" y="1855584"/>
                </a:lnTo>
                <a:lnTo>
                  <a:pt x="1225271" y="1836308"/>
                </a:lnTo>
                <a:lnTo>
                  <a:pt x="1293976" y="1811524"/>
                </a:lnTo>
                <a:lnTo>
                  <a:pt x="1360970" y="1781233"/>
                </a:lnTo>
                <a:lnTo>
                  <a:pt x="1425911" y="1745435"/>
                </a:lnTo>
                <a:lnTo>
                  <a:pt x="1488456" y="1704129"/>
                </a:lnTo>
                <a:lnTo>
                  <a:pt x="1548264" y="1657315"/>
                </a:lnTo>
                <a:lnTo>
                  <a:pt x="1604992" y="1604994"/>
                </a:lnTo>
                <a:lnTo>
                  <a:pt x="1657313" y="1548266"/>
                </a:lnTo>
                <a:lnTo>
                  <a:pt x="1704126" y="1488457"/>
                </a:lnTo>
                <a:lnTo>
                  <a:pt x="1745432" y="1425911"/>
                </a:lnTo>
                <a:lnTo>
                  <a:pt x="1781230" y="1360970"/>
                </a:lnTo>
                <a:lnTo>
                  <a:pt x="1811521" y="1293976"/>
                </a:lnTo>
                <a:lnTo>
                  <a:pt x="1836304" y="1225271"/>
                </a:lnTo>
                <a:lnTo>
                  <a:pt x="1855580" y="1155197"/>
                </a:lnTo>
                <a:lnTo>
                  <a:pt x="1869349" y="1084096"/>
                </a:lnTo>
                <a:lnTo>
                  <a:pt x="1877610" y="1012311"/>
                </a:lnTo>
                <a:lnTo>
                  <a:pt x="1880363" y="940184"/>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chemeClr val="accent6">
              <a:alpha val="56000"/>
            </a:schemeClr>
          </a:solidFill>
        </p:spPr>
        <p:txBody>
          <a:bodyPr wrap="square" lIns="0" tIns="0" rIns="0" bIns="0" rtlCol="0">
            <a:noAutofit/>
          </a:bodyPr>
          <a:lstStyle/>
          <a:p>
            <a:pPr defTabSz="457200"/>
            <a:endParaRPr>
              <a:solidFill>
                <a:srgbClr val="000000"/>
              </a:solidFill>
            </a:endParaRPr>
          </a:p>
        </p:txBody>
      </p:sp>
      <p:sp>
        <p:nvSpPr>
          <p:cNvPr id="26" name="object 5"/>
          <p:cNvSpPr/>
          <p:nvPr userDrawn="1"/>
        </p:nvSpPr>
        <p:spPr>
          <a:xfrm>
            <a:off x="7724017" y="4759389"/>
            <a:ext cx="391505" cy="522008"/>
          </a:xfrm>
          <a:custGeom>
            <a:avLst/>
            <a:gdLst/>
            <a:ahLst/>
            <a:cxnLst/>
            <a:rect l="l" t="t" r="r" b="b"/>
            <a:pathLst>
              <a:path w="1880363" h="1880368">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4"/>
                </a:lnTo>
                <a:lnTo>
                  <a:pt x="2753" y="1012311"/>
                </a:lnTo>
                <a:lnTo>
                  <a:pt x="11014" y="1084096"/>
                </a:lnTo>
                <a:lnTo>
                  <a:pt x="24783" y="1155197"/>
                </a:lnTo>
                <a:lnTo>
                  <a:pt x="44059" y="1225271"/>
                </a:lnTo>
                <a:lnTo>
                  <a:pt x="68843" y="1293976"/>
                </a:lnTo>
                <a:lnTo>
                  <a:pt x="99134" y="1360970"/>
                </a:lnTo>
                <a:lnTo>
                  <a:pt x="134933" y="1425911"/>
                </a:lnTo>
                <a:lnTo>
                  <a:pt x="176239" y="1488457"/>
                </a:lnTo>
                <a:lnTo>
                  <a:pt x="223052" y="1548266"/>
                </a:lnTo>
                <a:lnTo>
                  <a:pt x="275373" y="1604994"/>
                </a:lnTo>
                <a:lnTo>
                  <a:pt x="332102" y="1657315"/>
                </a:lnTo>
                <a:lnTo>
                  <a:pt x="391911" y="1704129"/>
                </a:lnTo>
                <a:lnTo>
                  <a:pt x="454457" y="1745435"/>
                </a:lnTo>
                <a:lnTo>
                  <a:pt x="519398" y="1781233"/>
                </a:lnTo>
                <a:lnTo>
                  <a:pt x="586392" y="1811524"/>
                </a:lnTo>
                <a:lnTo>
                  <a:pt x="655098" y="1836308"/>
                </a:lnTo>
                <a:lnTo>
                  <a:pt x="725172" y="1855584"/>
                </a:lnTo>
                <a:lnTo>
                  <a:pt x="796273" y="1869353"/>
                </a:lnTo>
                <a:lnTo>
                  <a:pt x="868058" y="1877614"/>
                </a:lnTo>
                <a:lnTo>
                  <a:pt x="940185" y="1880368"/>
                </a:lnTo>
                <a:lnTo>
                  <a:pt x="1012312" y="1877614"/>
                </a:lnTo>
                <a:lnTo>
                  <a:pt x="1084097" y="1869353"/>
                </a:lnTo>
                <a:lnTo>
                  <a:pt x="1155197" y="1855584"/>
                </a:lnTo>
                <a:lnTo>
                  <a:pt x="1225271" y="1836308"/>
                </a:lnTo>
                <a:lnTo>
                  <a:pt x="1293976" y="1811524"/>
                </a:lnTo>
                <a:lnTo>
                  <a:pt x="1360970" y="1781233"/>
                </a:lnTo>
                <a:lnTo>
                  <a:pt x="1425911" y="1745435"/>
                </a:lnTo>
                <a:lnTo>
                  <a:pt x="1488456" y="1704129"/>
                </a:lnTo>
                <a:lnTo>
                  <a:pt x="1548264" y="1657315"/>
                </a:lnTo>
                <a:lnTo>
                  <a:pt x="1604992" y="1604994"/>
                </a:lnTo>
                <a:lnTo>
                  <a:pt x="1657313" y="1548266"/>
                </a:lnTo>
                <a:lnTo>
                  <a:pt x="1704126" y="1488457"/>
                </a:lnTo>
                <a:lnTo>
                  <a:pt x="1745432" y="1425911"/>
                </a:lnTo>
                <a:lnTo>
                  <a:pt x="1781230" y="1360970"/>
                </a:lnTo>
                <a:lnTo>
                  <a:pt x="1811521" y="1293976"/>
                </a:lnTo>
                <a:lnTo>
                  <a:pt x="1836304" y="1225271"/>
                </a:lnTo>
                <a:lnTo>
                  <a:pt x="1855580" y="1155197"/>
                </a:lnTo>
                <a:lnTo>
                  <a:pt x="1869349" y="1084096"/>
                </a:lnTo>
                <a:lnTo>
                  <a:pt x="1877610" y="1012311"/>
                </a:lnTo>
                <a:lnTo>
                  <a:pt x="1880363" y="940184"/>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chemeClr val="accent4">
              <a:alpha val="56000"/>
            </a:schemeClr>
          </a:solidFill>
        </p:spPr>
        <p:txBody>
          <a:bodyPr wrap="square" lIns="0" tIns="0" rIns="0" bIns="0" rtlCol="0">
            <a:noAutofit/>
          </a:bodyPr>
          <a:lstStyle/>
          <a:p>
            <a:pPr defTabSz="457200"/>
            <a:endParaRPr>
              <a:solidFill>
                <a:srgbClr val="000000"/>
              </a:solidFill>
            </a:endParaRPr>
          </a:p>
        </p:txBody>
      </p:sp>
      <p:sp>
        <p:nvSpPr>
          <p:cNvPr id="27" name="object 5"/>
          <p:cNvSpPr/>
          <p:nvPr userDrawn="1"/>
        </p:nvSpPr>
        <p:spPr>
          <a:xfrm>
            <a:off x="6081105" y="2183592"/>
            <a:ext cx="357794" cy="477059"/>
          </a:xfrm>
          <a:custGeom>
            <a:avLst/>
            <a:gdLst/>
            <a:ahLst/>
            <a:cxnLst/>
            <a:rect l="l" t="t" r="r" b="b"/>
            <a:pathLst>
              <a:path w="1880363" h="1880368">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4"/>
                </a:lnTo>
                <a:lnTo>
                  <a:pt x="2753" y="1012311"/>
                </a:lnTo>
                <a:lnTo>
                  <a:pt x="11014" y="1084096"/>
                </a:lnTo>
                <a:lnTo>
                  <a:pt x="24783" y="1155197"/>
                </a:lnTo>
                <a:lnTo>
                  <a:pt x="44059" y="1225271"/>
                </a:lnTo>
                <a:lnTo>
                  <a:pt x="68843" y="1293976"/>
                </a:lnTo>
                <a:lnTo>
                  <a:pt x="99134" y="1360970"/>
                </a:lnTo>
                <a:lnTo>
                  <a:pt x="134933" y="1425911"/>
                </a:lnTo>
                <a:lnTo>
                  <a:pt x="176239" y="1488457"/>
                </a:lnTo>
                <a:lnTo>
                  <a:pt x="223052" y="1548266"/>
                </a:lnTo>
                <a:lnTo>
                  <a:pt x="275373" y="1604994"/>
                </a:lnTo>
                <a:lnTo>
                  <a:pt x="332102" y="1657315"/>
                </a:lnTo>
                <a:lnTo>
                  <a:pt x="391911" y="1704129"/>
                </a:lnTo>
                <a:lnTo>
                  <a:pt x="454457" y="1745435"/>
                </a:lnTo>
                <a:lnTo>
                  <a:pt x="519398" y="1781233"/>
                </a:lnTo>
                <a:lnTo>
                  <a:pt x="586392" y="1811524"/>
                </a:lnTo>
                <a:lnTo>
                  <a:pt x="655098" y="1836308"/>
                </a:lnTo>
                <a:lnTo>
                  <a:pt x="725172" y="1855584"/>
                </a:lnTo>
                <a:lnTo>
                  <a:pt x="796273" y="1869353"/>
                </a:lnTo>
                <a:lnTo>
                  <a:pt x="868058" y="1877614"/>
                </a:lnTo>
                <a:lnTo>
                  <a:pt x="940185" y="1880368"/>
                </a:lnTo>
                <a:lnTo>
                  <a:pt x="1012312" y="1877614"/>
                </a:lnTo>
                <a:lnTo>
                  <a:pt x="1084097" y="1869353"/>
                </a:lnTo>
                <a:lnTo>
                  <a:pt x="1155197" y="1855584"/>
                </a:lnTo>
                <a:lnTo>
                  <a:pt x="1225271" y="1836308"/>
                </a:lnTo>
                <a:lnTo>
                  <a:pt x="1293976" y="1811524"/>
                </a:lnTo>
                <a:lnTo>
                  <a:pt x="1360970" y="1781233"/>
                </a:lnTo>
                <a:lnTo>
                  <a:pt x="1425911" y="1745435"/>
                </a:lnTo>
                <a:lnTo>
                  <a:pt x="1488456" y="1704129"/>
                </a:lnTo>
                <a:lnTo>
                  <a:pt x="1548264" y="1657315"/>
                </a:lnTo>
                <a:lnTo>
                  <a:pt x="1604992" y="1604994"/>
                </a:lnTo>
                <a:lnTo>
                  <a:pt x="1657313" y="1548266"/>
                </a:lnTo>
                <a:lnTo>
                  <a:pt x="1704126" y="1488457"/>
                </a:lnTo>
                <a:lnTo>
                  <a:pt x="1745432" y="1425911"/>
                </a:lnTo>
                <a:lnTo>
                  <a:pt x="1781230" y="1360970"/>
                </a:lnTo>
                <a:lnTo>
                  <a:pt x="1811521" y="1293976"/>
                </a:lnTo>
                <a:lnTo>
                  <a:pt x="1836304" y="1225271"/>
                </a:lnTo>
                <a:lnTo>
                  <a:pt x="1855580" y="1155197"/>
                </a:lnTo>
                <a:lnTo>
                  <a:pt x="1869349" y="1084096"/>
                </a:lnTo>
                <a:lnTo>
                  <a:pt x="1877610" y="1012311"/>
                </a:lnTo>
                <a:lnTo>
                  <a:pt x="1880363" y="940184"/>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chemeClr val="accent5">
              <a:alpha val="56000"/>
            </a:schemeClr>
          </a:solidFill>
        </p:spPr>
        <p:txBody>
          <a:bodyPr wrap="square" lIns="0" tIns="0" rIns="0" bIns="0" rtlCol="0">
            <a:noAutofit/>
          </a:bodyPr>
          <a:lstStyle/>
          <a:p>
            <a:pPr defTabSz="457200"/>
            <a:endParaRPr>
              <a:solidFill>
                <a:srgbClr val="000000"/>
              </a:solidFill>
            </a:endParaRPr>
          </a:p>
        </p:txBody>
      </p:sp>
      <p:sp>
        <p:nvSpPr>
          <p:cNvPr id="28" name="object 5"/>
          <p:cNvSpPr/>
          <p:nvPr userDrawn="1"/>
        </p:nvSpPr>
        <p:spPr>
          <a:xfrm>
            <a:off x="5442627" y="4174848"/>
            <a:ext cx="347870" cy="463827"/>
          </a:xfrm>
          <a:custGeom>
            <a:avLst/>
            <a:gdLst/>
            <a:ahLst/>
            <a:cxnLst/>
            <a:rect l="l" t="t" r="r" b="b"/>
            <a:pathLst>
              <a:path w="1880363" h="1880368">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4"/>
                </a:lnTo>
                <a:lnTo>
                  <a:pt x="2753" y="1012311"/>
                </a:lnTo>
                <a:lnTo>
                  <a:pt x="11014" y="1084096"/>
                </a:lnTo>
                <a:lnTo>
                  <a:pt x="24783" y="1155197"/>
                </a:lnTo>
                <a:lnTo>
                  <a:pt x="44059" y="1225271"/>
                </a:lnTo>
                <a:lnTo>
                  <a:pt x="68843" y="1293976"/>
                </a:lnTo>
                <a:lnTo>
                  <a:pt x="99134" y="1360970"/>
                </a:lnTo>
                <a:lnTo>
                  <a:pt x="134933" y="1425911"/>
                </a:lnTo>
                <a:lnTo>
                  <a:pt x="176239" y="1488457"/>
                </a:lnTo>
                <a:lnTo>
                  <a:pt x="223052" y="1548266"/>
                </a:lnTo>
                <a:lnTo>
                  <a:pt x="275373" y="1604994"/>
                </a:lnTo>
                <a:lnTo>
                  <a:pt x="332102" y="1657315"/>
                </a:lnTo>
                <a:lnTo>
                  <a:pt x="391911" y="1704129"/>
                </a:lnTo>
                <a:lnTo>
                  <a:pt x="454457" y="1745435"/>
                </a:lnTo>
                <a:lnTo>
                  <a:pt x="519398" y="1781233"/>
                </a:lnTo>
                <a:lnTo>
                  <a:pt x="586392" y="1811524"/>
                </a:lnTo>
                <a:lnTo>
                  <a:pt x="655098" y="1836308"/>
                </a:lnTo>
                <a:lnTo>
                  <a:pt x="725172" y="1855584"/>
                </a:lnTo>
                <a:lnTo>
                  <a:pt x="796273" y="1869353"/>
                </a:lnTo>
                <a:lnTo>
                  <a:pt x="868058" y="1877614"/>
                </a:lnTo>
                <a:lnTo>
                  <a:pt x="940185" y="1880368"/>
                </a:lnTo>
                <a:lnTo>
                  <a:pt x="1012312" y="1877614"/>
                </a:lnTo>
                <a:lnTo>
                  <a:pt x="1084097" y="1869353"/>
                </a:lnTo>
                <a:lnTo>
                  <a:pt x="1155197" y="1855584"/>
                </a:lnTo>
                <a:lnTo>
                  <a:pt x="1225271" y="1836308"/>
                </a:lnTo>
                <a:lnTo>
                  <a:pt x="1293976" y="1811524"/>
                </a:lnTo>
                <a:lnTo>
                  <a:pt x="1360970" y="1781233"/>
                </a:lnTo>
                <a:lnTo>
                  <a:pt x="1425911" y="1745435"/>
                </a:lnTo>
                <a:lnTo>
                  <a:pt x="1488456" y="1704129"/>
                </a:lnTo>
                <a:lnTo>
                  <a:pt x="1548264" y="1657315"/>
                </a:lnTo>
                <a:lnTo>
                  <a:pt x="1604992" y="1604994"/>
                </a:lnTo>
                <a:lnTo>
                  <a:pt x="1657313" y="1548266"/>
                </a:lnTo>
                <a:lnTo>
                  <a:pt x="1704126" y="1488457"/>
                </a:lnTo>
                <a:lnTo>
                  <a:pt x="1745432" y="1425911"/>
                </a:lnTo>
                <a:lnTo>
                  <a:pt x="1781230" y="1360970"/>
                </a:lnTo>
                <a:lnTo>
                  <a:pt x="1811521" y="1293976"/>
                </a:lnTo>
                <a:lnTo>
                  <a:pt x="1836304" y="1225271"/>
                </a:lnTo>
                <a:lnTo>
                  <a:pt x="1855580" y="1155197"/>
                </a:lnTo>
                <a:lnTo>
                  <a:pt x="1869349" y="1084096"/>
                </a:lnTo>
                <a:lnTo>
                  <a:pt x="1877610" y="1012311"/>
                </a:lnTo>
                <a:lnTo>
                  <a:pt x="1880363" y="940184"/>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chemeClr val="accent3">
              <a:alpha val="56000"/>
            </a:schemeClr>
          </a:solidFill>
        </p:spPr>
        <p:txBody>
          <a:bodyPr wrap="square" lIns="0" tIns="0" rIns="0" bIns="0" rtlCol="0">
            <a:noAutofit/>
          </a:bodyPr>
          <a:lstStyle/>
          <a:p>
            <a:pPr defTabSz="457200"/>
            <a:endParaRPr>
              <a:solidFill>
                <a:srgbClr val="000000"/>
              </a:solidFill>
            </a:endParaRPr>
          </a:p>
        </p:txBody>
      </p:sp>
      <p:sp>
        <p:nvSpPr>
          <p:cNvPr id="29" name="object 5"/>
          <p:cNvSpPr/>
          <p:nvPr userDrawn="1"/>
        </p:nvSpPr>
        <p:spPr>
          <a:xfrm>
            <a:off x="6381751" y="3345759"/>
            <a:ext cx="240507" cy="320676"/>
          </a:xfrm>
          <a:custGeom>
            <a:avLst/>
            <a:gdLst/>
            <a:ahLst/>
            <a:cxnLst/>
            <a:rect l="l" t="t" r="r" b="b"/>
            <a:pathLst>
              <a:path w="1880363" h="1880368">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4"/>
                </a:lnTo>
                <a:lnTo>
                  <a:pt x="2753" y="1012311"/>
                </a:lnTo>
                <a:lnTo>
                  <a:pt x="11014" y="1084096"/>
                </a:lnTo>
                <a:lnTo>
                  <a:pt x="24783" y="1155197"/>
                </a:lnTo>
                <a:lnTo>
                  <a:pt x="44059" y="1225271"/>
                </a:lnTo>
                <a:lnTo>
                  <a:pt x="68843" y="1293976"/>
                </a:lnTo>
                <a:lnTo>
                  <a:pt x="99134" y="1360970"/>
                </a:lnTo>
                <a:lnTo>
                  <a:pt x="134933" y="1425911"/>
                </a:lnTo>
                <a:lnTo>
                  <a:pt x="176239" y="1488457"/>
                </a:lnTo>
                <a:lnTo>
                  <a:pt x="223052" y="1548266"/>
                </a:lnTo>
                <a:lnTo>
                  <a:pt x="275373" y="1604994"/>
                </a:lnTo>
                <a:lnTo>
                  <a:pt x="332102" y="1657315"/>
                </a:lnTo>
                <a:lnTo>
                  <a:pt x="391911" y="1704129"/>
                </a:lnTo>
                <a:lnTo>
                  <a:pt x="454457" y="1745435"/>
                </a:lnTo>
                <a:lnTo>
                  <a:pt x="519398" y="1781233"/>
                </a:lnTo>
                <a:lnTo>
                  <a:pt x="586392" y="1811524"/>
                </a:lnTo>
                <a:lnTo>
                  <a:pt x="655098" y="1836308"/>
                </a:lnTo>
                <a:lnTo>
                  <a:pt x="725172" y="1855584"/>
                </a:lnTo>
                <a:lnTo>
                  <a:pt x="796273" y="1869353"/>
                </a:lnTo>
                <a:lnTo>
                  <a:pt x="868058" y="1877614"/>
                </a:lnTo>
                <a:lnTo>
                  <a:pt x="940185" y="1880368"/>
                </a:lnTo>
                <a:lnTo>
                  <a:pt x="1012312" y="1877614"/>
                </a:lnTo>
                <a:lnTo>
                  <a:pt x="1084097" y="1869353"/>
                </a:lnTo>
                <a:lnTo>
                  <a:pt x="1155197" y="1855584"/>
                </a:lnTo>
                <a:lnTo>
                  <a:pt x="1225271" y="1836308"/>
                </a:lnTo>
                <a:lnTo>
                  <a:pt x="1293976" y="1811524"/>
                </a:lnTo>
                <a:lnTo>
                  <a:pt x="1360970" y="1781233"/>
                </a:lnTo>
                <a:lnTo>
                  <a:pt x="1425911" y="1745435"/>
                </a:lnTo>
                <a:lnTo>
                  <a:pt x="1488456" y="1704129"/>
                </a:lnTo>
                <a:lnTo>
                  <a:pt x="1548264" y="1657315"/>
                </a:lnTo>
                <a:lnTo>
                  <a:pt x="1604992" y="1604994"/>
                </a:lnTo>
                <a:lnTo>
                  <a:pt x="1657313" y="1548266"/>
                </a:lnTo>
                <a:lnTo>
                  <a:pt x="1704126" y="1488457"/>
                </a:lnTo>
                <a:lnTo>
                  <a:pt x="1745432" y="1425911"/>
                </a:lnTo>
                <a:lnTo>
                  <a:pt x="1781230" y="1360970"/>
                </a:lnTo>
                <a:lnTo>
                  <a:pt x="1811521" y="1293976"/>
                </a:lnTo>
                <a:lnTo>
                  <a:pt x="1836304" y="1225271"/>
                </a:lnTo>
                <a:lnTo>
                  <a:pt x="1855580" y="1155197"/>
                </a:lnTo>
                <a:lnTo>
                  <a:pt x="1869349" y="1084096"/>
                </a:lnTo>
                <a:lnTo>
                  <a:pt x="1877610" y="1012311"/>
                </a:lnTo>
                <a:lnTo>
                  <a:pt x="1880363" y="940184"/>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chemeClr val="tx2">
              <a:alpha val="56000"/>
            </a:schemeClr>
          </a:solidFill>
        </p:spPr>
        <p:txBody>
          <a:bodyPr wrap="square" lIns="0" tIns="0" rIns="0" bIns="0" rtlCol="0">
            <a:noAutofit/>
          </a:bodyPr>
          <a:lstStyle/>
          <a:p>
            <a:pPr defTabSz="457200"/>
            <a:endParaRPr>
              <a:solidFill>
                <a:srgbClr val="000000"/>
              </a:solidFill>
            </a:endParaRPr>
          </a:p>
        </p:txBody>
      </p:sp>
      <p:sp>
        <p:nvSpPr>
          <p:cNvPr id="24"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31"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33"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34"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cxnSp>
        <p:nvCxnSpPr>
          <p:cNvPr id="35"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5" name="object 2"/>
          <p:cNvSpPr/>
          <p:nvPr userDrawn="1"/>
        </p:nvSpPr>
        <p:spPr>
          <a:xfrm>
            <a:off x="92869" y="400052"/>
            <a:ext cx="1310850" cy="1464705"/>
          </a:xfrm>
          <a:prstGeom prst="rect">
            <a:avLst/>
          </a:prstGeom>
          <a:blipFill>
            <a:blip r:embed="rId3" cstate="print"/>
            <a:stretch>
              <a:fillRect/>
            </a:stretch>
          </a:blipFill>
        </p:spPr>
        <p:txBody>
          <a:bodyPr wrap="square" lIns="0" tIns="0" rIns="0" bIns="0" rtlCol="0">
            <a:noAutofit/>
          </a:bodyPr>
          <a:lstStyle/>
          <a:p>
            <a:pPr defTabSz="457200"/>
            <a:endParaRPr>
              <a:solidFill>
                <a:srgbClr val="000000"/>
              </a:solidFill>
            </a:endParaRPr>
          </a:p>
        </p:txBody>
      </p:sp>
    </p:spTree>
    <p:extLst>
      <p:ext uri="{BB962C8B-B14F-4D97-AF65-F5344CB8AC3E}">
        <p14:creationId xmlns:p14="http://schemas.microsoft.com/office/powerpoint/2010/main" val="34141116"/>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10_Section Breaker with Client/Partner Logo">
    <p:bg>
      <p:bgPr>
        <a:solidFill>
          <a:srgbClr val="F2F2F2"/>
        </a:solidFill>
        <a:effectLst/>
      </p:bgPr>
    </p:bg>
    <p:spTree>
      <p:nvGrpSpPr>
        <p:cNvPr id="1" name=""/>
        <p:cNvGrpSpPr/>
        <p:nvPr/>
      </p:nvGrpSpPr>
      <p:grpSpPr>
        <a:xfrm>
          <a:off x="0" y="0"/>
          <a:ext cx="0" cy="0"/>
          <a:chOff x="0" y="0"/>
          <a:chExt cx="0" cy="0"/>
        </a:xfrm>
      </p:grpSpPr>
      <p:pic>
        <p:nvPicPr>
          <p:cNvPr id="31" name="greyfade-jon-flobrant-193464.jpg"/>
          <p:cNvPicPr>
            <a:picLocks noChangeAspect="1"/>
          </p:cNvPicPr>
          <p:nvPr userDrawn="1"/>
        </p:nvPicPr>
        <p:blipFill>
          <a:blip r:embed="rId2" cstate="print">
            <a:extLst>
              <a:ext uri="{28A0092B-C50C-407E-A947-70E740481C1C}">
                <a14:useLocalDpi xmlns:a14="http://schemas.microsoft.com/office/drawing/2010/main"/>
              </a:ext>
            </a:extLst>
          </a:blip>
          <a:srcRect/>
          <a:stretch>
            <a:fillRect/>
          </a:stretch>
        </p:blipFill>
        <p:spPr>
          <a:xfrm>
            <a:off x="2656750" y="1"/>
            <a:ext cx="6502359" cy="6270172"/>
          </a:xfrm>
          <a:prstGeom prst="rect">
            <a:avLst/>
          </a:prstGeom>
        </p:spPr>
      </p:pic>
      <p:sp>
        <p:nvSpPr>
          <p:cNvPr id="2" name="Title 1"/>
          <p:cNvSpPr>
            <a:spLocks noGrp="1"/>
          </p:cNvSpPr>
          <p:nvPr>
            <p:ph type="ctrTitle" hasCustomPrompt="1"/>
          </p:nvPr>
        </p:nvSpPr>
        <p:spPr>
          <a:xfrm>
            <a:off x="1" y="2353656"/>
            <a:ext cx="5534025" cy="3756689"/>
          </a:xfrm>
          <a:prstGeom prst="rect">
            <a:avLst/>
          </a:prstGeom>
          <a:noFill/>
        </p:spPr>
        <p:txBody>
          <a:bodyPr wrap="square" lIns="0" rtlCol="0" anchor="t" anchorCtr="0">
            <a:noAutofit/>
          </a:bodyPr>
          <a:lstStyle>
            <a:lvl1pPr marL="0" algn="l">
              <a:lnSpc>
                <a:spcPct val="98000"/>
              </a:lnSpc>
              <a:tabLst>
                <a:tab pos="457200" algn="l"/>
              </a:tabLst>
              <a:defRPr lang="en-US" sz="6000" u="sng" dirty="0">
                <a:solidFill>
                  <a:schemeClr val="tx2"/>
                </a:solidFill>
                <a:latin typeface="+mj-lt"/>
                <a:ea typeface="+mn-ea"/>
                <a:cs typeface="Arial"/>
              </a:defRPr>
            </a:lvl1pPr>
          </a:lstStyle>
          <a:p>
            <a:pPr marL="0" lvl="0" algn="l"/>
            <a:r>
              <a:rPr lang="en-US"/>
              <a:t>Section name here in three lines</a:t>
            </a:r>
          </a:p>
        </p:txBody>
      </p:sp>
      <p:sp>
        <p:nvSpPr>
          <p:cNvPr id="16" name="object 2"/>
          <p:cNvSpPr/>
          <p:nvPr userDrawn="1"/>
        </p:nvSpPr>
        <p:spPr>
          <a:xfrm>
            <a:off x="92869" y="400052"/>
            <a:ext cx="1310850" cy="1464705"/>
          </a:xfrm>
          <a:prstGeom prst="rect">
            <a:avLst/>
          </a:prstGeom>
          <a:blipFill>
            <a:blip r:embed="rId3" cstate="print"/>
            <a:stretch>
              <a:fillRect/>
            </a:stretch>
          </a:blipFill>
        </p:spPr>
        <p:txBody>
          <a:bodyPr wrap="square" lIns="0" tIns="0" rIns="0" bIns="0" rtlCol="0">
            <a:noAutofit/>
          </a:bodyPr>
          <a:lstStyle/>
          <a:p>
            <a:pPr defTabSz="457200"/>
            <a:endParaRPr>
              <a:solidFill>
                <a:srgbClr val="000000"/>
              </a:solidFill>
            </a:endParaRPr>
          </a:p>
        </p:txBody>
      </p:sp>
      <p:sp>
        <p:nvSpPr>
          <p:cNvPr id="21" name="object 5"/>
          <p:cNvSpPr/>
          <p:nvPr userDrawn="1"/>
        </p:nvSpPr>
        <p:spPr>
          <a:xfrm>
            <a:off x="8432008" y="2976559"/>
            <a:ext cx="462845" cy="617128"/>
          </a:xfrm>
          <a:custGeom>
            <a:avLst/>
            <a:gdLst/>
            <a:ahLst/>
            <a:cxnLst/>
            <a:rect l="l" t="t" r="r" b="b"/>
            <a:pathLst>
              <a:path w="1880363" h="1880368">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4"/>
                </a:lnTo>
                <a:lnTo>
                  <a:pt x="2753" y="1012311"/>
                </a:lnTo>
                <a:lnTo>
                  <a:pt x="11014" y="1084096"/>
                </a:lnTo>
                <a:lnTo>
                  <a:pt x="24783" y="1155197"/>
                </a:lnTo>
                <a:lnTo>
                  <a:pt x="44059" y="1225271"/>
                </a:lnTo>
                <a:lnTo>
                  <a:pt x="68843" y="1293976"/>
                </a:lnTo>
                <a:lnTo>
                  <a:pt x="99134" y="1360970"/>
                </a:lnTo>
                <a:lnTo>
                  <a:pt x="134933" y="1425911"/>
                </a:lnTo>
                <a:lnTo>
                  <a:pt x="176239" y="1488457"/>
                </a:lnTo>
                <a:lnTo>
                  <a:pt x="223052" y="1548266"/>
                </a:lnTo>
                <a:lnTo>
                  <a:pt x="275373" y="1604994"/>
                </a:lnTo>
                <a:lnTo>
                  <a:pt x="332102" y="1657315"/>
                </a:lnTo>
                <a:lnTo>
                  <a:pt x="391911" y="1704129"/>
                </a:lnTo>
                <a:lnTo>
                  <a:pt x="454457" y="1745435"/>
                </a:lnTo>
                <a:lnTo>
                  <a:pt x="519398" y="1781233"/>
                </a:lnTo>
                <a:lnTo>
                  <a:pt x="586392" y="1811524"/>
                </a:lnTo>
                <a:lnTo>
                  <a:pt x="655098" y="1836308"/>
                </a:lnTo>
                <a:lnTo>
                  <a:pt x="725172" y="1855584"/>
                </a:lnTo>
                <a:lnTo>
                  <a:pt x="796273" y="1869353"/>
                </a:lnTo>
                <a:lnTo>
                  <a:pt x="868058" y="1877614"/>
                </a:lnTo>
                <a:lnTo>
                  <a:pt x="940185" y="1880368"/>
                </a:lnTo>
                <a:lnTo>
                  <a:pt x="1012312" y="1877614"/>
                </a:lnTo>
                <a:lnTo>
                  <a:pt x="1084097" y="1869353"/>
                </a:lnTo>
                <a:lnTo>
                  <a:pt x="1155197" y="1855584"/>
                </a:lnTo>
                <a:lnTo>
                  <a:pt x="1225271" y="1836308"/>
                </a:lnTo>
                <a:lnTo>
                  <a:pt x="1293976" y="1811524"/>
                </a:lnTo>
                <a:lnTo>
                  <a:pt x="1360970" y="1781233"/>
                </a:lnTo>
                <a:lnTo>
                  <a:pt x="1425911" y="1745435"/>
                </a:lnTo>
                <a:lnTo>
                  <a:pt x="1488456" y="1704129"/>
                </a:lnTo>
                <a:lnTo>
                  <a:pt x="1548264" y="1657315"/>
                </a:lnTo>
                <a:lnTo>
                  <a:pt x="1604992" y="1604994"/>
                </a:lnTo>
                <a:lnTo>
                  <a:pt x="1657313" y="1548266"/>
                </a:lnTo>
                <a:lnTo>
                  <a:pt x="1704126" y="1488457"/>
                </a:lnTo>
                <a:lnTo>
                  <a:pt x="1745432" y="1425911"/>
                </a:lnTo>
                <a:lnTo>
                  <a:pt x="1781230" y="1360970"/>
                </a:lnTo>
                <a:lnTo>
                  <a:pt x="1811521" y="1293976"/>
                </a:lnTo>
                <a:lnTo>
                  <a:pt x="1836304" y="1225271"/>
                </a:lnTo>
                <a:lnTo>
                  <a:pt x="1855580" y="1155197"/>
                </a:lnTo>
                <a:lnTo>
                  <a:pt x="1869349" y="1084096"/>
                </a:lnTo>
                <a:lnTo>
                  <a:pt x="1877610" y="1012311"/>
                </a:lnTo>
                <a:lnTo>
                  <a:pt x="1880363" y="940184"/>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chemeClr val="accent6">
              <a:alpha val="56000"/>
            </a:schemeClr>
          </a:solidFill>
        </p:spPr>
        <p:txBody>
          <a:bodyPr wrap="square" lIns="0" tIns="0" rIns="0" bIns="0" rtlCol="0">
            <a:noAutofit/>
          </a:bodyPr>
          <a:lstStyle/>
          <a:p>
            <a:pPr defTabSz="457200"/>
            <a:endParaRPr>
              <a:solidFill>
                <a:srgbClr val="000000"/>
              </a:solidFill>
            </a:endParaRPr>
          </a:p>
        </p:txBody>
      </p:sp>
      <p:sp>
        <p:nvSpPr>
          <p:cNvPr id="26" name="object 5"/>
          <p:cNvSpPr/>
          <p:nvPr userDrawn="1"/>
        </p:nvSpPr>
        <p:spPr>
          <a:xfrm>
            <a:off x="7724017" y="4759389"/>
            <a:ext cx="391505" cy="522008"/>
          </a:xfrm>
          <a:custGeom>
            <a:avLst/>
            <a:gdLst/>
            <a:ahLst/>
            <a:cxnLst/>
            <a:rect l="l" t="t" r="r" b="b"/>
            <a:pathLst>
              <a:path w="1880363" h="1880368">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4"/>
                </a:lnTo>
                <a:lnTo>
                  <a:pt x="2753" y="1012311"/>
                </a:lnTo>
                <a:lnTo>
                  <a:pt x="11014" y="1084096"/>
                </a:lnTo>
                <a:lnTo>
                  <a:pt x="24783" y="1155197"/>
                </a:lnTo>
                <a:lnTo>
                  <a:pt x="44059" y="1225271"/>
                </a:lnTo>
                <a:lnTo>
                  <a:pt x="68843" y="1293976"/>
                </a:lnTo>
                <a:lnTo>
                  <a:pt x="99134" y="1360970"/>
                </a:lnTo>
                <a:lnTo>
                  <a:pt x="134933" y="1425911"/>
                </a:lnTo>
                <a:lnTo>
                  <a:pt x="176239" y="1488457"/>
                </a:lnTo>
                <a:lnTo>
                  <a:pt x="223052" y="1548266"/>
                </a:lnTo>
                <a:lnTo>
                  <a:pt x="275373" y="1604994"/>
                </a:lnTo>
                <a:lnTo>
                  <a:pt x="332102" y="1657315"/>
                </a:lnTo>
                <a:lnTo>
                  <a:pt x="391911" y="1704129"/>
                </a:lnTo>
                <a:lnTo>
                  <a:pt x="454457" y="1745435"/>
                </a:lnTo>
                <a:lnTo>
                  <a:pt x="519398" y="1781233"/>
                </a:lnTo>
                <a:lnTo>
                  <a:pt x="586392" y="1811524"/>
                </a:lnTo>
                <a:lnTo>
                  <a:pt x="655098" y="1836308"/>
                </a:lnTo>
                <a:lnTo>
                  <a:pt x="725172" y="1855584"/>
                </a:lnTo>
                <a:lnTo>
                  <a:pt x="796273" y="1869353"/>
                </a:lnTo>
                <a:lnTo>
                  <a:pt x="868058" y="1877614"/>
                </a:lnTo>
                <a:lnTo>
                  <a:pt x="940185" y="1880368"/>
                </a:lnTo>
                <a:lnTo>
                  <a:pt x="1012312" y="1877614"/>
                </a:lnTo>
                <a:lnTo>
                  <a:pt x="1084097" y="1869353"/>
                </a:lnTo>
                <a:lnTo>
                  <a:pt x="1155197" y="1855584"/>
                </a:lnTo>
                <a:lnTo>
                  <a:pt x="1225271" y="1836308"/>
                </a:lnTo>
                <a:lnTo>
                  <a:pt x="1293976" y="1811524"/>
                </a:lnTo>
                <a:lnTo>
                  <a:pt x="1360970" y="1781233"/>
                </a:lnTo>
                <a:lnTo>
                  <a:pt x="1425911" y="1745435"/>
                </a:lnTo>
                <a:lnTo>
                  <a:pt x="1488456" y="1704129"/>
                </a:lnTo>
                <a:lnTo>
                  <a:pt x="1548264" y="1657315"/>
                </a:lnTo>
                <a:lnTo>
                  <a:pt x="1604992" y="1604994"/>
                </a:lnTo>
                <a:lnTo>
                  <a:pt x="1657313" y="1548266"/>
                </a:lnTo>
                <a:lnTo>
                  <a:pt x="1704126" y="1488457"/>
                </a:lnTo>
                <a:lnTo>
                  <a:pt x="1745432" y="1425911"/>
                </a:lnTo>
                <a:lnTo>
                  <a:pt x="1781230" y="1360970"/>
                </a:lnTo>
                <a:lnTo>
                  <a:pt x="1811521" y="1293976"/>
                </a:lnTo>
                <a:lnTo>
                  <a:pt x="1836304" y="1225271"/>
                </a:lnTo>
                <a:lnTo>
                  <a:pt x="1855580" y="1155197"/>
                </a:lnTo>
                <a:lnTo>
                  <a:pt x="1869349" y="1084096"/>
                </a:lnTo>
                <a:lnTo>
                  <a:pt x="1877610" y="1012311"/>
                </a:lnTo>
                <a:lnTo>
                  <a:pt x="1880363" y="940184"/>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chemeClr val="accent4">
              <a:alpha val="56000"/>
            </a:schemeClr>
          </a:solidFill>
        </p:spPr>
        <p:txBody>
          <a:bodyPr wrap="square" lIns="0" tIns="0" rIns="0" bIns="0" rtlCol="0">
            <a:noAutofit/>
          </a:bodyPr>
          <a:lstStyle/>
          <a:p>
            <a:pPr defTabSz="457200"/>
            <a:endParaRPr>
              <a:solidFill>
                <a:srgbClr val="000000"/>
              </a:solidFill>
            </a:endParaRPr>
          </a:p>
        </p:txBody>
      </p:sp>
      <p:sp>
        <p:nvSpPr>
          <p:cNvPr id="27" name="object 5"/>
          <p:cNvSpPr/>
          <p:nvPr userDrawn="1"/>
        </p:nvSpPr>
        <p:spPr>
          <a:xfrm>
            <a:off x="6081105" y="2183592"/>
            <a:ext cx="357794" cy="477059"/>
          </a:xfrm>
          <a:custGeom>
            <a:avLst/>
            <a:gdLst/>
            <a:ahLst/>
            <a:cxnLst/>
            <a:rect l="l" t="t" r="r" b="b"/>
            <a:pathLst>
              <a:path w="1880363" h="1880368">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4"/>
                </a:lnTo>
                <a:lnTo>
                  <a:pt x="2753" y="1012311"/>
                </a:lnTo>
                <a:lnTo>
                  <a:pt x="11014" y="1084096"/>
                </a:lnTo>
                <a:lnTo>
                  <a:pt x="24783" y="1155197"/>
                </a:lnTo>
                <a:lnTo>
                  <a:pt x="44059" y="1225271"/>
                </a:lnTo>
                <a:lnTo>
                  <a:pt x="68843" y="1293976"/>
                </a:lnTo>
                <a:lnTo>
                  <a:pt x="99134" y="1360970"/>
                </a:lnTo>
                <a:lnTo>
                  <a:pt x="134933" y="1425911"/>
                </a:lnTo>
                <a:lnTo>
                  <a:pt x="176239" y="1488457"/>
                </a:lnTo>
                <a:lnTo>
                  <a:pt x="223052" y="1548266"/>
                </a:lnTo>
                <a:lnTo>
                  <a:pt x="275373" y="1604994"/>
                </a:lnTo>
                <a:lnTo>
                  <a:pt x="332102" y="1657315"/>
                </a:lnTo>
                <a:lnTo>
                  <a:pt x="391911" y="1704129"/>
                </a:lnTo>
                <a:lnTo>
                  <a:pt x="454457" y="1745435"/>
                </a:lnTo>
                <a:lnTo>
                  <a:pt x="519398" y="1781233"/>
                </a:lnTo>
                <a:lnTo>
                  <a:pt x="586392" y="1811524"/>
                </a:lnTo>
                <a:lnTo>
                  <a:pt x="655098" y="1836308"/>
                </a:lnTo>
                <a:lnTo>
                  <a:pt x="725172" y="1855584"/>
                </a:lnTo>
                <a:lnTo>
                  <a:pt x="796273" y="1869353"/>
                </a:lnTo>
                <a:lnTo>
                  <a:pt x="868058" y="1877614"/>
                </a:lnTo>
                <a:lnTo>
                  <a:pt x="940185" y="1880368"/>
                </a:lnTo>
                <a:lnTo>
                  <a:pt x="1012312" y="1877614"/>
                </a:lnTo>
                <a:lnTo>
                  <a:pt x="1084097" y="1869353"/>
                </a:lnTo>
                <a:lnTo>
                  <a:pt x="1155197" y="1855584"/>
                </a:lnTo>
                <a:lnTo>
                  <a:pt x="1225271" y="1836308"/>
                </a:lnTo>
                <a:lnTo>
                  <a:pt x="1293976" y="1811524"/>
                </a:lnTo>
                <a:lnTo>
                  <a:pt x="1360970" y="1781233"/>
                </a:lnTo>
                <a:lnTo>
                  <a:pt x="1425911" y="1745435"/>
                </a:lnTo>
                <a:lnTo>
                  <a:pt x="1488456" y="1704129"/>
                </a:lnTo>
                <a:lnTo>
                  <a:pt x="1548264" y="1657315"/>
                </a:lnTo>
                <a:lnTo>
                  <a:pt x="1604992" y="1604994"/>
                </a:lnTo>
                <a:lnTo>
                  <a:pt x="1657313" y="1548266"/>
                </a:lnTo>
                <a:lnTo>
                  <a:pt x="1704126" y="1488457"/>
                </a:lnTo>
                <a:lnTo>
                  <a:pt x="1745432" y="1425911"/>
                </a:lnTo>
                <a:lnTo>
                  <a:pt x="1781230" y="1360970"/>
                </a:lnTo>
                <a:lnTo>
                  <a:pt x="1811521" y="1293976"/>
                </a:lnTo>
                <a:lnTo>
                  <a:pt x="1836304" y="1225271"/>
                </a:lnTo>
                <a:lnTo>
                  <a:pt x="1855580" y="1155197"/>
                </a:lnTo>
                <a:lnTo>
                  <a:pt x="1869349" y="1084096"/>
                </a:lnTo>
                <a:lnTo>
                  <a:pt x="1877610" y="1012311"/>
                </a:lnTo>
                <a:lnTo>
                  <a:pt x="1880363" y="940184"/>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chemeClr val="accent5">
              <a:alpha val="56000"/>
            </a:schemeClr>
          </a:solidFill>
        </p:spPr>
        <p:txBody>
          <a:bodyPr wrap="square" lIns="0" tIns="0" rIns="0" bIns="0" rtlCol="0">
            <a:noAutofit/>
          </a:bodyPr>
          <a:lstStyle/>
          <a:p>
            <a:pPr defTabSz="457200"/>
            <a:endParaRPr>
              <a:solidFill>
                <a:srgbClr val="000000"/>
              </a:solidFill>
            </a:endParaRPr>
          </a:p>
        </p:txBody>
      </p:sp>
      <p:sp>
        <p:nvSpPr>
          <p:cNvPr id="28" name="object 5"/>
          <p:cNvSpPr/>
          <p:nvPr userDrawn="1"/>
        </p:nvSpPr>
        <p:spPr>
          <a:xfrm>
            <a:off x="5442627" y="4174848"/>
            <a:ext cx="347870" cy="463827"/>
          </a:xfrm>
          <a:custGeom>
            <a:avLst/>
            <a:gdLst/>
            <a:ahLst/>
            <a:cxnLst/>
            <a:rect l="l" t="t" r="r" b="b"/>
            <a:pathLst>
              <a:path w="1880363" h="1880368">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4"/>
                </a:lnTo>
                <a:lnTo>
                  <a:pt x="2753" y="1012311"/>
                </a:lnTo>
                <a:lnTo>
                  <a:pt x="11014" y="1084096"/>
                </a:lnTo>
                <a:lnTo>
                  <a:pt x="24783" y="1155197"/>
                </a:lnTo>
                <a:lnTo>
                  <a:pt x="44059" y="1225271"/>
                </a:lnTo>
                <a:lnTo>
                  <a:pt x="68843" y="1293976"/>
                </a:lnTo>
                <a:lnTo>
                  <a:pt x="99134" y="1360970"/>
                </a:lnTo>
                <a:lnTo>
                  <a:pt x="134933" y="1425911"/>
                </a:lnTo>
                <a:lnTo>
                  <a:pt x="176239" y="1488457"/>
                </a:lnTo>
                <a:lnTo>
                  <a:pt x="223052" y="1548266"/>
                </a:lnTo>
                <a:lnTo>
                  <a:pt x="275373" y="1604994"/>
                </a:lnTo>
                <a:lnTo>
                  <a:pt x="332102" y="1657315"/>
                </a:lnTo>
                <a:lnTo>
                  <a:pt x="391911" y="1704129"/>
                </a:lnTo>
                <a:lnTo>
                  <a:pt x="454457" y="1745435"/>
                </a:lnTo>
                <a:lnTo>
                  <a:pt x="519398" y="1781233"/>
                </a:lnTo>
                <a:lnTo>
                  <a:pt x="586392" y="1811524"/>
                </a:lnTo>
                <a:lnTo>
                  <a:pt x="655098" y="1836308"/>
                </a:lnTo>
                <a:lnTo>
                  <a:pt x="725172" y="1855584"/>
                </a:lnTo>
                <a:lnTo>
                  <a:pt x="796273" y="1869353"/>
                </a:lnTo>
                <a:lnTo>
                  <a:pt x="868058" y="1877614"/>
                </a:lnTo>
                <a:lnTo>
                  <a:pt x="940185" y="1880368"/>
                </a:lnTo>
                <a:lnTo>
                  <a:pt x="1012312" y="1877614"/>
                </a:lnTo>
                <a:lnTo>
                  <a:pt x="1084097" y="1869353"/>
                </a:lnTo>
                <a:lnTo>
                  <a:pt x="1155197" y="1855584"/>
                </a:lnTo>
                <a:lnTo>
                  <a:pt x="1225271" y="1836308"/>
                </a:lnTo>
                <a:lnTo>
                  <a:pt x="1293976" y="1811524"/>
                </a:lnTo>
                <a:lnTo>
                  <a:pt x="1360970" y="1781233"/>
                </a:lnTo>
                <a:lnTo>
                  <a:pt x="1425911" y="1745435"/>
                </a:lnTo>
                <a:lnTo>
                  <a:pt x="1488456" y="1704129"/>
                </a:lnTo>
                <a:lnTo>
                  <a:pt x="1548264" y="1657315"/>
                </a:lnTo>
                <a:lnTo>
                  <a:pt x="1604992" y="1604994"/>
                </a:lnTo>
                <a:lnTo>
                  <a:pt x="1657313" y="1548266"/>
                </a:lnTo>
                <a:lnTo>
                  <a:pt x="1704126" y="1488457"/>
                </a:lnTo>
                <a:lnTo>
                  <a:pt x="1745432" y="1425911"/>
                </a:lnTo>
                <a:lnTo>
                  <a:pt x="1781230" y="1360970"/>
                </a:lnTo>
                <a:lnTo>
                  <a:pt x="1811521" y="1293976"/>
                </a:lnTo>
                <a:lnTo>
                  <a:pt x="1836304" y="1225271"/>
                </a:lnTo>
                <a:lnTo>
                  <a:pt x="1855580" y="1155197"/>
                </a:lnTo>
                <a:lnTo>
                  <a:pt x="1869349" y="1084096"/>
                </a:lnTo>
                <a:lnTo>
                  <a:pt x="1877610" y="1012311"/>
                </a:lnTo>
                <a:lnTo>
                  <a:pt x="1880363" y="940184"/>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chemeClr val="accent3">
              <a:alpha val="56000"/>
            </a:schemeClr>
          </a:solidFill>
        </p:spPr>
        <p:txBody>
          <a:bodyPr wrap="square" lIns="0" tIns="0" rIns="0" bIns="0" rtlCol="0">
            <a:noAutofit/>
          </a:bodyPr>
          <a:lstStyle/>
          <a:p>
            <a:pPr defTabSz="457200"/>
            <a:endParaRPr>
              <a:solidFill>
                <a:srgbClr val="000000"/>
              </a:solidFill>
            </a:endParaRPr>
          </a:p>
        </p:txBody>
      </p:sp>
      <p:sp>
        <p:nvSpPr>
          <p:cNvPr id="29" name="object 5"/>
          <p:cNvSpPr/>
          <p:nvPr userDrawn="1"/>
        </p:nvSpPr>
        <p:spPr>
          <a:xfrm>
            <a:off x="6381751" y="3345759"/>
            <a:ext cx="240507" cy="320676"/>
          </a:xfrm>
          <a:custGeom>
            <a:avLst/>
            <a:gdLst/>
            <a:ahLst/>
            <a:cxnLst/>
            <a:rect l="l" t="t" r="r" b="b"/>
            <a:pathLst>
              <a:path w="1880363" h="1880368">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4"/>
                </a:lnTo>
                <a:lnTo>
                  <a:pt x="2753" y="1012311"/>
                </a:lnTo>
                <a:lnTo>
                  <a:pt x="11014" y="1084096"/>
                </a:lnTo>
                <a:lnTo>
                  <a:pt x="24783" y="1155197"/>
                </a:lnTo>
                <a:lnTo>
                  <a:pt x="44059" y="1225271"/>
                </a:lnTo>
                <a:lnTo>
                  <a:pt x="68843" y="1293976"/>
                </a:lnTo>
                <a:lnTo>
                  <a:pt x="99134" y="1360970"/>
                </a:lnTo>
                <a:lnTo>
                  <a:pt x="134933" y="1425911"/>
                </a:lnTo>
                <a:lnTo>
                  <a:pt x="176239" y="1488457"/>
                </a:lnTo>
                <a:lnTo>
                  <a:pt x="223052" y="1548266"/>
                </a:lnTo>
                <a:lnTo>
                  <a:pt x="275373" y="1604994"/>
                </a:lnTo>
                <a:lnTo>
                  <a:pt x="332102" y="1657315"/>
                </a:lnTo>
                <a:lnTo>
                  <a:pt x="391911" y="1704129"/>
                </a:lnTo>
                <a:lnTo>
                  <a:pt x="454457" y="1745435"/>
                </a:lnTo>
                <a:lnTo>
                  <a:pt x="519398" y="1781233"/>
                </a:lnTo>
                <a:lnTo>
                  <a:pt x="586392" y="1811524"/>
                </a:lnTo>
                <a:lnTo>
                  <a:pt x="655098" y="1836308"/>
                </a:lnTo>
                <a:lnTo>
                  <a:pt x="725172" y="1855584"/>
                </a:lnTo>
                <a:lnTo>
                  <a:pt x="796273" y="1869353"/>
                </a:lnTo>
                <a:lnTo>
                  <a:pt x="868058" y="1877614"/>
                </a:lnTo>
                <a:lnTo>
                  <a:pt x="940185" y="1880368"/>
                </a:lnTo>
                <a:lnTo>
                  <a:pt x="1012312" y="1877614"/>
                </a:lnTo>
                <a:lnTo>
                  <a:pt x="1084097" y="1869353"/>
                </a:lnTo>
                <a:lnTo>
                  <a:pt x="1155197" y="1855584"/>
                </a:lnTo>
                <a:lnTo>
                  <a:pt x="1225271" y="1836308"/>
                </a:lnTo>
                <a:lnTo>
                  <a:pt x="1293976" y="1811524"/>
                </a:lnTo>
                <a:lnTo>
                  <a:pt x="1360970" y="1781233"/>
                </a:lnTo>
                <a:lnTo>
                  <a:pt x="1425911" y="1745435"/>
                </a:lnTo>
                <a:lnTo>
                  <a:pt x="1488456" y="1704129"/>
                </a:lnTo>
                <a:lnTo>
                  <a:pt x="1548264" y="1657315"/>
                </a:lnTo>
                <a:lnTo>
                  <a:pt x="1604992" y="1604994"/>
                </a:lnTo>
                <a:lnTo>
                  <a:pt x="1657313" y="1548266"/>
                </a:lnTo>
                <a:lnTo>
                  <a:pt x="1704126" y="1488457"/>
                </a:lnTo>
                <a:lnTo>
                  <a:pt x="1745432" y="1425911"/>
                </a:lnTo>
                <a:lnTo>
                  <a:pt x="1781230" y="1360970"/>
                </a:lnTo>
                <a:lnTo>
                  <a:pt x="1811521" y="1293976"/>
                </a:lnTo>
                <a:lnTo>
                  <a:pt x="1836304" y="1225271"/>
                </a:lnTo>
                <a:lnTo>
                  <a:pt x="1855580" y="1155197"/>
                </a:lnTo>
                <a:lnTo>
                  <a:pt x="1869349" y="1084096"/>
                </a:lnTo>
                <a:lnTo>
                  <a:pt x="1877610" y="1012311"/>
                </a:lnTo>
                <a:lnTo>
                  <a:pt x="1880363" y="940184"/>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chemeClr val="tx2">
              <a:alpha val="56000"/>
            </a:schemeClr>
          </a:solidFill>
        </p:spPr>
        <p:txBody>
          <a:bodyPr wrap="square" lIns="0" tIns="0" rIns="0" bIns="0" rtlCol="0">
            <a:noAutofit/>
          </a:bodyPr>
          <a:lstStyle/>
          <a:p>
            <a:pPr defTabSz="457200"/>
            <a:endParaRPr>
              <a:solidFill>
                <a:srgbClr val="000000"/>
              </a:solidFill>
            </a:endParaRPr>
          </a:p>
        </p:txBody>
      </p:sp>
      <p:sp>
        <p:nvSpPr>
          <p:cNvPr id="17" name="Picture Placeholder 9"/>
          <p:cNvSpPr>
            <a:spLocks noGrp="1"/>
          </p:cNvSpPr>
          <p:nvPr>
            <p:ph type="pic" sz="quarter" idx="12" hasCustomPrompt="1"/>
          </p:nvPr>
        </p:nvSpPr>
        <p:spPr>
          <a:xfrm>
            <a:off x="1568451" y="541604"/>
            <a:ext cx="822887" cy="1143264"/>
          </a:xfrm>
          <a:prstGeom prst="rect">
            <a:avLst/>
          </a:prstGeom>
        </p:spPr>
        <p:txBody>
          <a:bodyPr>
            <a:noAutofit/>
          </a:bodyPr>
          <a:lstStyle>
            <a:lvl1pPr marL="0" indent="0" algn="ctr">
              <a:buNone/>
              <a:defRPr sz="800" baseline="0">
                <a:solidFill>
                  <a:schemeClr val="accent2"/>
                </a:solidFill>
                <a:latin typeface="+mj-lt"/>
              </a:defRPr>
            </a:lvl1pPr>
          </a:lstStyle>
          <a:p>
            <a:r>
              <a:rPr lang="en-US"/>
              <a:t>Click here to add Client / Partner Logo</a:t>
            </a:r>
            <a:endParaRPr lang="en-IN"/>
          </a:p>
        </p:txBody>
      </p:sp>
      <p:sp>
        <p:nvSpPr>
          <p:cNvPr id="18"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23"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24"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25"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cxnSp>
        <p:nvCxnSpPr>
          <p:cNvPr id="33"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35629823"/>
      </p:ext>
    </p:extLst>
  </p:cSld>
  <p:clrMapOvr>
    <a:masterClrMapping/>
  </p:clrMapOvr>
  <p:extLst mod="1">
    <p:ext uri="{DCECCB84-F9BA-43D5-87BE-67443E8EF086}">
      <p15:sldGuideLst xmlns:p15="http://schemas.microsoft.com/office/powerpoint/2012/main">
        <p15:guide id="1" pos="1656" userDrawn="1">
          <p15:clr>
            <a:srgbClr val="FBAE40"/>
          </p15:clr>
        </p15:guide>
        <p15:guide id="2" orient="horz" pos="1620" userDrawn="1">
          <p15:clr>
            <a:srgbClr val="FBAE40"/>
          </p15:clr>
        </p15:guide>
        <p15:guide id="3" orient="horz" pos="2969" userDrawn="1">
          <p15:clr>
            <a:srgbClr val="FBAE40"/>
          </p15:clr>
        </p15:guide>
      </p15:sldGuideLst>
    </p:ext>
  </p:extLst>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10_Section Breaker without image">
    <p:bg>
      <p:bgPr>
        <a:solidFill>
          <a:srgbClr val="ECECEC"/>
        </a:solidFill>
        <a:effectLst/>
      </p:bgPr>
    </p:bg>
    <p:spTree>
      <p:nvGrpSpPr>
        <p:cNvPr id="1" name=""/>
        <p:cNvGrpSpPr/>
        <p:nvPr/>
      </p:nvGrpSpPr>
      <p:grpSpPr>
        <a:xfrm>
          <a:off x="0" y="0"/>
          <a:ext cx="0" cy="0"/>
          <a:chOff x="0" y="0"/>
          <a:chExt cx="0" cy="0"/>
        </a:xfrm>
      </p:grpSpPr>
      <p:sp>
        <p:nvSpPr>
          <p:cNvPr id="19"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20"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22"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25"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
        <p:nvSpPr>
          <p:cNvPr id="34" name="object 4"/>
          <p:cNvSpPr/>
          <p:nvPr/>
        </p:nvSpPr>
        <p:spPr>
          <a:xfrm>
            <a:off x="-114300" y="-27710"/>
            <a:ext cx="4671298" cy="5435684"/>
          </a:xfrm>
          <a:custGeom>
            <a:avLst/>
            <a:gdLst/>
            <a:ahLst/>
            <a:cxnLst/>
            <a:rect l="l" t="t" r="r" b="b"/>
            <a:pathLst>
              <a:path w="10193348" h="8895999">
                <a:moveTo>
                  <a:pt x="8488661" y="0"/>
                </a:moveTo>
                <a:lnTo>
                  <a:pt x="1704683" y="0"/>
                </a:lnTo>
                <a:lnTo>
                  <a:pt x="1492780" y="195439"/>
                </a:lnTo>
                <a:lnTo>
                  <a:pt x="1209152" y="502960"/>
                </a:lnTo>
                <a:lnTo>
                  <a:pt x="955379" y="827176"/>
                </a:lnTo>
                <a:lnTo>
                  <a:pt x="731462" y="1166233"/>
                </a:lnTo>
                <a:lnTo>
                  <a:pt x="537401" y="1518274"/>
                </a:lnTo>
                <a:lnTo>
                  <a:pt x="373195" y="1881445"/>
                </a:lnTo>
                <a:lnTo>
                  <a:pt x="238844" y="2253892"/>
                </a:lnTo>
                <a:lnTo>
                  <a:pt x="134350" y="2633758"/>
                </a:lnTo>
                <a:lnTo>
                  <a:pt x="59711" y="3019189"/>
                </a:lnTo>
                <a:lnTo>
                  <a:pt x="14927" y="3408331"/>
                </a:lnTo>
                <a:lnTo>
                  <a:pt x="0" y="3799327"/>
                </a:lnTo>
                <a:lnTo>
                  <a:pt x="14927" y="4190324"/>
                </a:lnTo>
                <a:lnTo>
                  <a:pt x="59711" y="4579465"/>
                </a:lnTo>
                <a:lnTo>
                  <a:pt x="134350" y="4964896"/>
                </a:lnTo>
                <a:lnTo>
                  <a:pt x="238844" y="5344763"/>
                </a:lnTo>
                <a:lnTo>
                  <a:pt x="373195" y="5717209"/>
                </a:lnTo>
                <a:lnTo>
                  <a:pt x="537401" y="6080381"/>
                </a:lnTo>
                <a:lnTo>
                  <a:pt x="731462" y="6432423"/>
                </a:lnTo>
                <a:lnTo>
                  <a:pt x="955379" y="6771479"/>
                </a:lnTo>
                <a:lnTo>
                  <a:pt x="1209152" y="7095696"/>
                </a:lnTo>
                <a:lnTo>
                  <a:pt x="1492780" y="7403218"/>
                </a:lnTo>
                <a:lnTo>
                  <a:pt x="1800302" y="7686847"/>
                </a:lnTo>
                <a:lnTo>
                  <a:pt x="2124519" y="7940619"/>
                </a:lnTo>
                <a:lnTo>
                  <a:pt x="2463576" y="8164537"/>
                </a:lnTo>
                <a:lnTo>
                  <a:pt x="2815618" y="8358598"/>
                </a:lnTo>
                <a:lnTo>
                  <a:pt x="3178790" y="8522804"/>
                </a:lnTo>
                <a:lnTo>
                  <a:pt x="3551236" y="8657154"/>
                </a:lnTo>
                <a:lnTo>
                  <a:pt x="3931103" y="8761649"/>
                </a:lnTo>
                <a:lnTo>
                  <a:pt x="4316535" y="8836288"/>
                </a:lnTo>
                <a:lnTo>
                  <a:pt x="4705676" y="8881071"/>
                </a:lnTo>
                <a:lnTo>
                  <a:pt x="5096673" y="8895999"/>
                </a:lnTo>
                <a:lnTo>
                  <a:pt x="5487669" y="8881071"/>
                </a:lnTo>
                <a:lnTo>
                  <a:pt x="5876811" y="8836288"/>
                </a:lnTo>
                <a:lnTo>
                  <a:pt x="6262242" y="8761649"/>
                </a:lnTo>
                <a:lnTo>
                  <a:pt x="6642109" y="8657154"/>
                </a:lnTo>
                <a:lnTo>
                  <a:pt x="7014555" y="8522804"/>
                </a:lnTo>
                <a:lnTo>
                  <a:pt x="7377727" y="8358598"/>
                </a:lnTo>
                <a:lnTo>
                  <a:pt x="7729769" y="8164537"/>
                </a:lnTo>
                <a:lnTo>
                  <a:pt x="8068825" y="7940619"/>
                </a:lnTo>
                <a:lnTo>
                  <a:pt x="8393042" y="7686847"/>
                </a:lnTo>
                <a:lnTo>
                  <a:pt x="8700564" y="7403218"/>
                </a:lnTo>
                <a:lnTo>
                  <a:pt x="8984193" y="7095696"/>
                </a:lnTo>
                <a:lnTo>
                  <a:pt x="9237966" y="6771479"/>
                </a:lnTo>
                <a:lnTo>
                  <a:pt x="9461884" y="6432423"/>
                </a:lnTo>
                <a:lnTo>
                  <a:pt x="9655946" y="6080381"/>
                </a:lnTo>
                <a:lnTo>
                  <a:pt x="9820152" y="5717209"/>
                </a:lnTo>
                <a:lnTo>
                  <a:pt x="9954502" y="5344763"/>
                </a:lnTo>
                <a:lnTo>
                  <a:pt x="10058997" y="4964896"/>
                </a:lnTo>
                <a:lnTo>
                  <a:pt x="10133636" y="4579465"/>
                </a:lnTo>
                <a:lnTo>
                  <a:pt x="10178420" y="4190324"/>
                </a:lnTo>
                <a:lnTo>
                  <a:pt x="10193348" y="3799327"/>
                </a:lnTo>
                <a:lnTo>
                  <a:pt x="10178420" y="3408331"/>
                </a:lnTo>
                <a:lnTo>
                  <a:pt x="10133636" y="3019189"/>
                </a:lnTo>
                <a:lnTo>
                  <a:pt x="10058997" y="2633758"/>
                </a:lnTo>
                <a:lnTo>
                  <a:pt x="9954502" y="2253892"/>
                </a:lnTo>
                <a:lnTo>
                  <a:pt x="9820152" y="1881445"/>
                </a:lnTo>
                <a:lnTo>
                  <a:pt x="9655946" y="1518274"/>
                </a:lnTo>
                <a:lnTo>
                  <a:pt x="9461884" y="1166233"/>
                </a:lnTo>
                <a:lnTo>
                  <a:pt x="9237966" y="827176"/>
                </a:lnTo>
                <a:lnTo>
                  <a:pt x="8984193" y="502960"/>
                </a:lnTo>
                <a:lnTo>
                  <a:pt x="8700564" y="195439"/>
                </a:lnTo>
                <a:lnTo>
                  <a:pt x="8488661" y="0"/>
                </a:lnTo>
                <a:close/>
              </a:path>
            </a:pathLst>
          </a:custGeom>
          <a:solidFill>
            <a:srgbClr val="FFDB28"/>
          </a:solidFill>
        </p:spPr>
        <p:txBody>
          <a:bodyPr wrap="square" lIns="0" tIns="0" rIns="0" bIns="0" rtlCol="0">
            <a:noAutofit/>
          </a:bodyPr>
          <a:lstStyle/>
          <a:p>
            <a:pPr defTabSz="457200"/>
            <a:endParaRPr>
              <a:solidFill>
                <a:srgbClr val="000000"/>
              </a:solidFill>
            </a:endParaRPr>
          </a:p>
        </p:txBody>
      </p:sp>
      <p:sp>
        <p:nvSpPr>
          <p:cNvPr id="38" name="object 8"/>
          <p:cNvSpPr/>
          <p:nvPr/>
        </p:nvSpPr>
        <p:spPr>
          <a:xfrm>
            <a:off x="7827005" y="1595516"/>
            <a:ext cx="1038159" cy="1384209"/>
          </a:xfrm>
          <a:custGeom>
            <a:avLst/>
            <a:gdLst/>
            <a:ahLst/>
            <a:cxnLst/>
            <a:rect l="l" t="t" r="r" b="b"/>
            <a:pathLst>
              <a:path w="4127753" h="4127749">
                <a:moveTo>
                  <a:pt x="2063876" y="0"/>
                </a:moveTo>
                <a:lnTo>
                  <a:pt x="1905544" y="6044"/>
                </a:lnTo>
                <a:lnTo>
                  <a:pt x="1747964" y="24179"/>
                </a:lnTo>
                <a:lnTo>
                  <a:pt x="1591885" y="54404"/>
                </a:lnTo>
                <a:lnTo>
                  <a:pt x="1438060" y="96719"/>
                </a:lnTo>
                <a:lnTo>
                  <a:pt x="1287239" y="151123"/>
                </a:lnTo>
                <a:lnTo>
                  <a:pt x="1140175" y="217618"/>
                </a:lnTo>
                <a:lnTo>
                  <a:pt x="997617" y="296202"/>
                </a:lnTo>
                <a:lnTo>
                  <a:pt x="860317" y="386876"/>
                </a:lnTo>
                <a:lnTo>
                  <a:pt x="729027" y="489640"/>
                </a:lnTo>
                <a:lnTo>
                  <a:pt x="604497" y="604494"/>
                </a:lnTo>
                <a:lnTo>
                  <a:pt x="489642" y="729024"/>
                </a:lnTo>
                <a:lnTo>
                  <a:pt x="386878" y="860314"/>
                </a:lnTo>
                <a:lnTo>
                  <a:pt x="296203" y="997614"/>
                </a:lnTo>
                <a:lnTo>
                  <a:pt x="217619" y="1140171"/>
                </a:lnTo>
                <a:lnTo>
                  <a:pt x="151124" y="1287236"/>
                </a:lnTo>
                <a:lnTo>
                  <a:pt x="96719" y="1438057"/>
                </a:lnTo>
                <a:lnTo>
                  <a:pt x="54404" y="1591882"/>
                </a:lnTo>
                <a:lnTo>
                  <a:pt x="24179" y="1747961"/>
                </a:lnTo>
                <a:lnTo>
                  <a:pt x="6044" y="1905542"/>
                </a:lnTo>
                <a:lnTo>
                  <a:pt x="0" y="2063874"/>
                </a:lnTo>
                <a:lnTo>
                  <a:pt x="6044" y="2222206"/>
                </a:lnTo>
                <a:lnTo>
                  <a:pt x="24179" y="2379787"/>
                </a:lnTo>
                <a:lnTo>
                  <a:pt x="54404" y="2535866"/>
                </a:lnTo>
                <a:lnTo>
                  <a:pt x="96719" y="2689691"/>
                </a:lnTo>
                <a:lnTo>
                  <a:pt x="151124" y="2840512"/>
                </a:lnTo>
                <a:lnTo>
                  <a:pt x="217619" y="2987577"/>
                </a:lnTo>
                <a:lnTo>
                  <a:pt x="296203" y="3130134"/>
                </a:lnTo>
                <a:lnTo>
                  <a:pt x="386878" y="3267434"/>
                </a:lnTo>
                <a:lnTo>
                  <a:pt x="489642" y="3398724"/>
                </a:lnTo>
                <a:lnTo>
                  <a:pt x="604497" y="3523254"/>
                </a:lnTo>
                <a:lnTo>
                  <a:pt x="729027" y="3638108"/>
                </a:lnTo>
                <a:lnTo>
                  <a:pt x="860317" y="3740872"/>
                </a:lnTo>
                <a:lnTo>
                  <a:pt x="997617" y="3831546"/>
                </a:lnTo>
                <a:lnTo>
                  <a:pt x="1140175" y="3910131"/>
                </a:lnTo>
                <a:lnTo>
                  <a:pt x="1287239" y="3976625"/>
                </a:lnTo>
                <a:lnTo>
                  <a:pt x="1438060" y="4031029"/>
                </a:lnTo>
                <a:lnTo>
                  <a:pt x="1591885" y="4073344"/>
                </a:lnTo>
                <a:lnTo>
                  <a:pt x="1747964" y="4103569"/>
                </a:lnTo>
                <a:lnTo>
                  <a:pt x="1905544" y="4121704"/>
                </a:lnTo>
                <a:lnTo>
                  <a:pt x="2063876" y="4127749"/>
                </a:lnTo>
                <a:lnTo>
                  <a:pt x="2222208" y="4121704"/>
                </a:lnTo>
                <a:lnTo>
                  <a:pt x="2379789" y="4103569"/>
                </a:lnTo>
                <a:lnTo>
                  <a:pt x="2535868" y="4073344"/>
                </a:lnTo>
                <a:lnTo>
                  <a:pt x="2689693" y="4031029"/>
                </a:lnTo>
                <a:lnTo>
                  <a:pt x="2840513" y="3976625"/>
                </a:lnTo>
                <a:lnTo>
                  <a:pt x="2987578" y="3910131"/>
                </a:lnTo>
                <a:lnTo>
                  <a:pt x="3130136" y="3831546"/>
                </a:lnTo>
                <a:lnTo>
                  <a:pt x="3267436" y="3740872"/>
                </a:lnTo>
                <a:lnTo>
                  <a:pt x="3398726" y="3638108"/>
                </a:lnTo>
                <a:lnTo>
                  <a:pt x="3523256" y="3523254"/>
                </a:lnTo>
                <a:lnTo>
                  <a:pt x="3638111" y="3398724"/>
                </a:lnTo>
                <a:lnTo>
                  <a:pt x="3740875" y="3267434"/>
                </a:lnTo>
                <a:lnTo>
                  <a:pt x="3831550" y="3130134"/>
                </a:lnTo>
                <a:lnTo>
                  <a:pt x="3910134" y="2987577"/>
                </a:lnTo>
                <a:lnTo>
                  <a:pt x="3976629" y="2840512"/>
                </a:lnTo>
                <a:lnTo>
                  <a:pt x="4031034" y="2689691"/>
                </a:lnTo>
                <a:lnTo>
                  <a:pt x="4073349" y="2535866"/>
                </a:lnTo>
                <a:lnTo>
                  <a:pt x="4103574" y="2379787"/>
                </a:lnTo>
                <a:lnTo>
                  <a:pt x="4121708" y="2222206"/>
                </a:lnTo>
                <a:lnTo>
                  <a:pt x="4127753" y="2063874"/>
                </a:lnTo>
                <a:lnTo>
                  <a:pt x="4121708" y="1905542"/>
                </a:lnTo>
                <a:lnTo>
                  <a:pt x="4103574" y="1747961"/>
                </a:lnTo>
                <a:lnTo>
                  <a:pt x="4073349" y="1591882"/>
                </a:lnTo>
                <a:lnTo>
                  <a:pt x="4031034" y="1438057"/>
                </a:lnTo>
                <a:lnTo>
                  <a:pt x="3976629" y="1287236"/>
                </a:lnTo>
                <a:lnTo>
                  <a:pt x="3910134" y="1140171"/>
                </a:lnTo>
                <a:lnTo>
                  <a:pt x="3831550" y="997614"/>
                </a:lnTo>
                <a:lnTo>
                  <a:pt x="3740875" y="860314"/>
                </a:lnTo>
                <a:lnTo>
                  <a:pt x="3638111" y="729024"/>
                </a:lnTo>
                <a:lnTo>
                  <a:pt x="3523256" y="604494"/>
                </a:lnTo>
                <a:lnTo>
                  <a:pt x="3398726" y="489640"/>
                </a:lnTo>
                <a:lnTo>
                  <a:pt x="3267436" y="386876"/>
                </a:lnTo>
                <a:lnTo>
                  <a:pt x="3130136" y="296202"/>
                </a:lnTo>
                <a:lnTo>
                  <a:pt x="2987578" y="217618"/>
                </a:lnTo>
                <a:lnTo>
                  <a:pt x="2840513" y="151123"/>
                </a:lnTo>
                <a:lnTo>
                  <a:pt x="2689693" y="96719"/>
                </a:lnTo>
                <a:lnTo>
                  <a:pt x="2535868" y="54404"/>
                </a:lnTo>
                <a:lnTo>
                  <a:pt x="2379789" y="24179"/>
                </a:lnTo>
                <a:lnTo>
                  <a:pt x="2222208" y="6044"/>
                </a:lnTo>
                <a:lnTo>
                  <a:pt x="2063876" y="0"/>
                </a:lnTo>
                <a:close/>
              </a:path>
            </a:pathLst>
          </a:custGeom>
          <a:solidFill>
            <a:srgbClr val="00A1E0"/>
          </a:solidFill>
        </p:spPr>
        <p:txBody>
          <a:bodyPr wrap="square" lIns="0" tIns="0" rIns="0" bIns="0" rtlCol="0">
            <a:noAutofit/>
          </a:bodyPr>
          <a:lstStyle/>
          <a:p>
            <a:pPr defTabSz="457200"/>
            <a:endParaRPr>
              <a:solidFill>
                <a:srgbClr val="000000"/>
              </a:solidFill>
            </a:endParaRPr>
          </a:p>
        </p:txBody>
      </p:sp>
      <p:sp>
        <p:nvSpPr>
          <p:cNvPr id="40" name="object 10"/>
          <p:cNvSpPr/>
          <p:nvPr/>
        </p:nvSpPr>
        <p:spPr>
          <a:xfrm>
            <a:off x="6380528" y="3046787"/>
            <a:ext cx="637328" cy="849771"/>
          </a:xfrm>
          <a:custGeom>
            <a:avLst/>
            <a:gdLst/>
            <a:ahLst/>
            <a:cxnLst/>
            <a:rect l="l" t="t" r="r" b="b"/>
            <a:pathLst>
              <a:path w="1390729" h="1390729">
                <a:moveTo>
                  <a:pt x="695364" y="0"/>
                </a:moveTo>
                <a:lnTo>
                  <a:pt x="642019" y="2036"/>
                </a:lnTo>
                <a:lnTo>
                  <a:pt x="588926" y="8146"/>
                </a:lnTo>
                <a:lnTo>
                  <a:pt x="536340" y="18330"/>
                </a:lnTo>
                <a:lnTo>
                  <a:pt x="484512" y="32586"/>
                </a:lnTo>
                <a:lnTo>
                  <a:pt x="433697" y="50916"/>
                </a:lnTo>
                <a:lnTo>
                  <a:pt x="384147" y="73320"/>
                </a:lnTo>
                <a:lnTo>
                  <a:pt x="336116" y="99796"/>
                </a:lnTo>
                <a:lnTo>
                  <a:pt x="289856" y="130346"/>
                </a:lnTo>
                <a:lnTo>
                  <a:pt x="245621" y="164970"/>
                </a:lnTo>
                <a:lnTo>
                  <a:pt x="203663" y="203667"/>
                </a:lnTo>
                <a:lnTo>
                  <a:pt x="164967" y="245623"/>
                </a:lnTo>
                <a:lnTo>
                  <a:pt x="130344" y="289858"/>
                </a:lnTo>
                <a:lnTo>
                  <a:pt x="99795" y="336117"/>
                </a:lnTo>
                <a:lnTo>
                  <a:pt x="73319" y="384148"/>
                </a:lnTo>
                <a:lnTo>
                  <a:pt x="50915" y="433698"/>
                </a:lnTo>
                <a:lnTo>
                  <a:pt x="32586" y="484512"/>
                </a:lnTo>
                <a:lnTo>
                  <a:pt x="18329" y="536339"/>
                </a:lnTo>
                <a:lnTo>
                  <a:pt x="8146" y="588926"/>
                </a:lnTo>
                <a:lnTo>
                  <a:pt x="2036" y="642018"/>
                </a:lnTo>
                <a:lnTo>
                  <a:pt x="0" y="695364"/>
                </a:lnTo>
                <a:lnTo>
                  <a:pt x="2036" y="748710"/>
                </a:lnTo>
                <a:lnTo>
                  <a:pt x="8146" y="801802"/>
                </a:lnTo>
                <a:lnTo>
                  <a:pt x="18329" y="854389"/>
                </a:lnTo>
                <a:lnTo>
                  <a:pt x="32586" y="906216"/>
                </a:lnTo>
                <a:lnTo>
                  <a:pt x="50915" y="957030"/>
                </a:lnTo>
                <a:lnTo>
                  <a:pt x="73319" y="1006580"/>
                </a:lnTo>
                <a:lnTo>
                  <a:pt x="99795" y="1054610"/>
                </a:lnTo>
                <a:lnTo>
                  <a:pt x="130344" y="1100870"/>
                </a:lnTo>
                <a:lnTo>
                  <a:pt x="164967" y="1145104"/>
                </a:lnTo>
                <a:lnTo>
                  <a:pt x="203663" y="1187061"/>
                </a:lnTo>
                <a:lnTo>
                  <a:pt x="245621" y="1225758"/>
                </a:lnTo>
                <a:lnTo>
                  <a:pt x="289856" y="1260381"/>
                </a:lnTo>
                <a:lnTo>
                  <a:pt x="336116" y="1290931"/>
                </a:lnTo>
                <a:lnTo>
                  <a:pt x="384147" y="1317408"/>
                </a:lnTo>
                <a:lnTo>
                  <a:pt x="433697" y="1339812"/>
                </a:lnTo>
                <a:lnTo>
                  <a:pt x="484512" y="1358142"/>
                </a:lnTo>
                <a:lnTo>
                  <a:pt x="536340" y="1372399"/>
                </a:lnTo>
                <a:lnTo>
                  <a:pt x="588926" y="1382582"/>
                </a:lnTo>
                <a:lnTo>
                  <a:pt x="642019" y="1388692"/>
                </a:lnTo>
                <a:lnTo>
                  <a:pt x="695364" y="1390729"/>
                </a:lnTo>
                <a:lnTo>
                  <a:pt x="748710" y="1388692"/>
                </a:lnTo>
                <a:lnTo>
                  <a:pt x="801802" y="1382582"/>
                </a:lnTo>
                <a:lnTo>
                  <a:pt x="854389" y="1372399"/>
                </a:lnTo>
                <a:lnTo>
                  <a:pt x="906215" y="1358142"/>
                </a:lnTo>
                <a:lnTo>
                  <a:pt x="957030" y="1339812"/>
                </a:lnTo>
                <a:lnTo>
                  <a:pt x="1006579" y="1317408"/>
                </a:lnTo>
                <a:lnTo>
                  <a:pt x="1054609" y="1290931"/>
                </a:lnTo>
                <a:lnTo>
                  <a:pt x="1100868" y="1260381"/>
                </a:lnTo>
                <a:lnTo>
                  <a:pt x="1145102" y="1225758"/>
                </a:lnTo>
                <a:lnTo>
                  <a:pt x="1187058" y="1187061"/>
                </a:lnTo>
                <a:lnTo>
                  <a:pt x="1225755" y="1145104"/>
                </a:lnTo>
                <a:lnTo>
                  <a:pt x="1260379" y="1100870"/>
                </a:lnTo>
                <a:lnTo>
                  <a:pt x="1290930" y="1054610"/>
                </a:lnTo>
                <a:lnTo>
                  <a:pt x="1317408" y="1006580"/>
                </a:lnTo>
                <a:lnTo>
                  <a:pt x="1339811" y="957030"/>
                </a:lnTo>
                <a:lnTo>
                  <a:pt x="1358142" y="906216"/>
                </a:lnTo>
                <a:lnTo>
                  <a:pt x="1372399" y="854389"/>
                </a:lnTo>
                <a:lnTo>
                  <a:pt x="1382583" y="801802"/>
                </a:lnTo>
                <a:lnTo>
                  <a:pt x="1388693" y="748710"/>
                </a:lnTo>
                <a:lnTo>
                  <a:pt x="1390729" y="695364"/>
                </a:lnTo>
                <a:lnTo>
                  <a:pt x="1388693" y="642018"/>
                </a:lnTo>
                <a:lnTo>
                  <a:pt x="1382583" y="588926"/>
                </a:lnTo>
                <a:lnTo>
                  <a:pt x="1372399" y="536339"/>
                </a:lnTo>
                <a:lnTo>
                  <a:pt x="1358142" y="484512"/>
                </a:lnTo>
                <a:lnTo>
                  <a:pt x="1339811" y="433698"/>
                </a:lnTo>
                <a:lnTo>
                  <a:pt x="1317408" y="384148"/>
                </a:lnTo>
                <a:lnTo>
                  <a:pt x="1290930" y="336117"/>
                </a:lnTo>
                <a:lnTo>
                  <a:pt x="1260379" y="289858"/>
                </a:lnTo>
                <a:lnTo>
                  <a:pt x="1225755" y="245623"/>
                </a:lnTo>
                <a:lnTo>
                  <a:pt x="1187058" y="203667"/>
                </a:lnTo>
                <a:lnTo>
                  <a:pt x="1145102" y="164970"/>
                </a:lnTo>
                <a:lnTo>
                  <a:pt x="1100868" y="130346"/>
                </a:lnTo>
                <a:lnTo>
                  <a:pt x="1054609" y="99796"/>
                </a:lnTo>
                <a:lnTo>
                  <a:pt x="1006579" y="73320"/>
                </a:lnTo>
                <a:lnTo>
                  <a:pt x="957030" y="50916"/>
                </a:lnTo>
                <a:lnTo>
                  <a:pt x="906215" y="32586"/>
                </a:lnTo>
                <a:lnTo>
                  <a:pt x="854389" y="18330"/>
                </a:lnTo>
                <a:lnTo>
                  <a:pt x="801802" y="8146"/>
                </a:lnTo>
                <a:lnTo>
                  <a:pt x="748710" y="2036"/>
                </a:lnTo>
                <a:lnTo>
                  <a:pt x="695364" y="0"/>
                </a:lnTo>
                <a:close/>
              </a:path>
            </a:pathLst>
          </a:custGeom>
          <a:solidFill>
            <a:srgbClr val="6DC24A"/>
          </a:solidFill>
        </p:spPr>
        <p:txBody>
          <a:bodyPr wrap="square" lIns="0" tIns="0" rIns="0" bIns="0" rtlCol="0">
            <a:noAutofit/>
          </a:bodyPr>
          <a:lstStyle/>
          <a:p>
            <a:pPr defTabSz="457200"/>
            <a:endParaRPr>
              <a:solidFill>
                <a:srgbClr val="000000"/>
              </a:solidFill>
            </a:endParaRPr>
          </a:p>
        </p:txBody>
      </p:sp>
      <p:sp>
        <p:nvSpPr>
          <p:cNvPr id="41" name="object 11"/>
          <p:cNvSpPr/>
          <p:nvPr/>
        </p:nvSpPr>
        <p:spPr>
          <a:xfrm>
            <a:off x="5949924" y="481976"/>
            <a:ext cx="579139" cy="772185"/>
          </a:xfrm>
          <a:custGeom>
            <a:avLst/>
            <a:gdLst/>
            <a:ahLst/>
            <a:cxnLst/>
            <a:rect l="l" t="t" r="r" b="b"/>
            <a:pathLst>
              <a:path w="1263752" h="1263753">
                <a:moveTo>
                  <a:pt x="631876" y="0"/>
                </a:moveTo>
                <a:lnTo>
                  <a:pt x="583400" y="1850"/>
                </a:lnTo>
                <a:lnTo>
                  <a:pt x="535155" y="7402"/>
                </a:lnTo>
                <a:lnTo>
                  <a:pt x="487369" y="16656"/>
                </a:lnTo>
                <a:lnTo>
                  <a:pt x="440274" y="29611"/>
                </a:lnTo>
                <a:lnTo>
                  <a:pt x="394098" y="46268"/>
                </a:lnTo>
                <a:lnTo>
                  <a:pt x="349072" y="66626"/>
                </a:lnTo>
                <a:lnTo>
                  <a:pt x="305426" y="90685"/>
                </a:lnTo>
                <a:lnTo>
                  <a:pt x="263390" y="118446"/>
                </a:lnTo>
                <a:lnTo>
                  <a:pt x="223194" y="149908"/>
                </a:lnTo>
                <a:lnTo>
                  <a:pt x="185067" y="185072"/>
                </a:lnTo>
                <a:lnTo>
                  <a:pt x="149904" y="223198"/>
                </a:lnTo>
                <a:lnTo>
                  <a:pt x="118443" y="263394"/>
                </a:lnTo>
                <a:lnTo>
                  <a:pt x="90683" y="305429"/>
                </a:lnTo>
                <a:lnTo>
                  <a:pt x="66624" y="349075"/>
                </a:lnTo>
                <a:lnTo>
                  <a:pt x="46266" y="394100"/>
                </a:lnTo>
                <a:lnTo>
                  <a:pt x="29610" y="440276"/>
                </a:lnTo>
                <a:lnTo>
                  <a:pt x="16656" y="487371"/>
                </a:lnTo>
                <a:lnTo>
                  <a:pt x="7402" y="535156"/>
                </a:lnTo>
                <a:lnTo>
                  <a:pt x="1850" y="583401"/>
                </a:lnTo>
                <a:lnTo>
                  <a:pt x="0" y="631876"/>
                </a:lnTo>
                <a:lnTo>
                  <a:pt x="1850" y="680351"/>
                </a:lnTo>
                <a:lnTo>
                  <a:pt x="7402" y="728596"/>
                </a:lnTo>
                <a:lnTo>
                  <a:pt x="16656" y="776381"/>
                </a:lnTo>
                <a:lnTo>
                  <a:pt x="29610" y="823477"/>
                </a:lnTo>
                <a:lnTo>
                  <a:pt x="46266" y="869652"/>
                </a:lnTo>
                <a:lnTo>
                  <a:pt x="66624" y="914677"/>
                </a:lnTo>
                <a:lnTo>
                  <a:pt x="90683" y="958323"/>
                </a:lnTo>
                <a:lnTo>
                  <a:pt x="118443" y="1000358"/>
                </a:lnTo>
                <a:lnTo>
                  <a:pt x="149904" y="1040554"/>
                </a:lnTo>
                <a:lnTo>
                  <a:pt x="185067" y="1078680"/>
                </a:lnTo>
                <a:lnTo>
                  <a:pt x="223194" y="1113844"/>
                </a:lnTo>
                <a:lnTo>
                  <a:pt x="263390" y="1145306"/>
                </a:lnTo>
                <a:lnTo>
                  <a:pt x="305426" y="1173067"/>
                </a:lnTo>
                <a:lnTo>
                  <a:pt x="349072" y="1197127"/>
                </a:lnTo>
                <a:lnTo>
                  <a:pt x="394098" y="1217485"/>
                </a:lnTo>
                <a:lnTo>
                  <a:pt x="440274" y="1234141"/>
                </a:lnTo>
                <a:lnTo>
                  <a:pt x="487369" y="1247096"/>
                </a:lnTo>
                <a:lnTo>
                  <a:pt x="535155" y="1256350"/>
                </a:lnTo>
                <a:lnTo>
                  <a:pt x="583400" y="1261902"/>
                </a:lnTo>
                <a:lnTo>
                  <a:pt x="631876" y="1263753"/>
                </a:lnTo>
                <a:lnTo>
                  <a:pt x="680351" y="1261902"/>
                </a:lnTo>
                <a:lnTo>
                  <a:pt x="728596" y="1256350"/>
                </a:lnTo>
                <a:lnTo>
                  <a:pt x="776382" y="1247096"/>
                </a:lnTo>
                <a:lnTo>
                  <a:pt x="823477" y="1234141"/>
                </a:lnTo>
                <a:lnTo>
                  <a:pt x="869653" y="1217485"/>
                </a:lnTo>
                <a:lnTo>
                  <a:pt x="914679" y="1197127"/>
                </a:lnTo>
                <a:lnTo>
                  <a:pt x="958325" y="1173067"/>
                </a:lnTo>
                <a:lnTo>
                  <a:pt x="1000361" y="1145306"/>
                </a:lnTo>
                <a:lnTo>
                  <a:pt x="1040557" y="1113844"/>
                </a:lnTo>
                <a:lnTo>
                  <a:pt x="1078684" y="1078680"/>
                </a:lnTo>
                <a:lnTo>
                  <a:pt x="1113847" y="1040554"/>
                </a:lnTo>
                <a:lnTo>
                  <a:pt x="1145308" y="1000358"/>
                </a:lnTo>
                <a:lnTo>
                  <a:pt x="1173068" y="958323"/>
                </a:lnTo>
                <a:lnTo>
                  <a:pt x="1197127" y="914677"/>
                </a:lnTo>
                <a:lnTo>
                  <a:pt x="1217485" y="869652"/>
                </a:lnTo>
                <a:lnTo>
                  <a:pt x="1234141" y="823477"/>
                </a:lnTo>
                <a:lnTo>
                  <a:pt x="1247096" y="776381"/>
                </a:lnTo>
                <a:lnTo>
                  <a:pt x="1256349" y="728596"/>
                </a:lnTo>
                <a:lnTo>
                  <a:pt x="1261901" y="680351"/>
                </a:lnTo>
                <a:lnTo>
                  <a:pt x="1263752" y="631876"/>
                </a:lnTo>
                <a:lnTo>
                  <a:pt x="1261901" y="583401"/>
                </a:lnTo>
                <a:lnTo>
                  <a:pt x="1256349" y="535156"/>
                </a:lnTo>
                <a:lnTo>
                  <a:pt x="1247096" y="487371"/>
                </a:lnTo>
                <a:lnTo>
                  <a:pt x="1234141" y="440276"/>
                </a:lnTo>
                <a:lnTo>
                  <a:pt x="1217485" y="394100"/>
                </a:lnTo>
                <a:lnTo>
                  <a:pt x="1197127" y="349075"/>
                </a:lnTo>
                <a:lnTo>
                  <a:pt x="1173068" y="305429"/>
                </a:lnTo>
                <a:lnTo>
                  <a:pt x="1145308" y="263394"/>
                </a:lnTo>
                <a:lnTo>
                  <a:pt x="1113847" y="223198"/>
                </a:lnTo>
                <a:lnTo>
                  <a:pt x="1078684" y="185072"/>
                </a:lnTo>
                <a:lnTo>
                  <a:pt x="1040557" y="149908"/>
                </a:lnTo>
                <a:lnTo>
                  <a:pt x="1000361" y="118446"/>
                </a:lnTo>
                <a:lnTo>
                  <a:pt x="958325" y="90685"/>
                </a:lnTo>
                <a:lnTo>
                  <a:pt x="914679" y="66626"/>
                </a:lnTo>
                <a:lnTo>
                  <a:pt x="869653" y="46268"/>
                </a:lnTo>
                <a:lnTo>
                  <a:pt x="823477" y="29611"/>
                </a:lnTo>
                <a:lnTo>
                  <a:pt x="776382" y="16656"/>
                </a:lnTo>
                <a:lnTo>
                  <a:pt x="728596" y="7402"/>
                </a:lnTo>
                <a:lnTo>
                  <a:pt x="680351" y="1850"/>
                </a:lnTo>
                <a:lnTo>
                  <a:pt x="631876" y="0"/>
                </a:lnTo>
                <a:close/>
              </a:path>
            </a:pathLst>
          </a:custGeom>
          <a:solidFill>
            <a:srgbClr val="EE3340"/>
          </a:solidFill>
        </p:spPr>
        <p:txBody>
          <a:bodyPr wrap="square" lIns="0" tIns="0" rIns="0" bIns="0" rtlCol="0">
            <a:noAutofit/>
          </a:bodyPr>
          <a:lstStyle/>
          <a:p>
            <a:pPr defTabSz="457200"/>
            <a:endParaRPr>
              <a:solidFill>
                <a:srgbClr val="000000"/>
              </a:solidFill>
            </a:endParaRPr>
          </a:p>
        </p:txBody>
      </p:sp>
      <p:sp>
        <p:nvSpPr>
          <p:cNvPr id="15" name="object 9"/>
          <p:cNvSpPr/>
          <p:nvPr userDrawn="1"/>
        </p:nvSpPr>
        <p:spPr>
          <a:xfrm>
            <a:off x="4987213" y="4060012"/>
            <a:ext cx="641535" cy="855381"/>
          </a:xfrm>
          <a:custGeom>
            <a:avLst/>
            <a:gdLst/>
            <a:ahLst/>
            <a:cxnLst/>
            <a:rect l="l" t="t" r="r" b="b"/>
            <a:pathLst>
              <a:path w="1880363" h="1880367">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3"/>
                </a:lnTo>
                <a:lnTo>
                  <a:pt x="2753" y="1012310"/>
                </a:lnTo>
                <a:lnTo>
                  <a:pt x="11014" y="1084095"/>
                </a:lnTo>
                <a:lnTo>
                  <a:pt x="24783" y="1155196"/>
                </a:lnTo>
                <a:lnTo>
                  <a:pt x="44059" y="1225270"/>
                </a:lnTo>
                <a:lnTo>
                  <a:pt x="68843" y="1293975"/>
                </a:lnTo>
                <a:lnTo>
                  <a:pt x="99134" y="1360969"/>
                </a:lnTo>
                <a:lnTo>
                  <a:pt x="134933" y="1425911"/>
                </a:lnTo>
                <a:lnTo>
                  <a:pt x="176239" y="1488456"/>
                </a:lnTo>
                <a:lnTo>
                  <a:pt x="223052" y="1548265"/>
                </a:lnTo>
                <a:lnTo>
                  <a:pt x="275373" y="1604993"/>
                </a:lnTo>
                <a:lnTo>
                  <a:pt x="332102" y="1657314"/>
                </a:lnTo>
                <a:lnTo>
                  <a:pt x="391911" y="1704128"/>
                </a:lnTo>
                <a:lnTo>
                  <a:pt x="454457" y="1745434"/>
                </a:lnTo>
                <a:lnTo>
                  <a:pt x="519398" y="1781232"/>
                </a:lnTo>
                <a:lnTo>
                  <a:pt x="586392" y="1811523"/>
                </a:lnTo>
                <a:lnTo>
                  <a:pt x="655098" y="1836307"/>
                </a:lnTo>
                <a:lnTo>
                  <a:pt x="725172" y="1855583"/>
                </a:lnTo>
                <a:lnTo>
                  <a:pt x="796273" y="1869352"/>
                </a:lnTo>
                <a:lnTo>
                  <a:pt x="868058" y="1877613"/>
                </a:lnTo>
                <a:lnTo>
                  <a:pt x="940185" y="1880367"/>
                </a:lnTo>
                <a:lnTo>
                  <a:pt x="1012312" y="1877613"/>
                </a:lnTo>
                <a:lnTo>
                  <a:pt x="1084097" y="1869352"/>
                </a:lnTo>
                <a:lnTo>
                  <a:pt x="1155197" y="1855583"/>
                </a:lnTo>
                <a:lnTo>
                  <a:pt x="1225271" y="1836307"/>
                </a:lnTo>
                <a:lnTo>
                  <a:pt x="1293976" y="1811523"/>
                </a:lnTo>
                <a:lnTo>
                  <a:pt x="1360970" y="1781232"/>
                </a:lnTo>
                <a:lnTo>
                  <a:pt x="1425911" y="1745434"/>
                </a:lnTo>
                <a:lnTo>
                  <a:pt x="1488456" y="1704128"/>
                </a:lnTo>
                <a:lnTo>
                  <a:pt x="1548264" y="1657314"/>
                </a:lnTo>
                <a:lnTo>
                  <a:pt x="1604992" y="1604993"/>
                </a:lnTo>
                <a:lnTo>
                  <a:pt x="1657313" y="1548265"/>
                </a:lnTo>
                <a:lnTo>
                  <a:pt x="1704126" y="1488456"/>
                </a:lnTo>
                <a:lnTo>
                  <a:pt x="1745432" y="1425911"/>
                </a:lnTo>
                <a:lnTo>
                  <a:pt x="1781230" y="1360969"/>
                </a:lnTo>
                <a:lnTo>
                  <a:pt x="1811521" y="1293975"/>
                </a:lnTo>
                <a:lnTo>
                  <a:pt x="1836304" y="1225270"/>
                </a:lnTo>
                <a:lnTo>
                  <a:pt x="1855580" y="1155196"/>
                </a:lnTo>
                <a:lnTo>
                  <a:pt x="1869349" y="1084095"/>
                </a:lnTo>
                <a:lnTo>
                  <a:pt x="1877610" y="1012310"/>
                </a:lnTo>
                <a:lnTo>
                  <a:pt x="1880363" y="940183"/>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rgbClr val="0D356E"/>
          </a:solidFill>
        </p:spPr>
        <p:txBody>
          <a:bodyPr wrap="square" lIns="0" tIns="0" rIns="0" bIns="0" rtlCol="0">
            <a:noAutofit/>
          </a:bodyPr>
          <a:lstStyle/>
          <a:p>
            <a:pPr defTabSz="457200"/>
            <a:endParaRPr>
              <a:solidFill>
                <a:srgbClr val="000000"/>
              </a:solidFill>
            </a:endParaRPr>
          </a:p>
        </p:txBody>
      </p:sp>
      <p:cxnSp>
        <p:nvCxnSpPr>
          <p:cNvPr id="17"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21" name="Picture 2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67457" y="5125860"/>
            <a:ext cx="1314000" cy="1471208"/>
          </a:xfrm>
          <a:prstGeom prst="rect">
            <a:avLst/>
          </a:prstGeom>
        </p:spPr>
      </p:pic>
      <p:sp>
        <p:nvSpPr>
          <p:cNvPr id="16" name="Title 1"/>
          <p:cNvSpPr>
            <a:spLocks noGrp="1"/>
          </p:cNvSpPr>
          <p:nvPr>
            <p:ph type="ctrTitle" hasCustomPrompt="1"/>
          </p:nvPr>
        </p:nvSpPr>
        <p:spPr>
          <a:xfrm>
            <a:off x="713836" y="1219200"/>
            <a:ext cx="6946900" cy="1625600"/>
          </a:xfrm>
          <a:prstGeom prst="rect">
            <a:avLst/>
          </a:prstGeom>
        </p:spPr>
        <p:txBody>
          <a:bodyPr vert="horz" wrap="square" lIns="0" tIns="0" rIns="0" bIns="0" rtlCol="0">
            <a:noAutofit/>
          </a:bodyPr>
          <a:lstStyle>
            <a:lvl1pPr>
              <a:defRPr lang="en-US" sz="3600" spc="-55" dirty="0">
                <a:solidFill>
                  <a:srgbClr val="0D356E"/>
                </a:solidFill>
                <a:latin typeface="+mn-lt"/>
              </a:defRPr>
            </a:lvl1pPr>
          </a:lstStyle>
          <a:p>
            <a:pPr marL="15394"/>
            <a:r>
              <a:rPr lang="en-US" sz="3600" b="1" u="sng" spc="-55">
                <a:solidFill>
                  <a:srgbClr val="0D356E"/>
                </a:solidFill>
                <a:latin typeface="+mn-lt"/>
                <a:cs typeface="Arial"/>
              </a:rPr>
              <a:t>Headline placeholder</a:t>
            </a:r>
            <a:br>
              <a:rPr lang="en-US" sz="3600" b="1" u="sng" spc="-55">
                <a:solidFill>
                  <a:srgbClr val="0D356E"/>
                </a:solidFill>
                <a:latin typeface="+mn-lt"/>
                <a:cs typeface="Arial"/>
              </a:rPr>
            </a:br>
            <a:r>
              <a:rPr lang="en-US" sz="3600" b="1" u="sng" spc="-36">
                <a:solidFill>
                  <a:srgbClr val="0D356E"/>
                </a:solidFill>
                <a:latin typeface="+mn-lt"/>
                <a:cs typeface="Arial"/>
              </a:rPr>
              <a:t>i</a:t>
            </a:r>
            <a:r>
              <a:rPr lang="en-US" sz="3600" b="1" u="sng" spc="-67">
                <a:solidFill>
                  <a:srgbClr val="0D356E"/>
                </a:solidFill>
                <a:latin typeface="+mn-lt"/>
                <a:cs typeface="Arial"/>
              </a:rPr>
              <a:t>n</a:t>
            </a:r>
            <a:r>
              <a:rPr lang="en-US" sz="3600" b="1" u="sng" spc="-6">
                <a:solidFill>
                  <a:srgbClr val="0D356E"/>
                </a:solidFill>
                <a:latin typeface="+mn-lt"/>
                <a:cs typeface="Arial"/>
              </a:rPr>
              <a:t> </a:t>
            </a:r>
            <a:r>
              <a:rPr lang="en-US" sz="3600" b="1" u="sng" spc="-36">
                <a:solidFill>
                  <a:srgbClr val="0D356E"/>
                </a:solidFill>
                <a:latin typeface="+mn-lt"/>
                <a:cs typeface="Arial"/>
              </a:rPr>
              <a:t>t</a:t>
            </a:r>
            <a:r>
              <a:rPr lang="en-US" sz="3600" b="1" u="sng" spc="-85">
                <a:solidFill>
                  <a:srgbClr val="0D356E"/>
                </a:solidFill>
                <a:latin typeface="+mn-lt"/>
                <a:cs typeface="Arial"/>
              </a:rPr>
              <a:t>w</a:t>
            </a:r>
            <a:r>
              <a:rPr lang="en-US" sz="3600" b="1" u="sng" spc="-67">
                <a:solidFill>
                  <a:srgbClr val="0D356E"/>
                </a:solidFill>
                <a:latin typeface="+mn-lt"/>
                <a:cs typeface="Arial"/>
              </a:rPr>
              <a:t>o</a:t>
            </a:r>
            <a:r>
              <a:rPr lang="en-US" sz="3600" b="1" u="sng" spc="-6">
                <a:solidFill>
                  <a:srgbClr val="0D356E"/>
                </a:solidFill>
                <a:latin typeface="+mn-lt"/>
                <a:cs typeface="Arial"/>
              </a:rPr>
              <a:t> </a:t>
            </a:r>
            <a:r>
              <a:rPr lang="en-US" sz="3600" b="1" u="sng" spc="-36">
                <a:solidFill>
                  <a:srgbClr val="0D356E"/>
                </a:solidFill>
                <a:latin typeface="+mn-lt"/>
                <a:cs typeface="Arial"/>
              </a:rPr>
              <a:t>li</a:t>
            </a:r>
            <a:r>
              <a:rPr lang="en-US" sz="3600" b="1" u="sng" spc="-73">
                <a:solidFill>
                  <a:srgbClr val="0D356E"/>
                </a:solidFill>
                <a:latin typeface="+mn-lt"/>
                <a:cs typeface="Arial"/>
              </a:rPr>
              <a:t>n</a:t>
            </a:r>
            <a:r>
              <a:rPr lang="en-US" sz="3600" b="1" u="sng" spc="-61">
                <a:solidFill>
                  <a:srgbClr val="0D356E"/>
                </a:solidFill>
                <a:latin typeface="+mn-lt"/>
                <a:cs typeface="Arial"/>
              </a:rPr>
              <a:t>es</a:t>
            </a:r>
            <a:endParaRPr lang="en-US" sz="3600" u="sng">
              <a:latin typeface="+mn-lt"/>
              <a:cs typeface="Arial"/>
            </a:endParaRPr>
          </a:p>
        </p:txBody>
      </p:sp>
      <p:sp>
        <p:nvSpPr>
          <p:cNvPr id="24" name="Text Placeholder 2"/>
          <p:cNvSpPr>
            <a:spLocks noGrp="1"/>
          </p:cNvSpPr>
          <p:nvPr>
            <p:ph type="body" sz="quarter" idx="10" hasCustomPrompt="1"/>
          </p:nvPr>
        </p:nvSpPr>
        <p:spPr>
          <a:xfrm>
            <a:off x="70935" y="3088351"/>
            <a:ext cx="4314029" cy="278304"/>
          </a:xfrm>
        </p:spPr>
        <p:txBody>
          <a:bodyPr/>
          <a:lstStyle>
            <a:lvl1pPr marL="15394" indent="0" algn="ctr" defTabSz="457200" rtl="0" eaLnBrk="1" latinLnBrk="0" hangingPunct="1">
              <a:lnSpc>
                <a:spcPct val="90000"/>
              </a:lnSpc>
              <a:spcBef>
                <a:spcPts val="2000"/>
              </a:spcBef>
              <a:buFont typeface="Arial" panose="020B0604020202020204" pitchFamily="34" charset="0"/>
              <a:buNone/>
              <a:defRPr lang="en-US" sz="1050" b="1" kern="1200" dirty="0">
                <a:solidFill>
                  <a:srgbClr val="0D356E"/>
                </a:solidFill>
                <a:latin typeface="+mn-lt"/>
                <a:ea typeface="+mn-ea"/>
                <a:cs typeface="Arial"/>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marL="15394" algn="ctr"/>
            <a:r>
              <a:rPr lang="en-US" sz="1050" b="1" err="1">
                <a:solidFill>
                  <a:srgbClr val="0D356E"/>
                </a:solidFill>
                <a:latin typeface="+mn-lt"/>
                <a:cs typeface="Arial"/>
              </a:rPr>
              <a:t>Subheadline</a:t>
            </a:r>
            <a:r>
              <a:rPr lang="en-US" sz="1050" b="1" spc="6">
                <a:solidFill>
                  <a:srgbClr val="0D356E"/>
                </a:solidFill>
                <a:latin typeface="+mn-lt"/>
                <a:cs typeface="Arial"/>
              </a:rPr>
              <a:t> </a:t>
            </a:r>
            <a:r>
              <a:rPr lang="en-US" sz="1050" b="1">
                <a:solidFill>
                  <a:srgbClr val="0D356E"/>
                </a:solidFill>
                <a:latin typeface="+mn-lt"/>
                <a:cs typeface="Arial"/>
              </a:rPr>
              <a:t>or</a:t>
            </a:r>
            <a:r>
              <a:rPr lang="en-US" sz="1050" b="1" spc="6">
                <a:solidFill>
                  <a:srgbClr val="0D356E"/>
                </a:solidFill>
                <a:latin typeface="+mn-lt"/>
                <a:cs typeface="Arial"/>
              </a:rPr>
              <a:t> </a:t>
            </a:r>
            <a:r>
              <a:rPr lang="en-US" sz="1050" b="1">
                <a:solidFill>
                  <a:srgbClr val="0D356E"/>
                </a:solidFill>
                <a:latin typeface="+mn-lt"/>
                <a:cs typeface="Arial"/>
              </a:rPr>
              <a:t>supportive</a:t>
            </a:r>
            <a:r>
              <a:rPr lang="en-US" sz="1050" b="1" spc="6">
                <a:solidFill>
                  <a:srgbClr val="0D356E"/>
                </a:solidFill>
                <a:latin typeface="+mn-lt"/>
                <a:cs typeface="Arial"/>
              </a:rPr>
              <a:t> </a:t>
            </a:r>
            <a:r>
              <a:rPr lang="en-US" sz="1050" b="1">
                <a:solidFill>
                  <a:srgbClr val="0D356E"/>
                </a:solidFill>
                <a:latin typeface="+mn-lt"/>
                <a:cs typeface="Arial"/>
              </a:rPr>
              <a:t>text</a:t>
            </a:r>
          </a:p>
        </p:txBody>
      </p:sp>
      <p:sp>
        <p:nvSpPr>
          <p:cNvPr id="27" name="Text Placeholder 2"/>
          <p:cNvSpPr>
            <a:spLocks noGrp="1"/>
          </p:cNvSpPr>
          <p:nvPr>
            <p:ph type="body" sz="quarter" idx="11" hasCustomPrompt="1"/>
          </p:nvPr>
        </p:nvSpPr>
        <p:spPr>
          <a:xfrm>
            <a:off x="190500" y="3409760"/>
            <a:ext cx="4051300" cy="677333"/>
          </a:xfrm>
        </p:spPr>
        <p:txBody>
          <a:bodyPr/>
          <a:lstStyle>
            <a:lvl1pPr marL="15394" indent="0" algn="ctr" defTabSz="1828800" rtl="0" eaLnBrk="1" latinLnBrk="0" hangingPunct="1">
              <a:lnSpc>
                <a:spcPct val="100000"/>
              </a:lnSpc>
              <a:spcBef>
                <a:spcPts val="0"/>
              </a:spcBef>
              <a:buFont typeface="Arial" panose="020B0604020202020204" pitchFamily="34" charset="0"/>
              <a:buNone/>
              <a:defRPr lang="en-US" sz="1050" kern="1200" spc="6" dirty="0">
                <a:solidFill>
                  <a:srgbClr val="0D356E"/>
                </a:solidFill>
                <a:latin typeface="+mn-lt"/>
                <a:ea typeface="+mn-ea"/>
                <a:cs typeface="Arial"/>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marL="15394" algn="ctr"/>
            <a:r>
              <a:rPr lang="en-US" sz="1050">
                <a:solidFill>
                  <a:srgbClr val="0D356E"/>
                </a:solidFill>
                <a:latin typeface="+mn-lt"/>
                <a:cs typeface="Arial"/>
              </a:rPr>
              <a:t>Lorem</a:t>
            </a:r>
            <a:r>
              <a:rPr lang="en-US" sz="1050" spc="6">
                <a:solidFill>
                  <a:srgbClr val="0D356E"/>
                </a:solidFill>
                <a:latin typeface="+mn-lt"/>
                <a:cs typeface="Arial"/>
              </a:rPr>
              <a:t> ipsum </a:t>
            </a:r>
            <a:r>
              <a:rPr lang="en-US" sz="1050">
                <a:solidFill>
                  <a:srgbClr val="0D356E"/>
                </a:solidFill>
                <a:latin typeface="+mn-lt"/>
                <a:cs typeface="Arial"/>
              </a:rPr>
              <a:t>do</a:t>
            </a:r>
            <a:r>
              <a:rPr lang="en-US" sz="1050" spc="6">
                <a:solidFill>
                  <a:srgbClr val="0D356E"/>
                </a:solidFill>
                <a:latin typeface="+mn-lt"/>
                <a:cs typeface="Arial"/>
              </a:rPr>
              <a:t>lor </a:t>
            </a:r>
            <a:r>
              <a:rPr lang="en-US" sz="1050">
                <a:solidFill>
                  <a:srgbClr val="0D356E"/>
                </a:solidFill>
                <a:latin typeface="+mn-lt"/>
                <a:cs typeface="Arial"/>
              </a:rPr>
              <a:t>sit</a:t>
            </a:r>
            <a:r>
              <a:rPr lang="en-US" sz="1050" spc="6">
                <a:solidFill>
                  <a:srgbClr val="0D356E"/>
                </a:solidFill>
                <a:latin typeface="+mn-lt"/>
                <a:cs typeface="Arial"/>
              </a:rPr>
              <a:t> </a:t>
            </a:r>
            <a:r>
              <a:rPr lang="en-US" sz="1050" err="1">
                <a:solidFill>
                  <a:srgbClr val="0D356E"/>
                </a:solidFill>
                <a:latin typeface="+mn-lt"/>
                <a:cs typeface="Arial"/>
              </a:rPr>
              <a:t>amet</a:t>
            </a:r>
            <a:r>
              <a:rPr lang="en-US" sz="1050">
                <a:solidFill>
                  <a:srgbClr val="0D356E"/>
                </a:solidFill>
                <a:latin typeface="+mn-lt"/>
                <a:cs typeface="Arial"/>
              </a:rPr>
              <a:t>,</a:t>
            </a:r>
            <a:r>
              <a:rPr lang="en-US" sz="1050" spc="6">
                <a:solidFill>
                  <a:srgbClr val="0D356E"/>
                </a:solidFill>
                <a:latin typeface="+mn-lt"/>
                <a:cs typeface="Arial"/>
              </a:rPr>
              <a:t> </a:t>
            </a:r>
            <a:r>
              <a:rPr lang="en-US" sz="1050" err="1">
                <a:solidFill>
                  <a:srgbClr val="0D356E"/>
                </a:solidFill>
                <a:latin typeface="+mn-lt"/>
                <a:cs typeface="Arial"/>
              </a:rPr>
              <a:t>consectetur</a:t>
            </a:r>
            <a:r>
              <a:rPr lang="en-US" sz="1050" spc="6">
                <a:solidFill>
                  <a:srgbClr val="0D356E"/>
                </a:solidFill>
                <a:latin typeface="+mn-lt"/>
                <a:cs typeface="Arial"/>
              </a:rPr>
              <a:t> </a:t>
            </a:r>
            <a:r>
              <a:rPr lang="en-US" sz="1050" err="1">
                <a:solidFill>
                  <a:srgbClr val="0D356E"/>
                </a:solidFill>
                <a:latin typeface="+mn-lt"/>
                <a:cs typeface="Arial"/>
              </a:rPr>
              <a:t>ad</a:t>
            </a:r>
            <a:r>
              <a:rPr lang="en-US" sz="1050" spc="6" err="1">
                <a:solidFill>
                  <a:srgbClr val="0D356E"/>
                </a:solidFill>
                <a:latin typeface="+mn-lt"/>
                <a:cs typeface="Arial"/>
              </a:rPr>
              <a:t>ipiscing</a:t>
            </a:r>
            <a:r>
              <a:rPr lang="en-US" sz="1050" spc="6">
                <a:solidFill>
                  <a:srgbClr val="0D356E"/>
                </a:solidFill>
                <a:latin typeface="+mn-lt"/>
                <a:cs typeface="Arial"/>
              </a:rPr>
              <a:t> </a:t>
            </a:r>
            <a:r>
              <a:rPr lang="en-US" sz="1050" err="1">
                <a:solidFill>
                  <a:srgbClr val="0D356E"/>
                </a:solidFill>
                <a:latin typeface="+mn-lt"/>
                <a:cs typeface="Arial"/>
              </a:rPr>
              <a:t>e</a:t>
            </a:r>
            <a:r>
              <a:rPr lang="en-US" sz="1050" spc="6" err="1">
                <a:solidFill>
                  <a:srgbClr val="0D356E"/>
                </a:solidFill>
                <a:latin typeface="+mn-lt"/>
                <a:cs typeface="Arial"/>
              </a:rPr>
              <a:t>lit</a:t>
            </a:r>
            <a:r>
              <a:rPr lang="en-US" sz="1050" spc="6">
                <a:solidFill>
                  <a:srgbClr val="0D356E"/>
                </a:solidFill>
                <a:latin typeface="+mn-lt"/>
                <a:cs typeface="Arial"/>
              </a:rPr>
              <a:t>. </a:t>
            </a:r>
            <a:br>
              <a:rPr lang="en-US" sz="1050" spc="6">
                <a:solidFill>
                  <a:srgbClr val="0D356E"/>
                </a:solidFill>
                <a:latin typeface="+mn-lt"/>
                <a:cs typeface="Arial"/>
              </a:rPr>
            </a:br>
            <a:r>
              <a:rPr lang="en-US" sz="1050" spc="6" err="1">
                <a:solidFill>
                  <a:srgbClr val="0D356E"/>
                </a:solidFill>
                <a:latin typeface="+mn-lt"/>
                <a:cs typeface="Arial"/>
              </a:rPr>
              <a:t>Morbi</a:t>
            </a:r>
            <a:r>
              <a:rPr lang="en-US" sz="1050" spc="6">
                <a:solidFill>
                  <a:srgbClr val="0D356E"/>
                </a:solidFill>
                <a:latin typeface="+mn-lt"/>
                <a:cs typeface="Arial"/>
              </a:rPr>
              <a:t> </a:t>
            </a:r>
            <a:r>
              <a:rPr lang="en-US" sz="1050">
                <a:solidFill>
                  <a:srgbClr val="0D356E"/>
                </a:solidFill>
                <a:latin typeface="+mn-lt"/>
                <a:cs typeface="Arial"/>
              </a:rPr>
              <a:t>at</a:t>
            </a:r>
            <a:r>
              <a:rPr lang="en-US" sz="1050" spc="6">
                <a:solidFill>
                  <a:srgbClr val="0D356E"/>
                </a:solidFill>
                <a:latin typeface="+mn-lt"/>
                <a:cs typeface="Arial"/>
              </a:rPr>
              <a:t> </a:t>
            </a:r>
            <a:r>
              <a:rPr lang="en-US" sz="1050">
                <a:solidFill>
                  <a:srgbClr val="0D356E"/>
                </a:solidFill>
                <a:latin typeface="+mn-lt"/>
                <a:cs typeface="Arial"/>
              </a:rPr>
              <a:t>mi</a:t>
            </a:r>
            <a:r>
              <a:rPr lang="en-US" sz="1050" spc="6">
                <a:solidFill>
                  <a:srgbClr val="0D356E"/>
                </a:solidFill>
                <a:latin typeface="+mn-lt"/>
                <a:cs typeface="Arial"/>
              </a:rPr>
              <a:t> </a:t>
            </a:r>
            <a:r>
              <a:rPr lang="en-US" sz="1050" err="1">
                <a:solidFill>
                  <a:srgbClr val="0D356E"/>
                </a:solidFill>
                <a:latin typeface="+mn-lt"/>
                <a:cs typeface="Arial"/>
              </a:rPr>
              <a:t>suscip</a:t>
            </a:r>
            <a:r>
              <a:rPr lang="en-US" sz="1050" spc="6" err="1">
                <a:solidFill>
                  <a:srgbClr val="0D356E"/>
                </a:solidFill>
                <a:latin typeface="+mn-lt"/>
                <a:cs typeface="Arial"/>
              </a:rPr>
              <a:t>it</a:t>
            </a:r>
            <a:r>
              <a:rPr lang="en-US" sz="1050" spc="6">
                <a:solidFill>
                  <a:srgbClr val="0D356E"/>
                </a:solidFill>
                <a:latin typeface="+mn-lt"/>
                <a:cs typeface="Arial"/>
              </a:rPr>
              <a:t>, </a:t>
            </a:r>
            <a:r>
              <a:rPr lang="en-US" sz="1050" err="1">
                <a:solidFill>
                  <a:srgbClr val="0D356E"/>
                </a:solidFill>
                <a:latin typeface="+mn-lt"/>
                <a:cs typeface="Arial"/>
              </a:rPr>
              <a:t>dap</a:t>
            </a:r>
            <a:r>
              <a:rPr lang="en-US" sz="1050" spc="6" err="1">
                <a:solidFill>
                  <a:srgbClr val="0D356E"/>
                </a:solidFill>
                <a:latin typeface="+mn-lt"/>
                <a:cs typeface="Arial"/>
              </a:rPr>
              <a:t>ibus</a:t>
            </a:r>
            <a:r>
              <a:rPr lang="en-US" sz="1050" spc="6">
                <a:solidFill>
                  <a:srgbClr val="0D356E"/>
                </a:solidFill>
                <a:latin typeface="+mn-lt"/>
                <a:cs typeface="Arial"/>
              </a:rPr>
              <a:t> </a:t>
            </a:r>
            <a:r>
              <a:rPr lang="en-US" sz="1050" err="1">
                <a:solidFill>
                  <a:srgbClr val="0D356E"/>
                </a:solidFill>
                <a:latin typeface="+mn-lt"/>
                <a:cs typeface="Arial"/>
              </a:rPr>
              <a:t>nu</a:t>
            </a:r>
            <a:r>
              <a:rPr lang="en-US" sz="1050" spc="6" err="1">
                <a:solidFill>
                  <a:srgbClr val="0D356E"/>
                </a:solidFill>
                <a:latin typeface="+mn-lt"/>
                <a:cs typeface="Arial"/>
              </a:rPr>
              <a:t>lla</a:t>
            </a:r>
            <a:r>
              <a:rPr lang="en-US" sz="1050" spc="6">
                <a:solidFill>
                  <a:srgbClr val="0D356E"/>
                </a:solidFill>
                <a:latin typeface="+mn-lt"/>
                <a:cs typeface="Arial"/>
              </a:rPr>
              <a:t> </a:t>
            </a:r>
            <a:r>
              <a:rPr lang="en-US" sz="1050" err="1">
                <a:solidFill>
                  <a:srgbClr val="0D356E"/>
                </a:solidFill>
                <a:latin typeface="+mn-lt"/>
                <a:cs typeface="Arial"/>
              </a:rPr>
              <a:t>eu</a:t>
            </a:r>
            <a:r>
              <a:rPr lang="en-US" sz="1050">
                <a:solidFill>
                  <a:srgbClr val="0D356E"/>
                </a:solidFill>
                <a:latin typeface="+mn-lt"/>
                <a:cs typeface="Arial"/>
              </a:rPr>
              <a:t>,</a:t>
            </a:r>
            <a:r>
              <a:rPr lang="en-US" sz="1050" spc="6">
                <a:solidFill>
                  <a:srgbClr val="0D356E"/>
                </a:solidFill>
                <a:latin typeface="+mn-lt"/>
                <a:cs typeface="Arial"/>
              </a:rPr>
              <a:t> </a:t>
            </a:r>
            <a:r>
              <a:rPr lang="en-US" sz="1050" err="1">
                <a:solidFill>
                  <a:srgbClr val="0D356E"/>
                </a:solidFill>
                <a:latin typeface="+mn-lt"/>
                <a:cs typeface="Arial"/>
              </a:rPr>
              <a:t>mo</a:t>
            </a:r>
            <a:r>
              <a:rPr lang="en-US" sz="1050" spc="6" err="1">
                <a:solidFill>
                  <a:srgbClr val="0D356E"/>
                </a:solidFill>
                <a:latin typeface="+mn-lt"/>
                <a:cs typeface="Arial"/>
              </a:rPr>
              <a:t>lestie</a:t>
            </a:r>
            <a:r>
              <a:rPr lang="en-US" sz="1050" spc="6">
                <a:solidFill>
                  <a:srgbClr val="0D356E"/>
                </a:solidFill>
                <a:latin typeface="+mn-lt"/>
                <a:cs typeface="Arial"/>
              </a:rPr>
              <a:t> </a:t>
            </a:r>
            <a:r>
              <a:rPr lang="en-US" sz="1050" err="1">
                <a:solidFill>
                  <a:srgbClr val="0D356E"/>
                </a:solidFill>
                <a:latin typeface="+mn-lt"/>
                <a:cs typeface="Arial"/>
              </a:rPr>
              <a:t>quam</a:t>
            </a:r>
            <a:r>
              <a:rPr lang="en-US" sz="1050">
                <a:solidFill>
                  <a:srgbClr val="0D356E"/>
                </a:solidFill>
                <a:latin typeface="+mn-lt"/>
                <a:cs typeface="Arial"/>
              </a:rPr>
              <a:t>.</a:t>
            </a:r>
            <a:endParaRPr lang="en-US" sz="1050">
              <a:latin typeface="+mn-lt"/>
              <a:cs typeface="Arial"/>
            </a:endParaRPr>
          </a:p>
        </p:txBody>
      </p:sp>
    </p:spTree>
    <p:extLst>
      <p:ext uri="{BB962C8B-B14F-4D97-AF65-F5344CB8AC3E}">
        <p14:creationId xmlns:p14="http://schemas.microsoft.com/office/powerpoint/2010/main" val="3084714429"/>
      </p:ext>
    </p:extLst>
  </p:cSld>
  <p:clrMapOvr>
    <a:masterClrMapping/>
  </p:clrMapOvr>
  <p:extLst mod="1">
    <p:ext uri="{DCECCB84-F9BA-43D5-87BE-67443E8EF086}">
      <p15:sldGuideLst xmlns:p15="http://schemas.microsoft.com/office/powerpoint/2012/main">
        <p15:guide id="1" pos="1656">
          <p15:clr>
            <a:srgbClr val="FBAE40"/>
          </p15:clr>
        </p15:guide>
        <p15:guide id="2" orient="horz" pos="1620">
          <p15:clr>
            <a:srgbClr val="FBAE40"/>
          </p15:clr>
        </p15:guide>
        <p15:guide id="3" orient="horz" pos="2969">
          <p15:clr>
            <a:srgbClr val="FBAE40"/>
          </p15:clr>
        </p15:guide>
      </p15:sldGuideLst>
    </p:ext>
  </p:extLst>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10_Section Breaker without image and with Client/Partner logo ">
    <p:bg>
      <p:bgPr>
        <a:solidFill>
          <a:srgbClr val="ECECEC"/>
        </a:solidFill>
        <a:effectLst/>
      </p:bgPr>
    </p:bg>
    <p:spTree>
      <p:nvGrpSpPr>
        <p:cNvPr id="1" name=""/>
        <p:cNvGrpSpPr/>
        <p:nvPr/>
      </p:nvGrpSpPr>
      <p:grpSpPr>
        <a:xfrm>
          <a:off x="0" y="0"/>
          <a:ext cx="0" cy="0"/>
          <a:chOff x="0" y="0"/>
          <a:chExt cx="0" cy="0"/>
        </a:xfrm>
      </p:grpSpPr>
      <p:sp>
        <p:nvSpPr>
          <p:cNvPr id="19"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20"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22"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25"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
        <p:nvSpPr>
          <p:cNvPr id="34" name="object 4"/>
          <p:cNvSpPr/>
          <p:nvPr/>
        </p:nvSpPr>
        <p:spPr>
          <a:xfrm>
            <a:off x="-114300" y="-33866"/>
            <a:ext cx="4671298" cy="5435684"/>
          </a:xfrm>
          <a:custGeom>
            <a:avLst/>
            <a:gdLst/>
            <a:ahLst/>
            <a:cxnLst/>
            <a:rect l="l" t="t" r="r" b="b"/>
            <a:pathLst>
              <a:path w="10193348" h="8895999">
                <a:moveTo>
                  <a:pt x="8488661" y="0"/>
                </a:moveTo>
                <a:lnTo>
                  <a:pt x="1704683" y="0"/>
                </a:lnTo>
                <a:lnTo>
                  <a:pt x="1492780" y="195439"/>
                </a:lnTo>
                <a:lnTo>
                  <a:pt x="1209152" y="502960"/>
                </a:lnTo>
                <a:lnTo>
                  <a:pt x="955379" y="827176"/>
                </a:lnTo>
                <a:lnTo>
                  <a:pt x="731462" y="1166233"/>
                </a:lnTo>
                <a:lnTo>
                  <a:pt x="537401" y="1518274"/>
                </a:lnTo>
                <a:lnTo>
                  <a:pt x="373195" y="1881445"/>
                </a:lnTo>
                <a:lnTo>
                  <a:pt x="238844" y="2253892"/>
                </a:lnTo>
                <a:lnTo>
                  <a:pt x="134350" y="2633758"/>
                </a:lnTo>
                <a:lnTo>
                  <a:pt x="59711" y="3019189"/>
                </a:lnTo>
                <a:lnTo>
                  <a:pt x="14927" y="3408331"/>
                </a:lnTo>
                <a:lnTo>
                  <a:pt x="0" y="3799327"/>
                </a:lnTo>
                <a:lnTo>
                  <a:pt x="14927" y="4190324"/>
                </a:lnTo>
                <a:lnTo>
                  <a:pt x="59711" y="4579465"/>
                </a:lnTo>
                <a:lnTo>
                  <a:pt x="134350" y="4964896"/>
                </a:lnTo>
                <a:lnTo>
                  <a:pt x="238844" y="5344763"/>
                </a:lnTo>
                <a:lnTo>
                  <a:pt x="373195" y="5717209"/>
                </a:lnTo>
                <a:lnTo>
                  <a:pt x="537401" y="6080381"/>
                </a:lnTo>
                <a:lnTo>
                  <a:pt x="731462" y="6432423"/>
                </a:lnTo>
                <a:lnTo>
                  <a:pt x="955379" y="6771479"/>
                </a:lnTo>
                <a:lnTo>
                  <a:pt x="1209152" y="7095696"/>
                </a:lnTo>
                <a:lnTo>
                  <a:pt x="1492780" y="7403218"/>
                </a:lnTo>
                <a:lnTo>
                  <a:pt x="1800302" y="7686847"/>
                </a:lnTo>
                <a:lnTo>
                  <a:pt x="2124519" y="7940619"/>
                </a:lnTo>
                <a:lnTo>
                  <a:pt x="2463576" y="8164537"/>
                </a:lnTo>
                <a:lnTo>
                  <a:pt x="2815618" y="8358598"/>
                </a:lnTo>
                <a:lnTo>
                  <a:pt x="3178790" y="8522804"/>
                </a:lnTo>
                <a:lnTo>
                  <a:pt x="3551236" y="8657154"/>
                </a:lnTo>
                <a:lnTo>
                  <a:pt x="3931103" y="8761649"/>
                </a:lnTo>
                <a:lnTo>
                  <a:pt x="4316535" y="8836288"/>
                </a:lnTo>
                <a:lnTo>
                  <a:pt x="4705676" y="8881071"/>
                </a:lnTo>
                <a:lnTo>
                  <a:pt x="5096673" y="8895999"/>
                </a:lnTo>
                <a:lnTo>
                  <a:pt x="5487669" y="8881071"/>
                </a:lnTo>
                <a:lnTo>
                  <a:pt x="5876811" y="8836288"/>
                </a:lnTo>
                <a:lnTo>
                  <a:pt x="6262242" y="8761649"/>
                </a:lnTo>
                <a:lnTo>
                  <a:pt x="6642109" y="8657154"/>
                </a:lnTo>
                <a:lnTo>
                  <a:pt x="7014555" y="8522804"/>
                </a:lnTo>
                <a:lnTo>
                  <a:pt x="7377727" y="8358598"/>
                </a:lnTo>
                <a:lnTo>
                  <a:pt x="7729769" y="8164537"/>
                </a:lnTo>
                <a:lnTo>
                  <a:pt x="8068825" y="7940619"/>
                </a:lnTo>
                <a:lnTo>
                  <a:pt x="8393042" y="7686847"/>
                </a:lnTo>
                <a:lnTo>
                  <a:pt x="8700564" y="7403218"/>
                </a:lnTo>
                <a:lnTo>
                  <a:pt x="8984193" y="7095696"/>
                </a:lnTo>
                <a:lnTo>
                  <a:pt x="9237966" y="6771479"/>
                </a:lnTo>
                <a:lnTo>
                  <a:pt x="9461884" y="6432423"/>
                </a:lnTo>
                <a:lnTo>
                  <a:pt x="9655946" y="6080381"/>
                </a:lnTo>
                <a:lnTo>
                  <a:pt x="9820152" y="5717209"/>
                </a:lnTo>
                <a:lnTo>
                  <a:pt x="9954502" y="5344763"/>
                </a:lnTo>
                <a:lnTo>
                  <a:pt x="10058997" y="4964896"/>
                </a:lnTo>
                <a:lnTo>
                  <a:pt x="10133636" y="4579465"/>
                </a:lnTo>
                <a:lnTo>
                  <a:pt x="10178420" y="4190324"/>
                </a:lnTo>
                <a:lnTo>
                  <a:pt x="10193348" y="3799327"/>
                </a:lnTo>
                <a:lnTo>
                  <a:pt x="10178420" y="3408331"/>
                </a:lnTo>
                <a:lnTo>
                  <a:pt x="10133636" y="3019189"/>
                </a:lnTo>
                <a:lnTo>
                  <a:pt x="10058997" y="2633758"/>
                </a:lnTo>
                <a:lnTo>
                  <a:pt x="9954502" y="2253892"/>
                </a:lnTo>
                <a:lnTo>
                  <a:pt x="9820152" y="1881445"/>
                </a:lnTo>
                <a:lnTo>
                  <a:pt x="9655946" y="1518274"/>
                </a:lnTo>
                <a:lnTo>
                  <a:pt x="9461884" y="1166233"/>
                </a:lnTo>
                <a:lnTo>
                  <a:pt x="9237966" y="827176"/>
                </a:lnTo>
                <a:lnTo>
                  <a:pt x="8984193" y="502960"/>
                </a:lnTo>
                <a:lnTo>
                  <a:pt x="8700564" y="195439"/>
                </a:lnTo>
                <a:lnTo>
                  <a:pt x="8488661" y="0"/>
                </a:lnTo>
                <a:close/>
              </a:path>
            </a:pathLst>
          </a:custGeom>
          <a:solidFill>
            <a:srgbClr val="FFDB28"/>
          </a:solidFill>
        </p:spPr>
        <p:txBody>
          <a:bodyPr wrap="square" lIns="0" tIns="0" rIns="0" bIns="0" rtlCol="0">
            <a:noAutofit/>
          </a:bodyPr>
          <a:lstStyle/>
          <a:p>
            <a:pPr defTabSz="457200"/>
            <a:endParaRPr>
              <a:solidFill>
                <a:srgbClr val="000000"/>
              </a:solidFill>
            </a:endParaRPr>
          </a:p>
        </p:txBody>
      </p:sp>
      <p:sp>
        <p:nvSpPr>
          <p:cNvPr id="17" name="Picture Placeholder 9"/>
          <p:cNvSpPr>
            <a:spLocks noGrp="1"/>
          </p:cNvSpPr>
          <p:nvPr>
            <p:ph type="pic" sz="quarter" idx="12" hasCustomPrompt="1"/>
          </p:nvPr>
        </p:nvSpPr>
        <p:spPr>
          <a:xfrm>
            <a:off x="8176079" y="5271844"/>
            <a:ext cx="822887" cy="1143264"/>
          </a:xfrm>
          <a:prstGeom prst="rect">
            <a:avLst/>
          </a:prstGeom>
        </p:spPr>
        <p:txBody>
          <a:bodyPr>
            <a:noAutofit/>
          </a:bodyPr>
          <a:lstStyle>
            <a:lvl1pPr marL="0" indent="0" algn="ctr">
              <a:buNone/>
              <a:defRPr sz="800" baseline="0">
                <a:solidFill>
                  <a:schemeClr val="accent2"/>
                </a:solidFill>
                <a:latin typeface="+mj-lt"/>
              </a:defRPr>
            </a:lvl1pPr>
          </a:lstStyle>
          <a:p>
            <a:r>
              <a:rPr lang="en-US"/>
              <a:t>Click here to add Client / Partner Logo</a:t>
            </a:r>
            <a:endParaRPr lang="en-IN"/>
          </a:p>
        </p:txBody>
      </p:sp>
      <p:sp>
        <p:nvSpPr>
          <p:cNvPr id="18" name="object 8"/>
          <p:cNvSpPr/>
          <p:nvPr userDrawn="1"/>
        </p:nvSpPr>
        <p:spPr>
          <a:xfrm>
            <a:off x="7827005" y="1595516"/>
            <a:ext cx="1038159" cy="1384209"/>
          </a:xfrm>
          <a:custGeom>
            <a:avLst/>
            <a:gdLst/>
            <a:ahLst/>
            <a:cxnLst/>
            <a:rect l="l" t="t" r="r" b="b"/>
            <a:pathLst>
              <a:path w="4127753" h="4127749">
                <a:moveTo>
                  <a:pt x="2063876" y="0"/>
                </a:moveTo>
                <a:lnTo>
                  <a:pt x="1905544" y="6044"/>
                </a:lnTo>
                <a:lnTo>
                  <a:pt x="1747964" y="24179"/>
                </a:lnTo>
                <a:lnTo>
                  <a:pt x="1591885" y="54404"/>
                </a:lnTo>
                <a:lnTo>
                  <a:pt x="1438060" y="96719"/>
                </a:lnTo>
                <a:lnTo>
                  <a:pt x="1287239" y="151123"/>
                </a:lnTo>
                <a:lnTo>
                  <a:pt x="1140175" y="217618"/>
                </a:lnTo>
                <a:lnTo>
                  <a:pt x="997617" y="296202"/>
                </a:lnTo>
                <a:lnTo>
                  <a:pt x="860317" y="386876"/>
                </a:lnTo>
                <a:lnTo>
                  <a:pt x="729027" y="489640"/>
                </a:lnTo>
                <a:lnTo>
                  <a:pt x="604497" y="604494"/>
                </a:lnTo>
                <a:lnTo>
                  <a:pt x="489642" y="729024"/>
                </a:lnTo>
                <a:lnTo>
                  <a:pt x="386878" y="860314"/>
                </a:lnTo>
                <a:lnTo>
                  <a:pt x="296203" y="997614"/>
                </a:lnTo>
                <a:lnTo>
                  <a:pt x="217619" y="1140171"/>
                </a:lnTo>
                <a:lnTo>
                  <a:pt x="151124" y="1287236"/>
                </a:lnTo>
                <a:lnTo>
                  <a:pt x="96719" y="1438057"/>
                </a:lnTo>
                <a:lnTo>
                  <a:pt x="54404" y="1591882"/>
                </a:lnTo>
                <a:lnTo>
                  <a:pt x="24179" y="1747961"/>
                </a:lnTo>
                <a:lnTo>
                  <a:pt x="6044" y="1905542"/>
                </a:lnTo>
                <a:lnTo>
                  <a:pt x="0" y="2063874"/>
                </a:lnTo>
                <a:lnTo>
                  <a:pt x="6044" y="2222206"/>
                </a:lnTo>
                <a:lnTo>
                  <a:pt x="24179" y="2379787"/>
                </a:lnTo>
                <a:lnTo>
                  <a:pt x="54404" y="2535866"/>
                </a:lnTo>
                <a:lnTo>
                  <a:pt x="96719" y="2689691"/>
                </a:lnTo>
                <a:lnTo>
                  <a:pt x="151124" y="2840512"/>
                </a:lnTo>
                <a:lnTo>
                  <a:pt x="217619" y="2987577"/>
                </a:lnTo>
                <a:lnTo>
                  <a:pt x="296203" y="3130134"/>
                </a:lnTo>
                <a:lnTo>
                  <a:pt x="386878" y="3267434"/>
                </a:lnTo>
                <a:lnTo>
                  <a:pt x="489642" y="3398724"/>
                </a:lnTo>
                <a:lnTo>
                  <a:pt x="604497" y="3523254"/>
                </a:lnTo>
                <a:lnTo>
                  <a:pt x="729027" y="3638108"/>
                </a:lnTo>
                <a:lnTo>
                  <a:pt x="860317" y="3740872"/>
                </a:lnTo>
                <a:lnTo>
                  <a:pt x="997617" y="3831546"/>
                </a:lnTo>
                <a:lnTo>
                  <a:pt x="1140175" y="3910131"/>
                </a:lnTo>
                <a:lnTo>
                  <a:pt x="1287239" y="3976625"/>
                </a:lnTo>
                <a:lnTo>
                  <a:pt x="1438060" y="4031029"/>
                </a:lnTo>
                <a:lnTo>
                  <a:pt x="1591885" y="4073344"/>
                </a:lnTo>
                <a:lnTo>
                  <a:pt x="1747964" y="4103569"/>
                </a:lnTo>
                <a:lnTo>
                  <a:pt x="1905544" y="4121704"/>
                </a:lnTo>
                <a:lnTo>
                  <a:pt x="2063876" y="4127749"/>
                </a:lnTo>
                <a:lnTo>
                  <a:pt x="2222208" y="4121704"/>
                </a:lnTo>
                <a:lnTo>
                  <a:pt x="2379789" y="4103569"/>
                </a:lnTo>
                <a:lnTo>
                  <a:pt x="2535868" y="4073344"/>
                </a:lnTo>
                <a:lnTo>
                  <a:pt x="2689693" y="4031029"/>
                </a:lnTo>
                <a:lnTo>
                  <a:pt x="2840513" y="3976625"/>
                </a:lnTo>
                <a:lnTo>
                  <a:pt x="2987578" y="3910131"/>
                </a:lnTo>
                <a:lnTo>
                  <a:pt x="3130136" y="3831546"/>
                </a:lnTo>
                <a:lnTo>
                  <a:pt x="3267436" y="3740872"/>
                </a:lnTo>
                <a:lnTo>
                  <a:pt x="3398726" y="3638108"/>
                </a:lnTo>
                <a:lnTo>
                  <a:pt x="3523256" y="3523254"/>
                </a:lnTo>
                <a:lnTo>
                  <a:pt x="3638111" y="3398724"/>
                </a:lnTo>
                <a:lnTo>
                  <a:pt x="3740875" y="3267434"/>
                </a:lnTo>
                <a:lnTo>
                  <a:pt x="3831550" y="3130134"/>
                </a:lnTo>
                <a:lnTo>
                  <a:pt x="3910134" y="2987577"/>
                </a:lnTo>
                <a:lnTo>
                  <a:pt x="3976629" y="2840512"/>
                </a:lnTo>
                <a:lnTo>
                  <a:pt x="4031034" y="2689691"/>
                </a:lnTo>
                <a:lnTo>
                  <a:pt x="4073349" y="2535866"/>
                </a:lnTo>
                <a:lnTo>
                  <a:pt x="4103574" y="2379787"/>
                </a:lnTo>
                <a:lnTo>
                  <a:pt x="4121708" y="2222206"/>
                </a:lnTo>
                <a:lnTo>
                  <a:pt x="4127753" y="2063874"/>
                </a:lnTo>
                <a:lnTo>
                  <a:pt x="4121708" y="1905542"/>
                </a:lnTo>
                <a:lnTo>
                  <a:pt x="4103574" y="1747961"/>
                </a:lnTo>
                <a:lnTo>
                  <a:pt x="4073349" y="1591882"/>
                </a:lnTo>
                <a:lnTo>
                  <a:pt x="4031034" y="1438057"/>
                </a:lnTo>
                <a:lnTo>
                  <a:pt x="3976629" y="1287236"/>
                </a:lnTo>
                <a:lnTo>
                  <a:pt x="3910134" y="1140171"/>
                </a:lnTo>
                <a:lnTo>
                  <a:pt x="3831550" y="997614"/>
                </a:lnTo>
                <a:lnTo>
                  <a:pt x="3740875" y="860314"/>
                </a:lnTo>
                <a:lnTo>
                  <a:pt x="3638111" y="729024"/>
                </a:lnTo>
                <a:lnTo>
                  <a:pt x="3523256" y="604494"/>
                </a:lnTo>
                <a:lnTo>
                  <a:pt x="3398726" y="489640"/>
                </a:lnTo>
                <a:lnTo>
                  <a:pt x="3267436" y="386876"/>
                </a:lnTo>
                <a:lnTo>
                  <a:pt x="3130136" y="296202"/>
                </a:lnTo>
                <a:lnTo>
                  <a:pt x="2987578" y="217618"/>
                </a:lnTo>
                <a:lnTo>
                  <a:pt x="2840513" y="151123"/>
                </a:lnTo>
                <a:lnTo>
                  <a:pt x="2689693" y="96719"/>
                </a:lnTo>
                <a:lnTo>
                  <a:pt x="2535868" y="54404"/>
                </a:lnTo>
                <a:lnTo>
                  <a:pt x="2379789" y="24179"/>
                </a:lnTo>
                <a:lnTo>
                  <a:pt x="2222208" y="6044"/>
                </a:lnTo>
                <a:lnTo>
                  <a:pt x="2063876" y="0"/>
                </a:lnTo>
                <a:close/>
              </a:path>
            </a:pathLst>
          </a:custGeom>
          <a:solidFill>
            <a:srgbClr val="00A1E0"/>
          </a:solidFill>
        </p:spPr>
        <p:txBody>
          <a:bodyPr wrap="square" lIns="0" tIns="0" rIns="0" bIns="0" rtlCol="0">
            <a:noAutofit/>
          </a:bodyPr>
          <a:lstStyle/>
          <a:p>
            <a:pPr defTabSz="457200"/>
            <a:endParaRPr>
              <a:solidFill>
                <a:srgbClr val="000000"/>
              </a:solidFill>
            </a:endParaRPr>
          </a:p>
        </p:txBody>
      </p:sp>
      <p:sp>
        <p:nvSpPr>
          <p:cNvPr id="21" name="object 9"/>
          <p:cNvSpPr/>
          <p:nvPr userDrawn="1"/>
        </p:nvSpPr>
        <p:spPr>
          <a:xfrm>
            <a:off x="4987213" y="4060012"/>
            <a:ext cx="641535" cy="855381"/>
          </a:xfrm>
          <a:custGeom>
            <a:avLst/>
            <a:gdLst/>
            <a:ahLst/>
            <a:cxnLst/>
            <a:rect l="l" t="t" r="r" b="b"/>
            <a:pathLst>
              <a:path w="1880363" h="1880367">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3"/>
                </a:lnTo>
                <a:lnTo>
                  <a:pt x="2753" y="1012310"/>
                </a:lnTo>
                <a:lnTo>
                  <a:pt x="11014" y="1084095"/>
                </a:lnTo>
                <a:lnTo>
                  <a:pt x="24783" y="1155196"/>
                </a:lnTo>
                <a:lnTo>
                  <a:pt x="44059" y="1225270"/>
                </a:lnTo>
                <a:lnTo>
                  <a:pt x="68843" y="1293975"/>
                </a:lnTo>
                <a:lnTo>
                  <a:pt x="99134" y="1360969"/>
                </a:lnTo>
                <a:lnTo>
                  <a:pt x="134933" y="1425911"/>
                </a:lnTo>
                <a:lnTo>
                  <a:pt x="176239" y="1488456"/>
                </a:lnTo>
                <a:lnTo>
                  <a:pt x="223052" y="1548265"/>
                </a:lnTo>
                <a:lnTo>
                  <a:pt x="275373" y="1604993"/>
                </a:lnTo>
                <a:lnTo>
                  <a:pt x="332102" y="1657314"/>
                </a:lnTo>
                <a:lnTo>
                  <a:pt x="391911" y="1704128"/>
                </a:lnTo>
                <a:lnTo>
                  <a:pt x="454457" y="1745434"/>
                </a:lnTo>
                <a:lnTo>
                  <a:pt x="519398" y="1781232"/>
                </a:lnTo>
                <a:lnTo>
                  <a:pt x="586392" y="1811523"/>
                </a:lnTo>
                <a:lnTo>
                  <a:pt x="655098" y="1836307"/>
                </a:lnTo>
                <a:lnTo>
                  <a:pt x="725172" y="1855583"/>
                </a:lnTo>
                <a:lnTo>
                  <a:pt x="796273" y="1869352"/>
                </a:lnTo>
                <a:lnTo>
                  <a:pt x="868058" y="1877613"/>
                </a:lnTo>
                <a:lnTo>
                  <a:pt x="940185" y="1880367"/>
                </a:lnTo>
                <a:lnTo>
                  <a:pt x="1012312" y="1877613"/>
                </a:lnTo>
                <a:lnTo>
                  <a:pt x="1084097" y="1869352"/>
                </a:lnTo>
                <a:lnTo>
                  <a:pt x="1155197" y="1855583"/>
                </a:lnTo>
                <a:lnTo>
                  <a:pt x="1225271" y="1836307"/>
                </a:lnTo>
                <a:lnTo>
                  <a:pt x="1293976" y="1811523"/>
                </a:lnTo>
                <a:lnTo>
                  <a:pt x="1360970" y="1781232"/>
                </a:lnTo>
                <a:lnTo>
                  <a:pt x="1425911" y="1745434"/>
                </a:lnTo>
                <a:lnTo>
                  <a:pt x="1488456" y="1704128"/>
                </a:lnTo>
                <a:lnTo>
                  <a:pt x="1548264" y="1657314"/>
                </a:lnTo>
                <a:lnTo>
                  <a:pt x="1604992" y="1604993"/>
                </a:lnTo>
                <a:lnTo>
                  <a:pt x="1657313" y="1548265"/>
                </a:lnTo>
                <a:lnTo>
                  <a:pt x="1704126" y="1488456"/>
                </a:lnTo>
                <a:lnTo>
                  <a:pt x="1745432" y="1425911"/>
                </a:lnTo>
                <a:lnTo>
                  <a:pt x="1781230" y="1360969"/>
                </a:lnTo>
                <a:lnTo>
                  <a:pt x="1811521" y="1293975"/>
                </a:lnTo>
                <a:lnTo>
                  <a:pt x="1836304" y="1225270"/>
                </a:lnTo>
                <a:lnTo>
                  <a:pt x="1855580" y="1155196"/>
                </a:lnTo>
                <a:lnTo>
                  <a:pt x="1869349" y="1084095"/>
                </a:lnTo>
                <a:lnTo>
                  <a:pt x="1877610" y="1012310"/>
                </a:lnTo>
                <a:lnTo>
                  <a:pt x="1880363" y="940183"/>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rgbClr val="0D356E"/>
          </a:solidFill>
        </p:spPr>
        <p:txBody>
          <a:bodyPr wrap="square" lIns="0" tIns="0" rIns="0" bIns="0" rtlCol="0">
            <a:noAutofit/>
          </a:bodyPr>
          <a:lstStyle/>
          <a:p>
            <a:pPr defTabSz="457200"/>
            <a:endParaRPr>
              <a:solidFill>
                <a:srgbClr val="000000"/>
              </a:solidFill>
            </a:endParaRPr>
          </a:p>
        </p:txBody>
      </p:sp>
      <p:sp>
        <p:nvSpPr>
          <p:cNvPr id="23" name="object 10"/>
          <p:cNvSpPr/>
          <p:nvPr userDrawn="1"/>
        </p:nvSpPr>
        <p:spPr>
          <a:xfrm>
            <a:off x="6380528" y="3046787"/>
            <a:ext cx="637328" cy="849771"/>
          </a:xfrm>
          <a:custGeom>
            <a:avLst/>
            <a:gdLst/>
            <a:ahLst/>
            <a:cxnLst/>
            <a:rect l="l" t="t" r="r" b="b"/>
            <a:pathLst>
              <a:path w="1390729" h="1390729">
                <a:moveTo>
                  <a:pt x="695364" y="0"/>
                </a:moveTo>
                <a:lnTo>
                  <a:pt x="642019" y="2036"/>
                </a:lnTo>
                <a:lnTo>
                  <a:pt x="588926" y="8146"/>
                </a:lnTo>
                <a:lnTo>
                  <a:pt x="536340" y="18330"/>
                </a:lnTo>
                <a:lnTo>
                  <a:pt x="484512" y="32586"/>
                </a:lnTo>
                <a:lnTo>
                  <a:pt x="433697" y="50916"/>
                </a:lnTo>
                <a:lnTo>
                  <a:pt x="384147" y="73320"/>
                </a:lnTo>
                <a:lnTo>
                  <a:pt x="336116" y="99796"/>
                </a:lnTo>
                <a:lnTo>
                  <a:pt x="289856" y="130346"/>
                </a:lnTo>
                <a:lnTo>
                  <a:pt x="245621" y="164970"/>
                </a:lnTo>
                <a:lnTo>
                  <a:pt x="203663" y="203667"/>
                </a:lnTo>
                <a:lnTo>
                  <a:pt x="164967" y="245623"/>
                </a:lnTo>
                <a:lnTo>
                  <a:pt x="130344" y="289858"/>
                </a:lnTo>
                <a:lnTo>
                  <a:pt x="99795" y="336117"/>
                </a:lnTo>
                <a:lnTo>
                  <a:pt x="73319" y="384148"/>
                </a:lnTo>
                <a:lnTo>
                  <a:pt x="50915" y="433698"/>
                </a:lnTo>
                <a:lnTo>
                  <a:pt x="32586" y="484512"/>
                </a:lnTo>
                <a:lnTo>
                  <a:pt x="18329" y="536339"/>
                </a:lnTo>
                <a:lnTo>
                  <a:pt x="8146" y="588926"/>
                </a:lnTo>
                <a:lnTo>
                  <a:pt x="2036" y="642018"/>
                </a:lnTo>
                <a:lnTo>
                  <a:pt x="0" y="695364"/>
                </a:lnTo>
                <a:lnTo>
                  <a:pt x="2036" y="748710"/>
                </a:lnTo>
                <a:lnTo>
                  <a:pt x="8146" y="801802"/>
                </a:lnTo>
                <a:lnTo>
                  <a:pt x="18329" y="854389"/>
                </a:lnTo>
                <a:lnTo>
                  <a:pt x="32586" y="906216"/>
                </a:lnTo>
                <a:lnTo>
                  <a:pt x="50915" y="957030"/>
                </a:lnTo>
                <a:lnTo>
                  <a:pt x="73319" y="1006580"/>
                </a:lnTo>
                <a:lnTo>
                  <a:pt x="99795" y="1054610"/>
                </a:lnTo>
                <a:lnTo>
                  <a:pt x="130344" y="1100870"/>
                </a:lnTo>
                <a:lnTo>
                  <a:pt x="164967" y="1145104"/>
                </a:lnTo>
                <a:lnTo>
                  <a:pt x="203663" y="1187061"/>
                </a:lnTo>
                <a:lnTo>
                  <a:pt x="245621" y="1225758"/>
                </a:lnTo>
                <a:lnTo>
                  <a:pt x="289856" y="1260381"/>
                </a:lnTo>
                <a:lnTo>
                  <a:pt x="336116" y="1290931"/>
                </a:lnTo>
                <a:lnTo>
                  <a:pt x="384147" y="1317408"/>
                </a:lnTo>
                <a:lnTo>
                  <a:pt x="433697" y="1339812"/>
                </a:lnTo>
                <a:lnTo>
                  <a:pt x="484512" y="1358142"/>
                </a:lnTo>
                <a:lnTo>
                  <a:pt x="536340" y="1372399"/>
                </a:lnTo>
                <a:lnTo>
                  <a:pt x="588926" y="1382582"/>
                </a:lnTo>
                <a:lnTo>
                  <a:pt x="642019" y="1388692"/>
                </a:lnTo>
                <a:lnTo>
                  <a:pt x="695364" y="1390729"/>
                </a:lnTo>
                <a:lnTo>
                  <a:pt x="748710" y="1388692"/>
                </a:lnTo>
                <a:lnTo>
                  <a:pt x="801802" y="1382582"/>
                </a:lnTo>
                <a:lnTo>
                  <a:pt x="854389" y="1372399"/>
                </a:lnTo>
                <a:lnTo>
                  <a:pt x="906215" y="1358142"/>
                </a:lnTo>
                <a:lnTo>
                  <a:pt x="957030" y="1339812"/>
                </a:lnTo>
                <a:lnTo>
                  <a:pt x="1006579" y="1317408"/>
                </a:lnTo>
                <a:lnTo>
                  <a:pt x="1054609" y="1290931"/>
                </a:lnTo>
                <a:lnTo>
                  <a:pt x="1100868" y="1260381"/>
                </a:lnTo>
                <a:lnTo>
                  <a:pt x="1145102" y="1225758"/>
                </a:lnTo>
                <a:lnTo>
                  <a:pt x="1187058" y="1187061"/>
                </a:lnTo>
                <a:lnTo>
                  <a:pt x="1225755" y="1145104"/>
                </a:lnTo>
                <a:lnTo>
                  <a:pt x="1260379" y="1100870"/>
                </a:lnTo>
                <a:lnTo>
                  <a:pt x="1290930" y="1054610"/>
                </a:lnTo>
                <a:lnTo>
                  <a:pt x="1317408" y="1006580"/>
                </a:lnTo>
                <a:lnTo>
                  <a:pt x="1339811" y="957030"/>
                </a:lnTo>
                <a:lnTo>
                  <a:pt x="1358142" y="906216"/>
                </a:lnTo>
                <a:lnTo>
                  <a:pt x="1372399" y="854389"/>
                </a:lnTo>
                <a:lnTo>
                  <a:pt x="1382583" y="801802"/>
                </a:lnTo>
                <a:lnTo>
                  <a:pt x="1388693" y="748710"/>
                </a:lnTo>
                <a:lnTo>
                  <a:pt x="1390729" y="695364"/>
                </a:lnTo>
                <a:lnTo>
                  <a:pt x="1388693" y="642018"/>
                </a:lnTo>
                <a:lnTo>
                  <a:pt x="1382583" y="588926"/>
                </a:lnTo>
                <a:lnTo>
                  <a:pt x="1372399" y="536339"/>
                </a:lnTo>
                <a:lnTo>
                  <a:pt x="1358142" y="484512"/>
                </a:lnTo>
                <a:lnTo>
                  <a:pt x="1339811" y="433698"/>
                </a:lnTo>
                <a:lnTo>
                  <a:pt x="1317408" y="384148"/>
                </a:lnTo>
                <a:lnTo>
                  <a:pt x="1290930" y="336117"/>
                </a:lnTo>
                <a:lnTo>
                  <a:pt x="1260379" y="289858"/>
                </a:lnTo>
                <a:lnTo>
                  <a:pt x="1225755" y="245623"/>
                </a:lnTo>
                <a:lnTo>
                  <a:pt x="1187058" y="203667"/>
                </a:lnTo>
                <a:lnTo>
                  <a:pt x="1145102" y="164970"/>
                </a:lnTo>
                <a:lnTo>
                  <a:pt x="1100868" y="130346"/>
                </a:lnTo>
                <a:lnTo>
                  <a:pt x="1054609" y="99796"/>
                </a:lnTo>
                <a:lnTo>
                  <a:pt x="1006579" y="73320"/>
                </a:lnTo>
                <a:lnTo>
                  <a:pt x="957030" y="50916"/>
                </a:lnTo>
                <a:lnTo>
                  <a:pt x="906215" y="32586"/>
                </a:lnTo>
                <a:lnTo>
                  <a:pt x="854389" y="18330"/>
                </a:lnTo>
                <a:lnTo>
                  <a:pt x="801802" y="8146"/>
                </a:lnTo>
                <a:lnTo>
                  <a:pt x="748710" y="2036"/>
                </a:lnTo>
                <a:lnTo>
                  <a:pt x="695364" y="0"/>
                </a:lnTo>
                <a:close/>
              </a:path>
            </a:pathLst>
          </a:custGeom>
          <a:solidFill>
            <a:srgbClr val="6DC24A"/>
          </a:solidFill>
        </p:spPr>
        <p:txBody>
          <a:bodyPr wrap="square" lIns="0" tIns="0" rIns="0" bIns="0" rtlCol="0">
            <a:noAutofit/>
          </a:bodyPr>
          <a:lstStyle/>
          <a:p>
            <a:pPr defTabSz="457200"/>
            <a:endParaRPr>
              <a:solidFill>
                <a:srgbClr val="000000"/>
              </a:solidFill>
            </a:endParaRPr>
          </a:p>
        </p:txBody>
      </p:sp>
      <p:sp>
        <p:nvSpPr>
          <p:cNvPr id="24" name="object 11"/>
          <p:cNvSpPr/>
          <p:nvPr userDrawn="1"/>
        </p:nvSpPr>
        <p:spPr>
          <a:xfrm>
            <a:off x="5949924" y="481976"/>
            <a:ext cx="579139" cy="772185"/>
          </a:xfrm>
          <a:custGeom>
            <a:avLst/>
            <a:gdLst/>
            <a:ahLst/>
            <a:cxnLst/>
            <a:rect l="l" t="t" r="r" b="b"/>
            <a:pathLst>
              <a:path w="1263752" h="1263753">
                <a:moveTo>
                  <a:pt x="631876" y="0"/>
                </a:moveTo>
                <a:lnTo>
                  <a:pt x="583400" y="1850"/>
                </a:lnTo>
                <a:lnTo>
                  <a:pt x="535155" y="7402"/>
                </a:lnTo>
                <a:lnTo>
                  <a:pt x="487369" y="16656"/>
                </a:lnTo>
                <a:lnTo>
                  <a:pt x="440274" y="29611"/>
                </a:lnTo>
                <a:lnTo>
                  <a:pt x="394098" y="46268"/>
                </a:lnTo>
                <a:lnTo>
                  <a:pt x="349072" y="66626"/>
                </a:lnTo>
                <a:lnTo>
                  <a:pt x="305426" y="90685"/>
                </a:lnTo>
                <a:lnTo>
                  <a:pt x="263390" y="118446"/>
                </a:lnTo>
                <a:lnTo>
                  <a:pt x="223194" y="149908"/>
                </a:lnTo>
                <a:lnTo>
                  <a:pt x="185067" y="185072"/>
                </a:lnTo>
                <a:lnTo>
                  <a:pt x="149904" y="223198"/>
                </a:lnTo>
                <a:lnTo>
                  <a:pt x="118443" y="263394"/>
                </a:lnTo>
                <a:lnTo>
                  <a:pt x="90683" y="305429"/>
                </a:lnTo>
                <a:lnTo>
                  <a:pt x="66624" y="349075"/>
                </a:lnTo>
                <a:lnTo>
                  <a:pt x="46266" y="394100"/>
                </a:lnTo>
                <a:lnTo>
                  <a:pt x="29610" y="440276"/>
                </a:lnTo>
                <a:lnTo>
                  <a:pt x="16656" y="487371"/>
                </a:lnTo>
                <a:lnTo>
                  <a:pt x="7402" y="535156"/>
                </a:lnTo>
                <a:lnTo>
                  <a:pt x="1850" y="583401"/>
                </a:lnTo>
                <a:lnTo>
                  <a:pt x="0" y="631876"/>
                </a:lnTo>
                <a:lnTo>
                  <a:pt x="1850" y="680351"/>
                </a:lnTo>
                <a:lnTo>
                  <a:pt x="7402" y="728596"/>
                </a:lnTo>
                <a:lnTo>
                  <a:pt x="16656" y="776381"/>
                </a:lnTo>
                <a:lnTo>
                  <a:pt x="29610" y="823477"/>
                </a:lnTo>
                <a:lnTo>
                  <a:pt x="46266" y="869652"/>
                </a:lnTo>
                <a:lnTo>
                  <a:pt x="66624" y="914677"/>
                </a:lnTo>
                <a:lnTo>
                  <a:pt x="90683" y="958323"/>
                </a:lnTo>
                <a:lnTo>
                  <a:pt x="118443" y="1000358"/>
                </a:lnTo>
                <a:lnTo>
                  <a:pt x="149904" y="1040554"/>
                </a:lnTo>
                <a:lnTo>
                  <a:pt x="185067" y="1078680"/>
                </a:lnTo>
                <a:lnTo>
                  <a:pt x="223194" y="1113844"/>
                </a:lnTo>
                <a:lnTo>
                  <a:pt x="263390" y="1145306"/>
                </a:lnTo>
                <a:lnTo>
                  <a:pt x="305426" y="1173067"/>
                </a:lnTo>
                <a:lnTo>
                  <a:pt x="349072" y="1197127"/>
                </a:lnTo>
                <a:lnTo>
                  <a:pt x="394098" y="1217485"/>
                </a:lnTo>
                <a:lnTo>
                  <a:pt x="440274" y="1234141"/>
                </a:lnTo>
                <a:lnTo>
                  <a:pt x="487369" y="1247096"/>
                </a:lnTo>
                <a:lnTo>
                  <a:pt x="535155" y="1256350"/>
                </a:lnTo>
                <a:lnTo>
                  <a:pt x="583400" y="1261902"/>
                </a:lnTo>
                <a:lnTo>
                  <a:pt x="631876" y="1263753"/>
                </a:lnTo>
                <a:lnTo>
                  <a:pt x="680351" y="1261902"/>
                </a:lnTo>
                <a:lnTo>
                  <a:pt x="728596" y="1256350"/>
                </a:lnTo>
                <a:lnTo>
                  <a:pt x="776382" y="1247096"/>
                </a:lnTo>
                <a:lnTo>
                  <a:pt x="823477" y="1234141"/>
                </a:lnTo>
                <a:lnTo>
                  <a:pt x="869653" y="1217485"/>
                </a:lnTo>
                <a:lnTo>
                  <a:pt x="914679" y="1197127"/>
                </a:lnTo>
                <a:lnTo>
                  <a:pt x="958325" y="1173067"/>
                </a:lnTo>
                <a:lnTo>
                  <a:pt x="1000361" y="1145306"/>
                </a:lnTo>
                <a:lnTo>
                  <a:pt x="1040557" y="1113844"/>
                </a:lnTo>
                <a:lnTo>
                  <a:pt x="1078684" y="1078680"/>
                </a:lnTo>
                <a:lnTo>
                  <a:pt x="1113847" y="1040554"/>
                </a:lnTo>
                <a:lnTo>
                  <a:pt x="1145308" y="1000358"/>
                </a:lnTo>
                <a:lnTo>
                  <a:pt x="1173068" y="958323"/>
                </a:lnTo>
                <a:lnTo>
                  <a:pt x="1197127" y="914677"/>
                </a:lnTo>
                <a:lnTo>
                  <a:pt x="1217485" y="869652"/>
                </a:lnTo>
                <a:lnTo>
                  <a:pt x="1234141" y="823477"/>
                </a:lnTo>
                <a:lnTo>
                  <a:pt x="1247096" y="776381"/>
                </a:lnTo>
                <a:lnTo>
                  <a:pt x="1256349" y="728596"/>
                </a:lnTo>
                <a:lnTo>
                  <a:pt x="1261901" y="680351"/>
                </a:lnTo>
                <a:lnTo>
                  <a:pt x="1263752" y="631876"/>
                </a:lnTo>
                <a:lnTo>
                  <a:pt x="1261901" y="583401"/>
                </a:lnTo>
                <a:lnTo>
                  <a:pt x="1256349" y="535156"/>
                </a:lnTo>
                <a:lnTo>
                  <a:pt x="1247096" y="487371"/>
                </a:lnTo>
                <a:lnTo>
                  <a:pt x="1234141" y="440276"/>
                </a:lnTo>
                <a:lnTo>
                  <a:pt x="1217485" y="394100"/>
                </a:lnTo>
                <a:lnTo>
                  <a:pt x="1197127" y="349075"/>
                </a:lnTo>
                <a:lnTo>
                  <a:pt x="1173068" y="305429"/>
                </a:lnTo>
                <a:lnTo>
                  <a:pt x="1145308" y="263394"/>
                </a:lnTo>
                <a:lnTo>
                  <a:pt x="1113847" y="223198"/>
                </a:lnTo>
                <a:lnTo>
                  <a:pt x="1078684" y="185072"/>
                </a:lnTo>
                <a:lnTo>
                  <a:pt x="1040557" y="149908"/>
                </a:lnTo>
                <a:lnTo>
                  <a:pt x="1000361" y="118446"/>
                </a:lnTo>
                <a:lnTo>
                  <a:pt x="958325" y="90685"/>
                </a:lnTo>
                <a:lnTo>
                  <a:pt x="914679" y="66626"/>
                </a:lnTo>
                <a:lnTo>
                  <a:pt x="869653" y="46268"/>
                </a:lnTo>
                <a:lnTo>
                  <a:pt x="823477" y="29611"/>
                </a:lnTo>
                <a:lnTo>
                  <a:pt x="776382" y="16656"/>
                </a:lnTo>
                <a:lnTo>
                  <a:pt x="728596" y="7402"/>
                </a:lnTo>
                <a:lnTo>
                  <a:pt x="680351" y="1850"/>
                </a:lnTo>
                <a:lnTo>
                  <a:pt x="631876" y="0"/>
                </a:lnTo>
                <a:close/>
              </a:path>
            </a:pathLst>
          </a:custGeom>
          <a:solidFill>
            <a:srgbClr val="EE3340"/>
          </a:solidFill>
        </p:spPr>
        <p:txBody>
          <a:bodyPr wrap="square" lIns="0" tIns="0" rIns="0" bIns="0" rtlCol="0">
            <a:noAutofit/>
          </a:bodyPr>
          <a:lstStyle/>
          <a:p>
            <a:pPr defTabSz="457200"/>
            <a:endParaRPr>
              <a:solidFill>
                <a:srgbClr val="000000"/>
              </a:solidFill>
            </a:endParaRPr>
          </a:p>
        </p:txBody>
      </p:sp>
      <p:cxnSp>
        <p:nvCxnSpPr>
          <p:cNvPr id="26"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28" name="Picture 2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704547" y="5125860"/>
            <a:ext cx="1306800" cy="1463147"/>
          </a:xfrm>
          <a:prstGeom prst="rect">
            <a:avLst/>
          </a:prstGeom>
        </p:spPr>
      </p:pic>
      <p:sp>
        <p:nvSpPr>
          <p:cNvPr id="16" name="Title 1"/>
          <p:cNvSpPr>
            <a:spLocks noGrp="1"/>
          </p:cNvSpPr>
          <p:nvPr>
            <p:ph type="ctrTitle" hasCustomPrompt="1"/>
          </p:nvPr>
        </p:nvSpPr>
        <p:spPr>
          <a:xfrm>
            <a:off x="713836" y="1219200"/>
            <a:ext cx="6946900" cy="1625600"/>
          </a:xfrm>
          <a:prstGeom prst="rect">
            <a:avLst/>
          </a:prstGeom>
        </p:spPr>
        <p:txBody>
          <a:bodyPr vert="horz" wrap="square" lIns="0" tIns="0" rIns="0" bIns="0" rtlCol="0">
            <a:noAutofit/>
          </a:bodyPr>
          <a:lstStyle>
            <a:lvl1pPr>
              <a:defRPr lang="en-US" sz="3600" spc="-55" dirty="0">
                <a:solidFill>
                  <a:srgbClr val="0D356E"/>
                </a:solidFill>
                <a:latin typeface="+mn-lt"/>
              </a:defRPr>
            </a:lvl1pPr>
          </a:lstStyle>
          <a:p>
            <a:pPr marL="15394"/>
            <a:r>
              <a:rPr lang="en-US" sz="3600" b="1" u="sng" spc="-55">
                <a:solidFill>
                  <a:srgbClr val="0D356E"/>
                </a:solidFill>
                <a:latin typeface="+mn-lt"/>
                <a:cs typeface="Arial"/>
              </a:rPr>
              <a:t>Headline placeholder</a:t>
            </a:r>
            <a:br>
              <a:rPr lang="en-US" sz="3600" b="1" u="sng" spc="-55">
                <a:solidFill>
                  <a:srgbClr val="0D356E"/>
                </a:solidFill>
                <a:latin typeface="+mn-lt"/>
                <a:cs typeface="Arial"/>
              </a:rPr>
            </a:br>
            <a:r>
              <a:rPr lang="en-US" sz="3600" b="1" u="sng" spc="-36">
                <a:solidFill>
                  <a:srgbClr val="0D356E"/>
                </a:solidFill>
                <a:latin typeface="+mn-lt"/>
                <a:cs typeface="Arial"/>
              </a:rPr>
              <a:t>i</a:t>
            </a:r>
            <a:r>
              <a:rPr lang="en-US" sz="3600" b="1" u="sng" spc="-67">
                <a:solidFill>
                  <a:srgbClr val="0D356E"/>
                </a:solidFill>
                <a:latin typeface="+mn-lt"/>
                <a:cs typeface="Arial"/>
              </a:rPr>
              <a:t>n</a:t>
            </a:r>
            <a:r>
              <a:rPr lang="en-US" sz="3600" b="1" u="sng" spc="-6">
                <a:solidFill>
                  <a:srgbClr val="0D356E"/>
                </a:solidFill>
                <a:latin typeface="+mn-lt"/>
                <a:cs typeface="Arial"/>
              </a:rPr>
              <a:t> t</a:t>
            </a:r>
            <a:r>
              <a:rPr lang="en-US" sz="3600" b="1" u="sng" spc="-85">
                <a:solidFill>
                  <a:srgbClr val="0D356E"/>
                </a:solidFill>
                <a:latin typeface="+mn-lt"/>
                <a:cs typeface="Arial"/>
              </a:rPr>
              <a:t>w</a:t>
            </a:r>
            <a:r>
              <a:rPr lang="en-US" sz="3600" b="1" u="sng" spc="-67">
                <a:solidFill>
                  <a:srgbClr val="0D356E"/>
                </a:solidFill>
                <a:latin typeface="+mn-lt"/>
                <a:cs typeface="Arial"/>
              </a:rPr>
              <a:t>o</a:t>
            </a:r>
            <a:r>
              <a:rPr lang="en-US" sz="3600" b="1" u="sng" spc="-6">
                <a:solidFill>
                  <a:srgbClr val="0D356E"/>
                </a:solidFill>
                <a:latin typeface="+mn-lt"/>
                <a:cs typeface="Arial"/>
              </a:rPr>
              <a:t> </a:t>
            </a:r>
            <a:r>
              <a:rPr lang="en-US" sz="3600" b="1" u="sng" spc="-36">
                <a:solidFill>
                  <a:srgbClr val="0D356E"/>
                </a:solidFill>
                <a:latin typeface="+mn-lt"/>
                <a:cs typeface="Arial"/>
              </a:rPr>
              <a:t>li</a:t>
            </a:r>
            <a:r>
              <a:rPr lang="en-US" sz="3600" b="1" u="sng" spc="-73">
                <a:solidFill>
                  <a:srgbClr val="0D356E"/>
                </a:solidFill>
                <a:latin typeface="+mn-lt"/>
                <a:cs typeface="Arial"/>
              </a:rPr>
              <a:t>n</a:t>
            </a:r>
            <a:r>
              <a:rPr lang="en-US" sz="3600" b="1" u="sng" spc="-61">
                <a:solidFill>
                  <a:srgbClr val="0D356E"/>
                </a:solidFill>
                <a:latin typeface="+mn-lt"/>
                <a:cs typeface="Arial"/>
              </a:rPr>
              <a:t>es</a:t>
            </a:r>
            <a:endParaRPr lang="en-US" sz="3600" u="sng">
              <a:latin typeface="+mn-lt"/>
              <a:cs typeface="Arial"/>
            </a:endParaRPr>
          </a:p>
        </p:txBody>
      </p:sp>
      <p:sp>
        <p:nvSpPr>
          <p:cNvPr id="27" name="Text Placeholder 2"/>
          <p:cNvSpPr>
            <a:spLocks noGrp="1"/>
          </p:cNvSpPr>
          <p:nvPr>
            <p:ph type="body" sz="quarter" idx="10" hasCustomPrompt="1"/>
          </p:nvPr>
        </p:nvSpPr>
        <p:spPr>
          <a:xfrm>
            <a:off x="70935" y="3088351"/>
            <a:ext cx="4314029" cy="278304"/>
          </a:xfrm>
        </p:spPr>
        <p:txBody>
          <a:bodyPr/>
          <a:lstStyle>
            <a:lvl1pPr marL="15394" indent="0" algn="ctr" defTabSz="457200" rtl="0" eaLnBrk="1" latinLnBrk="0" hangingPunct="1">
              <a:lnSpc>
                <a:spcPct val="90000"/>
              </a:lnSpc>
              <a:spcBef>
                <a:spcPts val="2000"/>
              </a:spcBef>
              <a:buFont typeface="Arial" panose="020B0604020202020204" pitchFamily="34" charset="0"/>
              <a:buNone/>
              <a:defRPr lang="en-US" sz="1050" b="1" kern="1200" dirty="0">
                <a:solidFill>
                  <a:srgbClr val="0D356E"/>
                </a:solidFill>
                <a:latin typeface="+mn-lt"/>
                <a:ea typeface="+mn-ea"/>
                <a:cs typeface="Arial"/>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marL="15394" algn="ctr"/>
            <a:r>
              <a:rPr lang="en-US" sz="1050" b="1" err="1">
                <a:solidFill>
                  <a:srgbClr val="0D356E"/>
                </a:solidFill>
                <a:latin typeface="+mn-lt"/>
                <a:cs typeface="Arial"/>
              </a:rPr>
              <a:t>Subheadline</a:t>
            </a:r>
            <a:r>
              <a:rPr lang="en-US" sz="1050" b="1" spc="6">
                <a:solidFill>
                  <a:srgbClr val="0D356E"/>
                </a:solidFill>
                <a:latin typeface="+mn-lt"/>
                <a:cs typeface="Arial"/>
              </a:rPr>
              <a:t> </a:t>
            </a:r>
            <a:r>
              <a:rPr lang="en-US" sz="1050" b="1">
                <a:solidFill>
                  <a:srgbClr val="0D356E"/>
                </a:solidFill>
                <a:latin typeface="+mn-lt"/>
                <a:cs typeface="Arial"/>
              </a:rPr>
              <a:t>or</a:t>
            </a:r>
            <a:r>
              <a:rPr lang="en-US" sz="1050" b="1" spc="6">
                <a:solidFill>
                  <a:srgbClr val="0D356E"/>
                </a:solidFill>
                <a:latin typeface="+mn-lt"/>
                <a:cs typeface="Arial"/>
              </a:rPr>
              <a:t> </a:t>
            </a:r>
            <a:r>
              <a:rPr lang="en-US" sz="1050" b="1">
                <a:solidFill>
                  <a:srgbClr val="0D356E"/>
                </a:solidFill>
                <a:latin typeface="+mn-lt"/>
                <a:cs typeface="Arial"/>
              </a:rPr>
              <a:t>supportive</a:t>
            </a:r>
            <a:r>
              <a:rPr lang="en-US" sz="1050" b="1" spc="6">
                <a:solidFill>
                  <a:srgbClr val="0D356E"/>
                </a:solidFill>
                <a:latin typeface="+mn-lt"/>
                <a:cs typeface="Arial"/>
              </a:rPr>
              <a:t> </a:t>
            </a:r>
            <a:r>
              <a:rPr lang="en-US" sz="1050" b="1">
                <a:solidFill>
                  <a:srgbClr val="0D356E"/>
                </a:solidFill>
                <a:latin typeface="+mn-lt"/>
                <a:cs typeface="Arial"/>
              </a:rPr>
              <a:t>text</a:t>
            </a:r>
          </a:p>
        </p:txBody>
      </p:sp>
      <p:sp>
        <p:nvSpPr>
          <p:cNvPr id="29" name="Text Placeholder 2"/>
          <p:cNvSpPr>
            <a:spLocks noGrp="1"/>
          </p:cNvSpPr>
          <p:nvPr>
            <p:ph type="body" sz="quarter" idx="11" hasCustomPrompt="1"/>
          </p:nvPr>
        </p:nvSpPr>
        <p:spPr>
          <a:xfrm>
            <a:off x="190500" y="3409760"/>
            <a:ext cx="4051300" cy="677333"/>
          </a:xfrm>
        </p:spPr>
        <p:txBody>
          <a:bodyPr/>
          <a:lstStyle>
            <a:lvl1pPr marL="15394" indent="0" algn="ctr" defTabSz="1828800" rtl="0" eaLnBrk="1" latinLnBrk="0" hangingPunct="1">
              <a:lnSpc>
                <a:spcPct val="100000"/>
              </a:lnSpc>
              <a:spcBef>
                <a:spcPts val="0"/>
              </a:spcBef>
              <a:buFont typeface="Arial" panose="020B0604020202020204" pitchFamily="34" charset="0"/>
              <a:buNone/>
              <a:defRPr lang="en-US" sz="1050" kern="1200" spc="6" dirty="0">
                <a:solidFill>
                  <a:srgbClr val="0D356E"/>
                </a:solidFill>
                <a:latin typeface="+mn-lt"/>
                <a:ea typeface="+mn-ea"/>
                <a:cs typeface="Arial"/>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marL="15394" algn="ctr"/>
            <a:r>
              <a:rPr lang="en-US" sz="1050">
                <a:solidFill>
                  <a:srgbClr val="0D356E"/>
                </a:solidFill>
                <a:latin typeface="+mn-lt"/>
                <a:cs typeface="Arial"/>
              </a:rPr>
              <a:t>Lorem</a:t>
            </a:r>
            <a:r>
              <a:rPr lang="en-US" sz="1050" spc="6">
                <a:solidFill>
                  <a:srgbClr val="0D356E"/>
                </a:solidFill>
                <a:latin typeface="+mn-lt"/>
                <a:cs typeface="Arial"/>
              </a:rPr>
              <a:t> ipsum </a:t>
            </a:r>
            <a:r>
              <a:rPr lang="en-US" sz="1050">
                <a:solidFill>
                  <a:srgbClr val="0D356E"/>
                </a:solidFill>
                <a:latin typeface="+mn-lt"/>
                <a:cs typeface="Arial"/>
              </a:rPr>
              <a:t>do</a:t>
            </a:r>
            <a:r>
              <a:rPr lang="en-US" sz="1050" spc="6">
                <a:solidFill>
                  <a:srgbClr val="0D356E"/>
                </a:solidFill>
                <a:latin typeface="+mn-lt"/>
                <a:cs typeface="Arial"/>
              </a:rPr>
              <a:t>lor </a:t>
            </a:r>
            <a:r>
              <a:rPr lang="en-US" sz="1050">
                <a:solidFill>
                  <a:srgbClr val="0D356E"/>
                </a:solidFill>
                <a:latin typeface="+mn-lt"/>
                <a:cs typeface="Arial"/>
              </a:rPr>
              <a:t>sit</a:t>
            </a:r>
            <a:r>
              <a:rPr lang="en-US" sz="1050" spc="6">
                <a:solidFill>
                  <a:srgbClr val="0D356E"/>
                </a:solidFill>
                <a:latin typeface="+mn-lt"/>
                <a:cs typeface="Arial"/>
              </a:rPr>
              <a:t> </a:t>
            </a:r>
            <a:r>
              <a:rPr lang="en-US" sz="1050" err="1">
                <a:solidFill>
                  <a:srgbClr val="0D356E"/>
                </a:solidFill>
                <a:latin typeface="+mn-lt"/>
                <a:cs typeface="Arial"/>
              </a:rPr>
              <a:t>amet</a:t>
            </a:r>
            <a:r>
              <a:rPr lang="en-US" sz="1050">
                <a:solidFill>
                  <a:srgbClr val="0D356E"/>
                </a:solidFill>
                <a:latin typeface="+mn-lt"/>
                <a:cs typeface="Arial"/>
              </a:rPr>
              <a:t>,</a:t>
            </a:r>
            <a:r>
              <a:rPr lang="en-US" sz="1050" spc="6">
                <a:solidFill>
                  <a:srgbClr val="0D356E"/>
                </a:solidFill>
                <a:latin typeface="+mn-lt"/>
                <a:cs typeface="Arial"/>
              </a:rPr>
              <a:t> </a:t>
            </a:r>
            <a:r>
              <a:rPr lang="en-US" sz="1050" err="1">
                <a:solidFill>
                  <a:srgbClr val="0D356E"/>
                </a:solidFill>
                <a:latin typeface="+mn-lt"/>
                <a:cs typeface="Arial"/>
              </a:rPr>
              <a:t>consectetur</a:t>
            </a:r>
            <a:r>
              <a:rPr lang="en-US" sz="1050" spc="6">
                <a:solidFill>
                  <a:srgbClr val="0D356E"/>
                </a:solidFill>
                <a:latin typeface="+mn-lt"/>
                <a:cs typeface="Arial"/>
              </a:rPr>
              <a:t> </a:t>
            </a:r>
            <a:r>
              <a:rPr lang="en-US" sz="1050" err="1">
                <a:solidFill>
                  <a:srgbClr val="0D356E"/>
                </a:solidFill>
                <a:latin typeface="+mn-lt"/>
                <a:cs typeface="Arial"/>
              </a:rPr>
              <a:t>ad</a:t>
            </a:r>
            <a:r>
              <a:rPr lang="en-US" sz="1050" spc="6" err="1">
                <a:solidFill>
                  <a:srgbClr val="0D356E"/>
                </a:solidFill>
                <a:latin typeface="+mn-lt"/>
                <a:cs typeface="Arial"/>
              </a:rPr>
              <a:t>ipiscing</a:t>
            </a:r>
            <a:r>
              <a:rPr lang="en-US" sz="1050" spc="6">
                <a:solidFill>
                  <a:srgbClr val="0D356E"/>
                </a:solidFill>
                <a:latin typeface="+mn-lt"/>
                <a:cs typeface="Arial"/>
              </a:rPr>
              <a:t> </a:t>
            </a:r>
            <a:r>
              <a:rPr lang="en-US" sz="1050" err="1">
                <a:solidFill>
                  <a:srgbClr val="0D356E"/>
                </a:solidFill>
                <a:latin typeface="+mn-lt"/>
                <a:cs typeface="Arial"/>
              </a:rPr>
              <a:t>e</a:t>
            </a:r>
            <a:r>
              <a:rPr lang="en-US" sz="1050" spc="6" err="1">
                <a:solidFill>
                  <a:srgbClr val="0D356E"/>
                </a:solidFill>
                <a:latin typeface="+mn-lt"/>
                <a:cs typeface="Arial"/>
              </a:rPr>
              <a:t>lit</a:t>
            </a:r>
            <a:r>
              <a:rPr lang="en-US" sz="1050" spc="6">
                <a:solidFill>
                  <a:srgbClr val="0D356E"/>
                </a:solidFill>
                <a:latin typeface="+mn-lt"/>
                <a:cs typeface="Arial"/>
              </a:rPr>
              <a:t>. </a:t>
            </a:r>
            <a:br>
              <a:rPr lang="en-US" sz="1050" spc="6">
                <a:solidFill>
                  <a:srgbClr val="0D356E"/>
                </a:solidFill>
                <a:latin typeface="+mn-lt"/>
                <a:cs typeface="Arial"/>
              </a:rPr>
            </a:br>
            <a:r>
              <a:rPr lang="en-US" sz="1050" spc="6" err="1">
                <a:solidFill>
                  <a:srgbClr val="0D356E"/>
                </a:solidFill>
                <a:latin typeface="+mn-lt"/>
                <a:cs typeface="Arial"/>
              </a:rPr>
              <a:t>Morbi</a:t>
            </a:r>
            <a:r>
              <a:rPr lang="en-US" sz="1050" spc="6">
                <a:solidFill>
                  <a:srgbClr val="0D356E"/>
                </a:solidFill>
                <a:latin typeface="+mn-lt"/>
                <a:cs typeface="Arial"/>
              </a:rPr>
              <a:t> </a:t>
            </a:r>
            <a:r>
              <a:rPr lang="en-US" sz="1050">
                <a:solidFill>
                  <a:srgbClr val="0D356E"/>
                </a:solidFill>
                <a:latin typeface="+mn-lt"/>
                <a:cs typeface="Arial"/>
              </a:rPr>
              <a:t>at</a:t>
            </a:r>
            <a:r>
              <a:rPr lang="en-US" sz="1050" spc="6">
                <a:solidFill>
                  <a:srgbClr val="0D356E"/>
                </a:solidFill>
                <a:latin typeface="+mn-lt"/>
                <a:cs typeface="Arial"/>
              </a:rPr>
              <a:t> </a:t>
            </a:r>
            <a:r>
              <a:rPr lang="en-US" sz="1050">
                <a:solidFill>
                  <a:srgbClr val="0D356E"/>
                </a:solidFill>
                <a:latin typeface="+mn-lt"/>
                <a:cs typeface="Arial"/>
              </a:rPr>
              <a:t>mi</a:t>
            </a:r>
            <a:r>
              <a:rPr lang="en-US" sz="1050" spc="6">
                <a:solidFill>
                  <a:srgbClr val="0D356E"/>
                </a:solidFill>
                <a:latin typeface="+mn-lt"/>
                <a:cs typeface="Arial"/>
              </a:rPr>
              <a:t> </a:t>
            </a:r>
            <a:r>
              <a:rPr lang="en-US" sz="1050" err="1">
                <a:solidFill>
                  <a:srgbClr val="0D356E"/>
                </a:solidFill>
                <a:latin typeface="+mn-lt"/>
                <a:cs typeface="Arial"/>
              </a:rPr>
              <a:t>suscip</a:t>
            </a:r>
            <a:r>
              <a:rPr lang="en-US" sz="1050" spc="6" err="1">
                <a:solidFill>
                  <a:srgbClr val="0D356E"/>
                </a:solidFill>
                <a:latin typeface="+mn-lt"/>
                <a:cs typeface="Arial"/>
              </a:rPr>
              <a:t>it</a:t>
            </a:r>
            <a:r>
              <a:rPr lang="en-US" sz="1050" spc="6">
                <a:solidFill>
                  <a:srgbClr val="0D356E"/>
                </a:solidFill>
                <a:latin typeface="+mn-lt"/>
                <a:cs typeface="Arial"/>
              </a:rPr>
              <a:t>, </a:t>
            </a:r>
            <a:r>
              <a:rPr lang="en-US" sz="1050" err="1">
                <a:solidFill>
                  <a:srgbClr val="0D356E"/>
                </a:solidFill>
                <a:latin typeface="+mn-lt"/>
                <a:cs typeface="Arial"/>
              </a:rPr>
              <a:t>dap</a:t>
            </a:r>
            <a:r>
              <a:rPr lang="en-US" sz="1050" spc="6" err="1">
                <a:solidFill>
                  <a:srgbClr val="0D356E"/>
                </a:solidFill>
                <a:latin typeface="+mn-lt"/>
                <a:cs typeface="Arial"/>
              </a:rPr>
              <a:t>ibus</a:t>
            </a:r>
            <a:r>
              <a:rPr lang="en-US" sz="1050" spc="6">
                <a:solidFill>
                  <a:srgbClr val="0D356E"/>
                </a:solidFill>
                <a:latin typeface="+mn-lt"/>
                <a:cs typeface="Arial"/>
              </a:rPr>
              <a:t> </a:t>
            </a:r>
            <a:r>
              <a:rPr lang="en-US" sz="1050" err="1">
                <a:solidFill>
                  <a:srgbClr val="0D356E"/>
                </a:solidFill>
                <a:latin typeface="+mn-lt"/>
                <a:cs typeface="Arial"/>
              </a:rPr>
              <a:t>nu</a:t>
            </a:r>
            <a:r>
              <a:rPr lang="en-US" sz="1050" spc="6" err="1">
                <a:solidFill>
                  <a:srgbClr val="0D356E"/>
                </a:solidFill>
                <a:latin typeface="+mn-lt"/>
                <a:cs typeface="Arial"/>
              </a:rPr>
              <a:t>lla</a:t>
            </a:r>
            <a:r>
              <a:rPr lang="en-US" sz="1050" spc="6">
                <a:solidFill>
                  <a:srgbClr val="0D356E"/>
                </a:solidFill>
                <a:latin typeface="+mn-lt"/>
                <a:cs typeface="Arial"/>
              </a:rPr>
              <a:t> </a:t>
            </a:r>
            <a:r>
              <a:rPr lang="en-US" sz="1050" err="1">
                <a:solidFill>
                  <a:srgbClr val="0D356E"/>
                </a:solidFill>
                <a:latin typeface="+mn-lt"/>
                <a:cs typeface="Arial"/>
              </a:rPr>
              <a:t>eu</a:t>
            </a:r>
            <a:r>
              <a:rPr lang="en-US" sz="1050">
                <a:solidFill>
                  <a:srgbClr val="0D356E"/>
                </a:solidFill>
                <a:latin typeface="+mn-lt"/>
                <a:cs typeface="Arial"/>
              </a:rPr>
              <a:t>,</a:t>
            </a:r>
            <a:r>
              <a:rPr lang="en-US" sz="1050" spc="6">
                <a:solidFill>
                  <a:srgbClr val="0D356E"/>
                </a:solidFill>
                <a:latin typeface="+mn-lt"/>
                <a:cs typeface="Arial"/>
              </a:rPr>
              <a:t> </a:t>
            </a:r>
            <a:r>
              <a:rPr lang="en-US" sz="1050" err="1">
                <a:solidFill>
                  <a:srgbClr val="0D356E"/>
                </a:solidFill>
                <a:latin typeface="+mn-lt"/>
                <a:cs typeface="Arial"/>
              </a:rPr>
              <a:t>mo</a:t>
            </a:r>
            <a:r>
              <a:rPr lang="en-US" sz="1050" spc="6" err="1">
                <a:solidFill>
                  <a:srgbClr val="0D356E"/>
                </a:solidFill>
                <a:latin typeface="+mn-lt"/>
                <a:cs typeface="Arial"/>
              </a:rPr>
              <a:t>lestie</a:t>
            </a:r>
            <a:r>
              <a:rPr lang="en-US" sz="1050" spc="6">
                <a:solidFill>
                  <a:srgbClr val="0D356E"/>
                </a:solidFill>
                <a:latin typeface="+mn-lt"/>
                <a:cs typeface="Arial"/>
              </a:rPr>
              <a:t> </a:t>
            </a:r>
            <a:r>
              <a:rPr lang="en-US" sz="1050" err="1">
                <a:solidFill>
                  <a:srgbClr val="0D356E"/>
                </a:solidFill>
                <a:latin typeface="+mn-lt"/>
                <a:cs typeface="Arial"/>
              </a:rPr>
              <a:t>quam</a:t>
            </a:r>
            <a:r>
              <a:rPr lang="en-US" sz="1050">
                <a:solidFill>
                  <a:srgbClr val="0D356E"/>
                </a:solidFill>
                <a:latin typeface="+mn-lt"/>
                <a:cs typeface="Arial"/>
              </a:rPr>
              <a:t>.</a:t>
            </a:r>
            <a:endParaRPr lang="en-US" sz="1050">
              <a:latin typeface="+mn-lt"/>
              <a:cs typeface="Arial"/>
            </a:endParaRPr>
          </a:p>
        </p:txBody>
      </p:sp>
    </p:spTree>
    <p:extLst>
      <p:ext uri="{BB962C8B-B14F-4D97-AF65-F5344CB8AC3E}">
        <p14:creationId xmlns:p14="http://schemas.microsoft.com/office/powerpoint/2010/main" val="1656953090"/>
      </p:ext>
    </p:extLst>
  </p:cSld>
  <p:clrMapOvr>
    <a:masterClrMapping/>
  </p:clrMapOvr>
  <p:extLst mod="1">
    <p:ext uri="{DCECCB84-F9BA-43D5-87BE-67443E8EF086}">
      <p15:sldGuideLst xmlns:p15="http://schemas.microsoft.com/office/powerpoint/2012/main">
        <p15:guide id="1" pos="1656">
          <p15:clr>
            <a:srgbClr val="FBAE40"/>
          </p15:clr>
        </p15:guide>
        <p15:guide id="2" orient="horz" pos="1620">
          <p15:clr>
            <a:srgbClr val="FBAE40"/>
          </p15:clr>
        </p15:guide>
        <p15:guide id="3" orient="horz" pos="2969">
          <p15:clr>
            <a:srgbClr val="FBAE40"/>
          </p15:clr>
        </p15:guide>
      </p15:sldGuideLst>
    </p:ext>
  </p:extLst>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11_Content slide">
    <p:spTree>
      <p:nvGrpSpPr>
        <p:cNvPr id="1" name=""/>
        <p:cNvGrpSpPr/>
        <p:nvPr/>
      </p:nvGrpSpPr>
      <p:grpSpPr>
        <a:xfrm>
          <a:off x="0" y="0"/>
          <a:ext cx="0" cy="0"/>
          <a:chOff x="0" y="0"/>
          <a:chExt cx="0" cy="0"/>
        </a:xfrm>
      </p:grpSpPr>
      <p:sp>
        <p:nvSpPr>
          <p:cNvPr id="47" name="Title 1"/>
          <p:cNvSpPr>
            <a:spLocks noGrp="1"/>
          </p:cNvSpPr>
          <p:nvPr>
            <p:ph type="ctrTitle" hasCustomPrompt="1"/>
          </p:nvPr>
        </p:nvSpPr>
        <p:spPr>
          <a:xfrm>
            <a:off x="0" y="345077"/>
            <a:ext cx="3200400" cy="1212791"/>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Click to add title</a:t>
            </a:r>
            <a:br>
              <a:rPr lang="en-US"/>
            </a:br>
            <a:r>
              <a:rPr lang="en-US"/>
              <a:t>in two lines</a:t>
            </a:r>
          </a:p>
        </p:txBody>
      </p:sp>
      <p:sp>
        <p:nvSpPr>
          <p:cNvPr id="8"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49"/>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3" name="Text Placeholder 2"/>
          <p:cNvSpPr>
            <a:spLocks noGrp="1"/>
          </p:cNvSpPr>
          <p:nvPr>
            <p:ph type="body" sz="quarter" idx="10" hasCustomPrompt="1"/>
          </p:nvPr>
        </p:nvSpPr>
        <p:spPr>
          <a:xfrm>
            <a:off x="203200" y="1727199"/>
            <a:ext cx="8681088" cy="338668"/>
          </a:xfrm>
        </p:spPr>
        <p:txBody>
          <a:bodyPr/>
          <a:lstStyle>
            <a:lvl1pPr marL="0" indent="0" algn="l" defTabSz="1828800" rtl="0" eaLnBrk="1" latinLnBrk="0" hangingPunct="1">
              <a:lnSpc>
                <a:spcPct val="90000"/>
              </a:lnSpc>
              <a:spcBef>
                <a:spcPts val="2000"/>
              </a:spcBef>
              <a:buFont typeface="Arial" panose="020B0604020202020204" pitchFamily="34" charset="0"/>
              <a:buNone/>
              <a:defRPr lang="en-US" sz="14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Heading</a:t>
            </a:r>
          </a:p>
        </p:txBody>
      </p:sp>
      <p:sp>
        <p:nvSpPr>
          <p:cNvPr id="15" name="Text Placeholder 2"/>
          <p:cNvSpPr>
            <a:spLocks noGrp="1"/>
          </p:cNvSpPr>
          <p:nvPr>
            <p:ph type="body" sz="quarter" idx="11" hasCustomPrompt="1"/>
          </p:nvPr>
        </p:nvSpPr>
        <p:spPr>
          <a:xfrm>
            <a:off x="203200" y="2232779"/>
            <a:ext cx="8681088" cy="4113468"/>
          </a:xfrm>
        </p:spPr>
        <p:txBody>
          <a:bodyPr/>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err="1"/>
              <a:t>Aenean</a:t>
            </a:r>
            <a:r>
              <a:rPr lang="en-US"/>
              <a:t> </a:t>
            </a:r>
            <a:r>
              <a:rPr lang="en-US" err="1"/>
              <a:t>lacus</a:t>
            </a:r>
            <a:r>
              <a:rPr lang="en-US"/>
              <a:t> </a:t>
            </a:r>
            <a:r>
              <a:rPr lang="en-US" err="1"/>
              <a:t>arcu</a:t>
            </a:r>
            <a:r>
              <a:rPr lang="en-US"/>
              <a: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a:p>
            <a:pPr lvl="0"/>
            <a:r>
              <a:rPr lang="en-US" err="1"/>
              <a:t>Pellentesque</a:t>
            </a:r>
            <a:r>
              <a:rPr lang="en-US"/>
              <a:t> </a:t>
            </a:r>
            <a:r>
              <a:rPr lang="en-US" err="1"/>
              <a:t>sodales</a:t>
            </a:r>
            <a:r>
              <a:rPr lang="en-US"/>
              <a:t> </a:t>
            </a:r>
            <a:r>
              <a:rPr lang="en-US" err="1"/>
              <a:t>purus</a:t>
            </a:r>
            <a:r>
              <a:rPr lang="en-US"/>
              <a:t> et dui convallis, </a:t>
            </a:r>
            <a:r>
              <a:rPr lang="en-US" err="1"/>
              <a:t>sed</a:t>
            </a:r>
            <a:r>
              <a:rPr lang="en-US"/>
              <a:t> </a:t>
            </a:r>
            <a:r>
              <a:rPr lang="en-US" err="1"/>
              <a:t>facilisis</a:t>
            </a:r>
            <a:r>
              <a:rPr lang="en-US"/>
              <a:t> lorem </a:t>
            </a:r>
            <a:r>
              <a:rPr lang="en-US" err="1"/>
              <a:t>volutpat</a:t>
            </a:r>
            <a:r>
              <a:rPr lang="en-US"/>
              <a:t>. Integer non </a:t>
            </a:r>
            <a:r>
              <a:rPr lang="en-US" err="1"/>
              <a:t>elit</a:t>
            </a:r>
            <a:r>
              <a:rPr lang="en-US"/>
              <a:t> </a:t>
            </a:r>
            <a:r>
              <a:rPr lang="en-US" err="1"/>
              <a:t>lacinia</a:t>
            </a:r>
            <a:r>
              <a:rPr lang="en-US"/>
              <a:t> </a:t>
            </a:r>
            <a:r>
              <a:rPr lang="en-US" err="1"/>
              <a:t>diam</a:t>
            </a:r>
            <a:r>
              <a:rPr lang="en-US"/>
              <a:t> </a:t>
            </a:r>
            <a:r>
              <a:rPr lang="en-US" err="1"/>
              <a:t>venenatis</a:t>
            </a:r>
            <a:r>
              <a:rPr lang="en-US"/>
              <a:t> </a:t>
            </a:r>
            <a:r>
              <a:rPr lang="en-US" err="1"/>
              <a:t>consequat</a:t>
            </a:r>
            <a:r>
              <a:rPr lang="en-US"/>
              <a:t>. </a:t>
            </a:r>
          </a:p>
          <a:p>
            <a:pPr lvl="0"/>
            <a:r>
              <a:rPr lang="en-US" err="1"/>
              <a:t>Donec</a:t>
            </a:r>
            <a:r>
              <a:rPr lang="en-US"/>
              <a:t> maximus pharetra </a:t>
            </a:r>
            <a:r>
              <a:rPr lang="en-US" err="1"/>
              <a:t>sapien</a:t>
            </a:r>
            <a:r>
              <a:rPr lang="en-US"/>
              <a:t> sit </a:t>
            </a:r>
            <a:r>
              <a:rPr lang="en-US" err="1"/>
              <a:t>amet</a:t>
            </a:r>
            <a:r>
              <a:rPr lang="en-US"/>
              <a:t> </a:t>
            </a:r>
            <a:r>
              <a:rPr lang="en-US" err="1"/>
              <a:t>rhoncus</a:t>
            </a:r>
            <a:r>
              <a:rPr lang="en-US"/>
              <a:t>. </a:t>
            </a:r>
            <a:r>
              <a:rPr lang="en-US" err="1"/>
              <a:t>Vestibulum</a:t>
            </a:r>
            <a:r>
              <a:rPr lang="en-US"/>
              <a:t> </a:t>
            </a:r>
            <a:r>
              <a:rPr lang="en-US" err="1"/>
              <a:t>consequat</a:t>
            </a:r>
            <a:r>
              <a:rPr lang="en-US"/>
              <a:t> ligula </a:t>
            </a:r>
            <a:r>
              <a:rPr lang="en-US" err="1"/>
              <a:t>nunc</a:t>
            </a:r>
            <a:r>
              <a:rPr lang="en-US"/>
              <a:t>, ac </a:t>
            </a:r>
            <a:r>
              <a:rPr lang="en-US" err="1"/>
              <a:t>auctor</a:t>
            </a:r>
            <a:r>
              <a:rPr lang="en-US"/>
              <a:t> </a:t>
            </a:r>
            <a:r>
              <a:rPr lang="en-US" err="1"/>
              <a:t>massa</a:t>
            </a:r>
            <a:r>
              <a:rPr lang="en-US"/>
              <a:t> </a:t>
            </a:r>
            <a:r>
              <a:rPr lang="en-US" err="1"/>
              <a:t>luctus</a:t>
            </a:r>
            <a:r>
              <a:rPr lang="en-US"/>
              <a:t> a. </a:t>
            </a:r>
            <a:r>
              <a:rPr lang="en-US" err="1"/>
              <a:t>Suspendisse</a:t>
            </a:r>
            <a:r>
              <a:rPr lang="en-US"/>
              <a:t> ex mi, </a:t>
            </a:r>
            <a:r>
              <a:rPr lang="en-US" err="1"/>
              <a:t>imperdiet</a:t>
            </a:r>
            <a:r>
              <a:rPr lang="en-US"/>
              <a:t> et </a:t>
            </a:r>
            <a:r>
              <a:rPr lang="en-US" err="1"/>
              <a:t>risus</a:t>
            </a:r>
            <a:r>
              <a:rPr lang="en-US"/>
              <a:t> </a:t>
            </a:r>
            <a:r>
              <a:rPr lang="en-US" err="1"/>
              <a:t>tincidunt</a:t>
            </a:r>
            <a:r>
              <a:rPr lang="en-US"/>
              <a:t>, </a:t>
            </a:r>
            <a:r>
              <a:rPr lang="en-US" err="1"/>
              <a:t>varius</a:t>
            </a:r>
            <a:r>
              <a:rPr lang="en-US"/>
              <a:t> </a:t>
            </a:r>
            <a:r>
              <a:rPr lang="en-US" err="1"/>
              <a:t>viverra</a:t>
            </a:r>
            <a:r>
              <a:rPr lang="en-US"/>
              <a:t> lorem.</a:t>
            </a:r>
          </a:p>
          <a:p>
            <a:pPr lvl="0"/>
            <a:r>
              <a:rPr lang="en-US"/>
              <a:t>Description text in Dark Grey and 24pt size. </a:t>
            </a:r>
            <a:r>
              <a:rPr lang="en-US" err="1"/>
              <a:t>Aenean</a:t>
            </a:r>
            <a:r>
              <a:rPr lang="en-US"/>
              <a:t> </a:t>
            </a:r>
            <a:r>
              <a:rPr lang="en-US" err="1"/>
              <a:t>lacus</a:t>
            </a:r>
            <a:r>
              <a:rPr lang="en-US"/>
              <a:t> </a:t>
            </a:r>
            <a:r>
              <a:rPr lang="en-US" err="1"/>
              <a:t>arcu</a:t>
            </a:r>
            <a:r>
              <a:rPr lang="en-US"/>
              <a: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a:p>
            <a:pPr lvl="0"/>
            <a:r>
              <a:rPr lang="en-US" err="1"/>
              <a:t>Pellentesque</a:t>
            </a:r>
            <a:r>
              <a:rPr lang="en-US"/>
              <a:t> </a:t>
            </a:r>
            <a:r>
              <a:rPr lang="en-US" err="1"/>
              <a:t>sodales</a:t>
            </a:r>
            <a:r>
              <a:rPr lang="en-US"/>
              <a:t> </a:t>
            </a:r>
            <a:r>
              <a:rPr lang="en-US" err="1"/>
              <a:t>purus</a:t>
            </a:r>
            <a:r>
              <a:rPr lang="en-US"/>
              <a:t> et dui convallis, </a:t>
            </a:r>
            <a:r>
              <a:rPr lang="en-US" err="1"/>
              <a:t>sed</a:t>
            </a:r>
            <a:r>
              <a:rPr lang="en-US"/>
              <a:t> </a:t>
            </a:r>
            <a:r>
              <a:rPr lang="en-US" err="1"/>
              <a:t>facilisis</a:t>
            </a:r>
            <a:r>
              <a:rPr lang="en-US"/>
              <a:t> lorem </a:t>
            </a:r>
            <a:r>
              <a:rPr lang="en-US" err="1"/>
              <a:t>volutpat</a:t>
            </a:r>
            <a:r>
              <a:rPr lang="en-US"/>
              <a:t>. Integer non </a:t>
            </a:r>
            <a:r>
              <a:rPr lang="en-US" err="1"/>
              <a:t>elit</a:t>
            </a:r>
            <a:r>
              <a:rPr lang="en-US"/>
              <a:t> </a:t>
            </a:r>
            <a:r>
              <a:rPr lang="en-US" err="1"/>
              <a:t>lacinia</a:t>
            </a:r>
            <a:r>
              <a:rPr lang="en-US"/>
              <a:t> </a:t>
            </a:r>
            <a:r>
              <a:rPr lang="en-US" err="1"/>
              <a:t>diam</a:t>
            </a:r>
            <a:r>
              <a:rPr lang="en-US"/>
              <a:t> </a:t>
            </a:r>
            <a:r>
              <a:rPr lang="en-US" err="1"/>
              <a:t>venenatis</a:t>
            </a:r>
            <a:r>
              <a:rPr lang="en-US"/>
              <a:t> </a:t>
            </a:r>
            <a:r>
              <a:rPr lang="en-US" err="1"/>
              <a:t>consequat</a:t>
            </a:r>
            <a:r>
              <a:rPr lang="en-US"/>
              <a:t>. </a:t>
            </a:r>
          </a:p>
          <a:p>
            <a:pPr lvl="0"/>
            <a:r>
              <a:rPr lang="en-US" err="1"/>
              <a:t>Donec</a:t>
            </a:r>
            <a:r>
              <a:rPr lang="en-US"/>
              <a:t> maximus pharetra </a:t>
            </a:r>
            <a:r>
              <a:rPr lang="en-US" err="1"/>
              <a:t>sapien</a:t>
            </a:r>
            <a:r>
              <a:rPr lang="en-US"/>
              <a:t> sit </a:t>
            </a:r>
            <a:r>
              <a:rPr lang="en-US" err="1"/>
              <a:t>amet</a:t>
            </a:r>
            <a:r>
              <a:rPr lang="en-US"/>
              <a:t> </a:t>
            </a:r>
            <a:r>
              <a:rPr lang="en-US" err="1"/>
              <a:t>rhoncus</a:t>
            </a:r>
            <a:r>
              <a:rPr lang="en-US"/>
              <a:t>. </a:t>
            </a:r>
            <a:r>
              <a:rPr lang="en-US" err="1"/>
              <a:t>Vestibulum</a:t>
            </a:r>
            <a:r>
              <a:rPr lang="en-US"/>
              <a:t> </a:t>
            </a:r>
            <a:r>
              <a:rPr lang="en-US" err="1"/>
              <a:t>consequat</a:t>
            </a:r>
            <a:r>
              <a:rPr lang="en-US"/>
              <a:t> ligula </a:t>
            </a:r>
            <a:r>
              <a:rPr lang="en-US" err="1"/>
              <a:t>nunc</a:t>
            </a:r>
            <a:r>
              <a:rPr lang="en-US"/>
              <a:t>, ac </a:t>
            </a:r>
            <a:r>
              <a:rPr lang="en-US" err="1"/>
              <a:t>auctor</a:t>
            </a:r>
            <a:r>
              <a:rPr lang="en-US"/>
              <a:t> </a:t>
            </a:r>
            <a:r>
              <a:rPr lang="en-US" err="1"/>
              <a:t>massa</a:t>
            </a:r>
            <a:r>
              <a:rPr lang="en-US"/>
              <a:t> </a:t>
            </a:r>
            <a:r>
              <a:rPr lang="en-US" err="1"/>
              <a:t>luctus</a:t>
            </a:r>
            <a:r>
              <a:rPr lang="en-US"/>
              <a:t> a. </a:t>
            </a:r>
            <a:r>
              <a:rPr lang="en-US" err="1"/>
              <a:t>Suspendisse</a:t>
            </a:r>
            <a:r>
              <a:rPr lang="en-US"/>
              <a:t> ex mi, </a:t>
            </a:r>
            <a:r>
              <a:rPr lang="en-US" err="1"/>
              <a:t>imperdiet</a:t>
            </a:r>
            <a:r>
              <a:rPr lang="en-US"/>
              <a:t> et </a:t>
            </a:r>
            <a:r>
              <a:rPr lang="en-US" err="1"/>
              <a:t>risus</a:t>
            </a:r>
            <a:r>
              <a:rPr lang="en-US"/>
              <a:t> </a:t>
            </a:r>
            <a:r>
              <a:rPr lang="en-US" err="1"/>
              <a:t>tincidunt</a:t>
            </a:r>
            <a:r>
              <a:rPr lang="en-US"/>
              <a:t>, </a:t>
            </a:r>
            <a:r>
              <a:rPr lang="en-US" err="1"/>
              <a:t>varius</a:t>
            </a:r>
            <a:r>
              <a:rPr lang="en-US"/>
              <a:t> </a:t>
            </a:r>
            <a:r>
              <a:rPr lang="en-US" err="1"/>
              <a:t>viverra</a:t>
            </a:r>
            <a:r>
              <a:rPr lang="en-US"/>
              <a:t> lorem.</a:t>
            </a:r>
          </a:p>
          <a:p>
            <a:pPr lvl="0"/>
            <a:r>
              <a:rPr lang="en-US" err="1"/>
              <a:t>Aenean</a:t>
            </a:r>
            <a:r>
              <a:rPr lang="en-US"/>
              <a:t> </a:t>
            </a:r>
            <a:r>
              <a:rPr lang="en-US" err="1"/>
              <a:t>lacus</a:t>
            </a:r>
            <a:r>
              <a:rPr lang="en-US"/>
              <a:t> </a:t>
            </a:r>
            <a:r>
              <a:rPr lang="en-US" err="1"/>
              <a:t>arcu</a:t>
            </a:r>
            <a:r>
              <a:rPr lang="en-US"/>
              <a: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a:p>
            <a:pPr lvl="0"/>
            <a:r>
              <a:rPr lang="en-US" err="1"/>
              <a:t>Pellentesque</a:t>
            </a:r>
            <a:r>
              <a:rPr lang="en-US"/>
              <a:t> </a:t>
            </a:r>
            <a:r>
              <a:rPr lang="en-US" err="1"/>
              <a:t>sodales</a:t>
            </a:r>
            <a:r>
              <a:rPr lang="en-US"/>
              <a:t> </a:t>
            </a:r>
            <a:r>
              <a:rPr lang="en-US" err="1"/>
              <a:t>purus</a:t>
            </a:r>
            <a:r>
              <a:rPr lang="en-US"/>
              <a:t> et dui convallis, </a:t>
            </a:r>
            <a:r>
              <a:rPr lang="en-US" err="1"/>
              <a:t>sed</a:t>
            </a:r>
            <a:r>
              <a:rPr lang="en-US"/>
              <a:t> </a:t>
            </a:r>
            <a:r>
              <a:rPr lang="en-US" err="1"/>
              <a:t>facilisis</a:t>
            </a:r>
            <a:r>
              <a:rPr lang="en-US"/>
              <a:t> lorem </a:t>
            </a:r>
            <a:r>
              <a:rPr lang="en-US" err="1"/>
              <a:t>volutpat</a:t>
            </a:r>
            <a:r>
              <a:rPr lang="en-US"/>
              <a:t>. Integer non </a:t>
            </a:r>
            <a:r>
              <a:rPr lang="en-US" err="1"/>
              <a:t>elit</a:t>
            </a:r>
            <a:r>
              <a:rPr lang="en-US"/>
              <a:t> </a:t>
            </a:r>
            <a:r>
              <a:rPr lang="en-US" err="1"/>
              <a:t>lacinia</a:t>
            </a:r>
            <a:r>
              <a:rPr lang="en-US"/>
              <a:t> </a:t>
            </a:r>
            <a:r>
              <a:rPr lang="en-US" err="1"/>
              <a:t>diam</a:t>
            </a:r>
            <a:r>
              <a:rPr lang="en-US"/>
              <a:t> </a:t>
            </a:r>
            <a:r>
              <a:rPr lang="en-US" err="1"/>
              <a:t>venenatis</a:t>
            </a:r>
            <a:r>
              <a:rPr lang="en-US"/>
              <a:t> </a:t>
            </a:r>
            <a:r>
              <a:rPr lang="en-US" err="1"/>
              <a:t>consequat</a:t>
            </a:r>
            <a:r>
              <a:rPr lang="en-US"/>
              <a:t>. </a:t>
            </a:r>
          </a:p>
          <a:p>
            <a:pPr lvl="0"/>
            <a:r>
              <a:rPr lang="en-US" err="1"/>
              <a:t>Donec</a:t>
            </a:r>
            <a:r>
              <a:rPr lang="en-US"/>
              <a:t> maximus pharetra </a:t>
            </a:r>
            <a:r>
              <a:rPr lang="en-US" err="1"/>
              <a:t>sapien</a:t>
            </a:r>
            <a:r>
              <a:rPr lang="en-US"/>
              <a:t> sit </a:t>
            </a:r>
            <a:r>
              <a:rPr lang="en-US" err="1"/>
              <a:t>amet</a:t>
            </a:r>
            <a:r>
              <a:rPr lang="en-US"/>
              <a:t> </a:t>
            </a:r>
            <a:r>
              <a:rPr lang="en-US" err="1"/>
              <a:t>rhoncus</a:t>
            </a:r>
            <a:r>
              <a:rPr lang="en-US"/>
              <a:t>. </a:t>
            </a:r>
            <a:r>
              <a:rPr lang="en-US" err="1"/>
              <a:t>Vestibulum</a:t>
            </a:r>
            <a:r>
              <a:rPr lang="en-US"/>
              <a:t> </a:t>
            </a:r>
            <a:r>
              <a:rPr lang="en-US" err="1"/>
              <a:t>consequat</a:t>
            </a:r>
            <a:r>
              <a:rPr lang="en-US"/>
              <a:t> ligula </a:t>
            </a:r>
            <a:r>
              <a:rPr lang="en-US" err="1"/>
              <a:t>nunc</a:t>
            </a:r>
            <a:r>
              <a:rPr lang="en-US"/>
              <a:t>, ac </a:t>
            </a:r>
            <a:r>
              <a:rPr lang="en-US" err="1"/>
              <a:t>auctor</a:t>
            </a:r>
            <a:r>
              <a:rPr lang="en-US"/>
              <a:t> </a:t>
            </a:r>
            <a:r>
              <a:rPr lang="en-US" err="1"/>
              <a:t>massa</a:t>
            </a:r>
            <a:r>
              <a:rPr lang="en-US"/>
              <a:t> </a:t>
            </a:r>
            <a:r>
              <a:rPr lang="en-US" err="1"/>
              <a:t>luctus</a:t>
            </a:r>
            <a:r>
              <a:rPr lang="en-US"/>
              <a:t> a. </a:t>
            </a:r>
            <a:r>
              <a:rPr lang="en-US" err="1"/>
              <a:t>Suspendisse</a:t>
            </a:r>
            <a:r>
              <a:rPr lang="en-US"/>
              <a:t> ex mi, </a:t>
            </a:r>
            <a:r>
              <a:rPr lang="en-US" err="1"/>
              <a:t>imperdiet</a:t>
            </a:r>
            <a:r>
              <a:rPr lang="en-US"/>
              <a:t> et </a:t>
            </a:r>
            <a:r>
              <a:rPr lang="en-US" err="1"/>
              <a:t>risus</a:t>
            </a:r>
            <a:r>
              <a:rPr lang="en-US"/>
              <a:t> </a:t>
            </a:r>
            <a:r>
              <a:rPr lang="en-US" err="1"/>
              <a:t>tincidunt</a:t>
            </a:r>
            <a:r>
              <a:rPr lang="en-US"/>
              <a:t>, </a:t>
            </a:r>
            <a:r>
              <a:rPr lang="en-US" err="1"/>
              <a:t>varius</a:t>
            </a:r>
            <a:r>
              <a:rPr lang="en-US"/>
              <a:t> </a:t>
            </a:r>
            <a:r>
              <a:rPr lang="en-US" err="1"/>
              <a:t>viverra</a:t>
            </a:r>
            <a:r>
              <a:rPr lang="en-US"/>
              <a:t> lorem.</a:t>
            </a:r>
          </a:p>
          <a:p>
            <a:pPr lvl="0"/>
            <a:endParaRPr lang="en-US"/>
          </a:p>
        </p:txBody>
      </p:sp>
      <p:sp>
        <p:nvSpPr>
          <p:cNvPr id="16" name="Text Placeholder 2"/>
          <p:cNvSpPr>
            <a:spLocks noGrp="1"/>
          </p:cNvSpPr>
          <p:nvPr>
            <p:ph type="body" sz="quarter" idx="12" hasCustomPrompt="1"/>
          </p:nvPr>
        </p:nvSpPr>
        <p:spPr>
          <a:xfrm>
            <a:off x="203201"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cxnSp>
        <p:nvCxnSpPr>
          <p:cNvPr id="18"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9"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Tree>
    <p:extLst>
      <p:ext uri="{BB962C8B-B14F-4D97-AF65-F5344CB8AC3E}">
        <p14:creationId xmlns:p14="http://schemas.microsoft.com/office/powerpoint/2010/main" val="245042655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ontent with Map">
    <p:spTree>
      <p:nvGrpSpPr>
        <p:cNvPr id="1" name=""/>
        <p:cNvGrpSpPr/>
        <p:nvPr/>
      </p:nvGrpSpPr>
      <p:grpSpPr>
        <a:xfrm>
          <a:off x="0" y="0"/>
          <a:ext cx="0" cy="0"/>
          <a:chOff x="0" y="0"/>
          <a:chExt cx="0" cy="0"/>
        </a:xfrm>
      </p:grpSpPr>
      <p:sp>
        <p:nvSpPr>
          <p:cNvPr id="47" name="Title 1"/>
          <p:cNvSpPr>
            <a:spLocks noGrp="1"/>
          </p:cNvSpPr>
          <p:nvPr userDrawn="1">
            <p:ph type="ctrTitle" hasCustomPrompt="1"/>
          </p:nvPr>
        </p:nvSpPr>
        <p:spPr>
          <a:xfrm>
            <a:off x="0" y="345077"/>
            <a:ext cx="3200400" cy="621363"/>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Map</a:t>
            </a:r>
          </a:p>
        </p:txBody>
      </p:sp>
      <p:sp>
        <p:nvSpPr>
          <p:cNvPr id="8" name="Footer Placeholder 4"/>
          <p:cNvSpPr txBox="1">
            <a:spLocks/>
          </p:cNvSpPr>
          <p:nvPr userDrawn="1"/>
        </p:nvSpPr>
        <p:spPr>
          <a:xfrm>
            <a:off x="7137104" y="6639317"/>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7"/>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7"/>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51"/>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15" name="Text Placeholder 2"/>
          <p:cNvSpPr>
            <a:spLocks noGrp="1"/>
          </p:cNvSpPr>
          <p:nvPr userDrawn="1">
            <p:ph type="body" sz="quarter" idx="11" hasCustomPrompt="1"/>
          </p:nvPr>
        </p:nvSpPr>
        <p:spPr>
          <a:xfrm>
            <a:off x="116119" y="1165980"/>
            <a:ext cx="4025901" cy="1257552"/>
          </a:xfrm>
        </p:spPr>
        <p:txBody>
          <a:bodyPr/>
          <a:lstStyle>
            <a:lvl1pPr marL="0" indent="0" algn="l" defTabSz="1828800" rtl="0" eaLnBrk="1" latinLnBrk="0" hangingPunct="1">
              <a:lnSpc>
                <a:spcPct val="100000"/>
              </a:lnSpc>
              <a:spcBef>
                <a:spcPts val="600"/>
              </a:spcBef>
              <a:buFont typeface="Arial" panose="020B0604020202020204" pitchFamily="34" charset="0"/>
              <a:buNone/>
              <a:defRPr lang="en-US" sz="12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Body copy in 30pt.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p:txBody>
      </p:sp>
      <p:sp>
        <p:nvSpPr>
          <p:cNvPr id="16" name="Text Placeholder 2"/>
          <p:cNvSpPr>
            <a:spLocks noGrp="1"/>
          </p:cNvSpPr>
          <p:nvPr userDrawn="1">
            <p:ph type="body" sz="quarter" idx="12" hasCustomPrompt="1"/>
          </p:nvPr>
        </p:nvSpPr>
        <p:spPr>
          <a:xfrm>
            <a:off x="203205"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pic>
        <p:nvPicPr>
          <p:cNvPr id="17" name="Map.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346905" y="723170"/>
            <a:ext cx="4720038" cy="4153633"/>
          </a:xfrm>
          <a:prstGeom prst="rect">
            <a:avLst/>
          </a:prstGeom>
          <a:ln w="12700">
            <a:miter lim="400000"/>
          </a:ln>
        </p:spPr>
      </p:pic>
      <p:sp>
        <p:nvSpPr>
          <p:cNvPr id="4" name="Text Placeholder 3"/>
          <p:cNvSpPr>
            <a:spLocks noGrp="1"/>
          </p:cNvSpPr>
          <p:nvPr>
            <p:ph type="body" sz="quarter" idx="27" hasCustomPrompt="1"/>
          </p:nvPr>
        </p:nvSpPr>
        <p:spPr>
          <a:xfrm>
            <a:off x="4541202" y="5077703"/>
            <a:ext cx="1392568" cy="164148"/>
          </a:xfrm>
        </p:spPr>
        <p:txBody>
          <a:bodyPr wrap="square" lIns="0" tIns="0" rIns="0" bIns="0">
            <a:noAutofit/>
          </a:bodyPr>
          <a:lstStyle>
            <a:lvl1pPr marL="0" indent="0">
              <a:spcBef>
                <a:spcPts val="0"/>
              </a:spcBef>
              <a:buClr>
                <a:schemeClr val="tx2"/>
              </a:buClr>
              <a:buFont typeface="Arial" panose="020B0604020202020204" pitchFamily="34" charset="0"/>
              <a:buNone/>
              <a:defRPr sz="800" b="1"/>
            </a:lvl1pPr>
          </a:lstStyle>
          <a:p>
            <a:pPr lvl="0"/>
            <a:r>
              <a:rPr lang="en-US"/>
              <a:t>Country</a:t>
            </a:r>
          </a:p>
        </p:txBody>
      </p:sp>
      <p:sp>
        <p:nvSpPr>
          <p:cNvPr id="23" name="Text Placeholder 3"/>
          <p:cNvSpPr>
            <a:spLocks noGrp="1"/>
          </p:cNvSpPr>
          <p:nvPr>
            <p:ph type="body" sz="quarter" idx="28" hasCustomPrompt="1"/>
          </p:nvPr>
        </p:nvSpPr>
        <p:spPr>
          <a:xfrm>
            <a:off x="4572000" y="5268203"/>
            <a:ext cx="1361770" cy="164148"/>
          </a:xfrm>
        </p:spPr>
        <p:txBody>
          <a:bodyPr wrap="square" lIns="0" tIns="0" rIns="0" bIns="0">
            <a:noAutofit/>
          </a:bodyPr>
          <a:lstStyle>
            <a:lvl1pPr marL="0" indent="0">
              <a:spcBef>
                <a:spcPts val="0"/>
              </a:spcBef>
              <a:buClr>
                <a:schemeClr val="tx2"/>
              </a:buClr>
              <a:buFont typeface="Arial" panose="020B0604020202020204" pitchFamily="34" charset="0"/>
              <a:buNone/>
              <a:defRPr sz="800" b="0"/>
            </a:lvl1pPr>
          </a:lstStyle>
          <a:p>
            <a:pPr lvl="0"/>
            <a:r>
              <a:rPr lang="en-US"/>
              <a:t>Tempus </a:t>
            </a:r>
            <a:r>
              <a:rPr lang="en-US" err="1"/>
              <a:t>eu</a:t>
            </a:r>
            <a:r>
              <a:rPr lang="en-US"/>
              <a:t> </a:t>
            </a:r>
            <a:r>
              <a:rPr lang="en-US" err="1"/>
              <a:t>orci</a:t>
            </a:r>
            <a:r>
              <a:rPr lang="en-US"/>
              <a:t> in.</a:t>
            </a:r>
          </a:p>
        </p:txBody>
      </p:sp>
      <p:sp>
        <p:nvSpPr>
          <p:cNvPr id="25" name="Text Placeholder 3"/>
          <p:cNvSpPr>
            <a:spLocks noGrp="1"/>
          </p:cNvSpPr>
          <p:nvPr>
            <p:ph type="body" sz="quarter" idx="29" hasCustomPrompt="1"/>
          </p:nvPr>
        </p:nvSpPr>
        <p:spPr>
          <a:xfrm>
            <a:off x="6008052" y="5077703"/>
            <a:ext cx="1392568" cy="164148"/>
          </a:xfrm>
        </p:spPr>
        <p:txBody>
          <a:bodyPr wrap="square" lIns="0" tIns="0" rIns="0" bIns="0">
            <a:noAutofit/>
          </a:bodyPr>
          <a:lstStyle>
            <a:lvl1pPr marL="0" indent="0">
              <a:spcBef>
                <a:spcPts val="0"/>
              </a:spcBef>
              <a:buClr>
                <a:schemeClr val="tx2"/>
              </a:buClr>
              <a:buFont typeface="Arial" panose="020B0604020202020204" pitchFamily="34" charset="0"/>
              <a:buNone/>
              <a:defRPr sz="800" b="1"/>
            </a:lvl1pPr>
          </a:lstStyle>
          <a:p>
            <a:pPr lvl="0"/>
            <a:r>
              <a:rPr lang="en-US"/>
              <a:t>Country</a:t>
            </a:r>
          </a:p>
        </p:txBody>
      </p:sp>
      <p:sp>
        <p:nvSpPr>
          <p:cNvPr id="26" name="Text Placeholder 3"/>
          <p:cNvSpPr>
            <a:spLocks noGrp="1"/>
          </p:cNvSpPr>
          <p:nvPr>
            <p:ph type="body" sz="quarter" idx="30" hasCustomPrompt="1"/>
          </p:nvPr>
        </p:nvSpPr>
        <p:spPr>
          <a:xfrm>
            <a:off x="6038850" y="5268203"/>
            <a:ext cx="1361770" cy="164148"/>
          </a:xfrm>
        </p:spPr>
        <p:txBody>
          <a:bodyPr wrap="square" lIns="0" tIns="0" rIns="0" bIns="0">
            <a:noAutofit/>
          </a:bodyPr>
          <a:lstStyle>
            <a:lvl1pPr marL="0" indent="0">
              <a:spcBef>
                <a:spcPts val="0"/>
              </a:spcBef>
              <a:buClr>
                <a:schemeClr val="tx2"/>
              </a:buClr>
              <a:buFont typeface="Arial" panose="020B0604020202020204" pitchFamily="34" charset="0"/>
              <a:buNone/>
              <a:defRPr sz="800" b="0"/>
            </a:lvl1pPr>
          </a:lstStyle>
          <a:p>
            <a:pPr lvl="0"/>
            <a:r>
              <a:rPr lang="en-US"/>
              <a:t>Tempus </a:t>
            </a:r>
            <a:r>
              <a:rPr lang="en-US" err="1"/>
              <a:t>eu</a:t>
            </a:r>
            <a:r>
              <a:rPr lang="en-US"/>
              <a:t> </a:t>
            </a:r>
            <a:r>
              <a:rPr lang="en-US" err="1"/>
              <a:t>orci</a:t>
            </a:r>
            <a:r>
              <a:rPr lang="en-US"/>
              <a:t> in.</a:t>
            </a:r>
          </a:p>
        </p:txBody>
      </p:sp>
      <p:sp>
        <p:nvSpPr>
          <p:cNvPr id="27" name="Text Placeholder 3"/>
          <p:cNvSpPr>
            <a:spLocks noGrp="1"/>
          </p:cNvSpPr>
          <p:nvPr>
            <p:ph type="body" sz="quarter" idx="31" hasCustomPrompt="1"/>
          </p:nvPr>
        </p:nvSpPr>
        <p:spPr>
          <a:xfrm>
            <a:off x="7493952" y="5077703"/>
            <a:ext cx="1392568" cy="164148"/>
          </a:xfrm>
        </p:spPr>
        <p:txBody>
          <a:bodyPr wrap="square" lIns="0" tIns="0" rIns="0" bIns="0">
            <a:noAutofit/>
          </a:bodyPr>
          <a:lstStyle>
            <a:lvl1pPr marL="0" indent="0">
              <a:spcBef>
                <a:spcPts val="0"/>
              </a:spcBef>
              <a:buClr>
                <a:schemeClr val="tx2"/>
              </a:buClr>
              <a:buFont typeface="Arial" panose="020B0604020202020204" pitchFamily="34" charset="0"/>
              <a:buNone/>
              <a:defRPr sz="800" b="1"/>
            </a:lvl1pPr>
          </a:lstStyle>
          <a:p>
            <a:pPr lvl="0"/>
            <a:r>
              <a:rPr lang="en-US"/>
              <a:t>Country</a:t>
            </a:r>
          </a:p>
        </p:txBody>
      </p:sp>
      <p:sp>
        <p:nvSpPr>
          <p:cNvPr id="28" name="Text Placeholder 3"/>
          <p:cNvSpPr>
            <a:spLocks noGrp="1"/>
          </p:cNvSpPr>
          <p:nvPr>
            <p:ph type="body" sz="quarter" idx="32" hasCustomPrompt="1"/>
          </p:nvPr>
        </p:nvSpPr>
        <p:spPr>
          <a:xfrm>
            <a:off x="7524750" y="5268203"/>
            <a:ext cx="1361770" cy="164148"/>
          </a:xfrm>
        </p:spPr>
        <p:txBody>
          <a:bodyPr wrap="square" lIns="0" tIns="0" rIns="0" bIns="0">
            <a:noAutofit/>
          </a:bodyPr>
          <a:lstStyle>
            <a:lvl1pPr marL="0" indent="0">
              <a:spcBef>
                <a:spcPts val="0"/>
              </a:spcBef>
              <a:buClr>
                <a:schemeClr val="tx2"/>
              </a:buClr>
              <a:buFont typeface="Arial" panose="020B0604020202020204" pitchFamily="34" charset="0"/>
              <a:buNone/>
              <a:defRPr sz="800" b="0"/>
            </a:lvl1pPr>
          </a:lstStyle>
          <a:p>
            <a:pPr lvl="0"/>
            <a:r>
              <a:rPr lang="en-US"/>
              <a:t>Tempus </a:t>
            </a:r>
            <a:r>
              <a:rPr lang="en-US" err="1"/>
              <a:t>eu</a:t>
            </a:r>
            <a:r>
              <a:rPr lang="en-US"/>
              <a:t> </a:t>
            </a:r>
            <a:r>
              <a:rPr lang="en-US" err="1"/>
              <a:t>orci</a:t>
            </a:r>
            <a:r>
              <a:rPr lang="en-US"/>
              <a:t> in.</a:t>
            </a:r>
          </a:p>
        </p:txBody>
      </p:sp>
      <p:sp>
        <p:nvSpPr>
          <p:cNvPr id="29" name="Text Placeholder 3"/>
          <p:cNvSpPr>
            <a:spLocks noGrp="1"/>
          </p:cNvSpPr>
          <p:nvPr>
            <p:ph type="body" sz="quarter" idx="33" hasCustomPrompt="1"/>
          </p:nvPr>
        </p:nvSpPr>
        <p:spPr>
          <a:xfrm>
            <a:off x="4541202" y="5534903"/>
            <a:ext cx="1392568" cy="164148"/>
          </a:xfrm>
        </p:spPr>
        <p:txBody>
          <a:bodyPr wrap="square" lIns="0" tIns="0" rIns="0" bIns="0">
            <a:noAutofit/>
          </a:bodyPr>
          <a:lstStyle>
            <a:lvl1pPr marL="0" indent="0">
              <a:spcBef>
                <a:spcPts val="0"/>
              </a:spcBef>
              <a:buClr>
                <a:schemeClr val="tx2"/>
              </a:buClr>
              <a:buFont typeface="Arial" panose="020B0604020202020204" pitchFamily="34" charset="0"/>
              <a:buNone/>
              <a:defRPr sz="800" b="1"/>
            </a:lvl1pPr>
          </a:lstStyle>
          <a:p>
            <a:pPr lvl="0"/>
            <a:r>
              <a:rPr lang="en-US"/>
              <a:t>Country</a:t>
            </a:r>
          </a:p>
        </p:txBody>
      </p:sp>
      <p:sp>
        <p:nvSpPr>
          <p:cNvPr id="30" name="Text Placeholder 3"/>
          <p:cNvSpPr>
            <a:spLocks noGrp="1"/>
          </p:cNvSpPr>
          <p:nvPr>
            <p:ph type="body" sz="quarter" idx="34" hasCustomPrompt="1"/>
          </p:nvPr>
        </p:nvSpPr>
        <p:spPr>
          <a:xfrm>
            <a:off x="4572000" y="5725403"/>
            <a:ext cx="1361770" cy="164148"/>
          </a:xfrm>
        </p:spPr>
        <p:txBody>
          <a:bodyPr wrap="square" lIns="0" tIns="0" rIns="0" bIns="0">
            <a:noAutofit/>
          </a:bodyPr>
          <a:lstStyle>
            <a:lvl1pPr marL="0" indent="0">
              <a:spcBef>
                <a:spcPts val="0"/>
              </a:spcBef>
              <a:buClr>
                <a:schemeClr val="tx2"/>
              </a:buClr>
              <a:buFont typeface="Arial" panose="020B0604020202020204" pitchFamily="34" charset="0"/>
              <a:buNone/>
              <a:defRPr sz="800" b="0"/>
            </a:lvl1pPr>
          </a:lstStyle>
          <a:p>
            <a:pPr lvl="0"/>
            <a:r>
              <a:rPr lang="en-US"/>
              <a:t>Tempus </a:t>
            </a:r>
            <a:r>
              <a:rPr lang="en-US" err="1"/>
              <a:t>eu</a:t>
            </a:r>
            <a:r>
              <a:rPr lang="en-US"/>
              <a:t> </a:t>
            </a:r>
            <a:r>
              <a:rPr lang="en-US" err="1"/>
              <a:t>orci</a:t>
            </a:r>
            <a:r>
              <a:rPr lang="en-US"/>
              <a:t> in.</a:t>
            </a:r>
          </a:p>
        </p:txBody>
      </p:sp>
      <p:sp>
        <p:nvSpPr>
          <p:cNvPr id="31" name="Text Placeholder 3"/>
          <p:cNvSpPr>
            <a:spLocks noGrp="1"/>
          </p:cNvSpPr>
          <p:nvPr>
            <p:ph type="body" sz="quarter" idx="35" hasCustomPrompt="1"/>
          </p:nvPr>
        </p:nvSpPr>
        <p:spPr>
          <a:xfrm>
            <a:off x="6008052" y="5534903"/>
            <a:ext cx="1392568" cy="164148"/>
          </a:xfrm>
        </p:spPr>
        <p:txBody>
          <a:bodyPr wrap="square" lIns="0" tIns="0" rIns="0" bIns="0">
            <a:noAutofit/>
          </a:bodyPr>
          <a:lstStyle>
            <a:lvl1pPr marL="0" indent="0">
              <a:spcBef>
                <a:spcPts val="0"/>
              </a:spcBef>
              <a:buClr>
                <a:schemeClr val="tx2"/>
              </a:buClr>
              <a:buFont typeface="Arial" panose="020B0604020202020204" pitchFamily="34" charset="0"/>
              <a:buNone/>
              <a:defRPr sz="800" b="1"/>
            </a:lvl1pPr>
          </a:lstStyle>
          <a:p>
            <a:pPr lvl="0"/>
            <a:r>
              <a:rPr lang="en-US"/>
              <a:t>Country</a:t>
            </a:r>
          </a:p>
        </p:txBody>
      </p:sp>
      <p:sp>
        <p:nvSpPr>
          <p:cNvPr id="32" name="Text Placeholder 3"/>
          <p:cNvSpPr>
            <a:spLocks noGrp="1"/>
          </p:cNvSpPr>
          <p:nvPr>
            <p:ph type="body" sz="quarter" idx="36" hasCustomPrompt="1"/>
          </p:nvPr>
        </p:nvSpPr>
        <p:spPr>
          <a:xfrm>
            <a:off x="6038850" y="5725403"/>
            <a:ext cx="1361770" cy="164148"/>
          </a:xfrm>
        </p:spPr>
        <p:txBody>
          <a:bodyPr wrap="square" lIns="0" tIns="0" rIns="0" bIns="0">
            <a:noAutofit/>
          </a:bodyPr>
          <a:lstStyle>
            <a:lvl1pPr marL="0" indent="0">
              <a:spcBef>
                <a:spcPts val="0"/>
              </a:spcBef>
              <a:buClr>
                <a:schemeClr val="tx2"/>
              </a:buClr>
              <a:buFont typeface="Arial" panose="020B0604020202020204" pitchFamily="34" charset="0"/>
              <a:buNone/>
              <a:defRPr sz="800" b="0"/>
            </a:lvl1pPr>
          </a:lstStyle>
          <a:p>
            <a:pPr lvl="0"/>
            <a:r>
              <a:rPr lang="en-US"/>
              <a:t>Tempus </a:t>
            </a:r>
            <a:r>
              <a:rPr lang="en-US" err="1"/>
              <a:t>eu</a:t>
            </a:r>
            <a:r>
              <a:rPr lang="en-US"/>
              <a:t> </a:t>
            </a:r>
            <a:r>
              <a:rPr lang="en-US" err="1"/>
              <a:t>orci</a:t>
            </a:r>
            <a:r>
              <a:rPr lang="en-US"/>
              <a:t> in.</a:t>
            </a:r>
          </a:p>
        </p:txBody>
      </p:sp>
      <p:sp>
        <p:nvSpPr>
          <p:cNvPr id="33" name="Text Placeholder 3"/>
          <p:cNvSpPr>
            <a:spLocks noGrp="1"/>
          </p:cNvSpPr>
          <p:nvPr>
            <p:ph type="body" sz="quarter" idx="37" hasCustomPrompt="1"/>
          </p:nvPr>
        </p:nvSpPr>
        <p:spPr>
          <a:xfrm>
            <a:off x="7493952" y="5534903"/>
            <a:ext cx="1392568" cy="164148"/>
          </a:xfrm>
        </p:spPr>
        <p:txBody>
          <a:bodyPr wrap="square" lIns="0" tIns="0" rIns="0" bIns="0">
            <a:noAutofit/>
          </a:bodyPr>
          <a:lstStyle>
            <a:lvl1pPr marL="0" indent="0">
              <a:spcBef>
                <a:spcPts val="0"/>
              </a:spcBef>
              <a:buClr>
                <a:schemeClr val="tx2"/>
              </a:buClr>
              <a:buFont typeface="Arial" panose="020B0604020202020204" pitchFamily="34" charset="0"/>
              <a:buNone/>
              <a:defRPr sz="800" b="1"/>
            </a:lvl1pPr>
          </a:lstStyle>
          <a:p>
            <a:pPr lvl="0"/>
            <a:r>
              <a:rPr lang="en-US"/>
              <a:t>Country</a:t>
            </a:r>
          </a:p>
        </p:txBody>
      </p:sp>
      <p:sp>
        <p:nvSpPr>
          <p:cNvPr id="34" name="Text Placeholder 3"/>
          <p:cNvSpPr>
            <a:spLocks noGrp="1"/>
          </p:cNvSpPr>
          <p:nvPr>
            <p:ph type="body" sz="quarter" idx="38" hasCustomPrompt="1"/>
          </p:nvPr>
        </p:nvSpPr>
        <p:spPr>
          <a:xfrm>
            <a:off x="7524750" y="5725403"/>
            <a:ext cx="1361770" cy="164148"/>
          </a:xfrm>
        </p:spPr>
        <p:txBody>
          <a:bodyPr wrap="square" lIns="0" tIns="0" rIns="0" bIns="0">
            <a:noAutofit/>
          </a:bodyPr>
          <a:lstStyle>
            <a:lvl1pPr marL="0" indent="0">
              <a:spcBef>
                <a:spcPts val="0"/>
              </a:spcBef>
              <a:buClr>
                <a:schemeClr val="tx2"/>
              </a:buClr>
              <a:buFont typeface="Arial" panose="020B0604020202020204" pitchFamily="34" charset="0"/>
              <a:buNone/>
              <a:defRPr sz="800" b="0"/>
            </a:lvl1pPr>
          </a:lstStyle>
          <a:p>
            <a:pPr lvl="0"/>
            <a:r>
              <a:rPr lang="en-US"/>
              <a:t>Tempus </a:t>
            </a:r>
            <a:r>
              <a:rPr lang="en-US" err="1"/>
              <a:t>eu</a:t>
            </a:r>
            <a:r>
              <a:rPr lang="en-US"/>
              <a:t> </a:t>
            </a:r>
            <a:r>
              <a:rPr lang="en-US" err="1"/>
              <a:t>orci</a:t>
            </a:r>
            <a:r>
              <a:rPr lang="en-US"/>
              <a:t> in.</a:t>
            </a:r>
          </a:p>
        </p:txBody>
      </p:sp>
      <p:sp>
        <p:nvSpPr>
          <p:cNvPr id="35" name="Text Placeholder 2"/>
          <p:cNvSpPr>
            <a:spLocks noGrp="1"/>
          </p:cNvSpPr>
          <p:nvPr>
            <p:ph type="body" sz="quarter" idx="39" hasCustomPrompt="1"/>
          </p:nvPr>
        </p:nvSpPr>
        <p:spPr>
          <a:xfrm>
            <a:off x="116119" y="3594056"/>
            <a:ext cx="1963055" cy="574765"/>
          </a:xfrm>
        </p:spPr>
        <p:txBody>
          <a:bodyPr lIns="0" tIns="0" rIns="0" bIns="0"/>
          <a:lstStyle>
            <a:lvl1pPr marL="171450" indent="-171450" algn="l" defTabSz="1828800" rtl="0" eaLnBrk="1" latinLnBrk="0" hangingPunct="1">
              <a:lnSpc>
                <a:spcPct val="100000"/>
              </a:lnSpc>
              <a:spcBef>
                <a:spcPts val="600"/>
              </a:spcBef>
              <a:buClr>
                <a:schemeClr val="accent6"/>
              </a:buClr>
              <a:buFont typeface="Arial" panose="020B0604020202020204" pitchFamily="34" charset="0"/>
              <a:buChar char="•"/>
              <a:defRPr lang="en-US" sz="9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err="1"/>
              <a:t>Bulletpoints</a:t>
            </a:r>
            <a:r>
              <a:rPr lang="en-US"/>
              <a:t> in minimum of 18pt.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p>
        </p:txBody>
      </p:sp>
      <p:sp>
        <p:nvSpPr>
          <p:cNvPr id="37" name="Text Placeholder 2"/>
          <p:cNvSpPr>
            <a:spLocks noGrp="1"/>
          </p:cNvSpPr>
          <p:nvPr>
            <p:ph type="body" sz="quarter" idx="41" hasCustomPrompt="1"/>
          </p:nvPr>
        </p:nvSpPr>
        <p:spPr>
          <a:xfrm>
            <a:off x="4776474" y="1703668"/>
            <a:ext cx="390843" cy="517341"/>
          </a:xfrm>
          <a:prstGeom prst="ellipse">
            <a:avLst/>
          </a:prstGeom>
          <a:solidFill>
            <a:schemeClr val="accent1"/>
          </a:solidFill>
        </p:spPr>
        <p:txBody>
          <a:bodyPr lIns="0" rIns="0" anchor="ctr" anchorCtr="0"/>
          <a:lstStyle>
            <a:lvl1pPr marL="0" indent="0" algn="ctr" defTabSz="1828800" rtl="0" eaLnBrk="1" latinLnBrk="0" hangingPunct="1">
              <a:lnSpc>
                <a:spcPct val="100000"/>
              </a:lnSpc>
              <a:spcBef>
                <a:spcPts val="600"/>
              </a:spcBef>
              <a:buClr>
                <a:schemeClr val="accent2"/>
              </a:buClr>
              <a:buFont typeface="Arial" panose="020B0604020202020204" pitchFamily="34" charset="0"/>
              <a:buNone/>
              <a:defRPr lang="en-US" sz="800" b="0" u="sng" kern="1200" dirty="0" smtClean="0">
                <a:solidFill>
                  <a:schemeClr val="bg1"/>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Text</a:t>
            </a:r>
          </a:p>
        </p:txBody>
      </p:sp>
      <p:sp>
        <p:nvSpPr>
          <p:cNvPr id="39" name="Text Placeholder 2"/>
          <p:cNvSpPr>
            <a:spLocks noGrp="1"/>
          </p:cNvSpPr>
          <p:nvPr>
            <p:ph type="body" sz="quarter" idx="42" hasCustomPrompt="1"/>
          </p:nvPr>
        </p:nvSpPr>
        <p:spPr>
          <a:xfrm>
            <a:off x="6552299" y="1596424"/>
            <a:ext cx="390843" cy="517341"/>
          </a:xfrm>
          <a:prstGeom prst="ellipse">
            <a:avLst/>
          </a:prstGeom>
          <a:solidFill>
            <a:schemeClr val="accent5"/>
          </a:solidFill>
        </p:spPr>
        <p:txBody>
          <a:bodyPr lIns="0" rIns="0" anchor="ctr" anchorCtr="0"/>
          <a:lstStyle>
            <a:lvl1pPr marL="0" indent="0" algn="ctr" defTabSz="1828800" rtl="0" eaLnBrk="1" latinLnBrk="0" hangingPunct="1">
              <a:lnSpc>
                <a:spcPct val="100000"/>
              </a:lnSpc>
              <a:spcBef>
                <a:spcPts val="600"/>
              </a:spcBef>
              <a:buClr>
                <a:schemeClr val="accent2"/>
              </a:buClr>
              <a:buFont typeface="Arial" panose="020B0604020202020204" pitchFamily="34" charset="0"/>
              <a:buNone/>
              <a:defRPr lang="en-US" sz="800" b="0" u="sng" kern="1200" dirty="0" smtClean="0">
                <a:solidFill>
                  <a:schemeClr val="bg1"/>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Text</a:t>
            </a:r>
          </a:p>
        </p:txBody>
      </p:sp>
      <p:sp>
        <p:nvSpPr>
          <p:cNvPr id="40" name="Text Placeholder 2"/>
          <p:cNvSpPr>
            <a:spLocks noGrp="1"/>
          </p:cNvSpPr>
          <p:nvPr>
            <p:ph type="body" sz="quarter" idx="43" hasCustomPrompt="1"/>
          </p:nvPr>
        </p:nvSpPr>
        <p:spPr>
          <a:xfrm>
            <a:off x="7044210" y="1962340"/>
            <a:ext cx="390843" cy="517341"/>
          </a:xfrm>
          <a:prstGeom prst="ellipse">
            <a:avLst/>
          </a:prstGeom>
          <a:solidFill>
            <a:schemeClr val="accent2"/>
          </a:solidFill>
        </p:spPr>
        <p:txBody>
          <a:bodyPr lIns="0" rIns="0" anchor="ctr" anchorCtr="0"/>
          <a:lstStyle>
            <a:lvl1pPr marL="0" indent="0" algn="ctr" defTabSz="1828800" rtl="0" eaLnBrk="1" latinLnBrk="0" hangingPunct="1">
              <a:lnSpc>
                <a:spcPct val="100000"/>
              </a:lnSpc>
              <a:spcBef>
                <a:spcPts val="600"/>
              </a:spcBef>
              <a:buClr>
                <a:schemeClr val="accent2"/>
              </a:buClr>
              <a:buFont typeface="Arial" panose="020B0604020202020204" pitchFamily="34" charset="0"/>
              <a:buNone/>
              <a:defRPr lang="en-US" sz="800" b="0" u="sng" kern="1200" dirty="0" smtClean="0">
                <a:solidFill>
                  <a:schemeClr val="bg1"/>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Text</a:t>
            </a:r>
          </a:p>
        </p:txBody>
      </p:sp>
      <p:sp>
        <p:nvSpPr>
          <p:cNvPr id="41" name="Text Placeholder 2"/>
          <p:cNvSpPr>
            <a:spLocks noGrp="1"/>
          </p:cNvSpPr>
          <p:nvPr>
            <p:ph type="body" sz="quarter" idx="44" hasCustomPrompt="1"/>
          </p:nvPr>
        </p:nvSpPr>
        <p:spPr>
          <a:xfrm>
            <a:off x="5648012" y="2993800"/>
            <a:ext cx="390843" cy="517341"/>
          </a:xfrm>
          <a:prstGeom prst="ellipse">
            <a:avLst/>
          </a:prstGeom>
          <a:solidFill>
            <a:schemeClr val="accent6"/>
          </a:solidFill>
        </p:spPr>
        <p:txBody>
          <a:bodyPr lIns="0" rIns="0" anchor="ctr" anchorCtr="0"/>
          <a:lstStyle>
            <a:lvl1pPr marL="0" indent="0" algn="ctr" defTabSz="1828800" rtl="0" eaLnBrk="1" latinLnBrk="0" hangingPunct="1">
              <a:lnSpc>
                <a:spcPct val="100000"/>
              </a:lnSpc>
              <a:spcBef>
                <a:spcPts val="600"/>
              </a:spcBef>
              <a:buClr>
                <a:schemeClr val="accent2"/>
              </a:buClr>
              <a:buFont typeface="Arial" panose="020B0604020202020204" pitchFamily="34" charset="0"/>
              <a:buNone/>
              <a:defRPr lang="en-US" sz="800" b="0" u="sng" kern="1200" dirty="0" smtClean="0">
                <a:solidFill>
                  <a:schemeClr val="bg1"/>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Text</a:t>
            </a:r>
          </a:p>
        </p:txBody>
      </p:sp>
      <p:sp>
        <p:nvSpPr>
          <p:cNvPr id="42" name="Text Placeholder 2"/>
          <p:cNvSpPr>
            <a:spLocks noGrp="1"/>
          </p:cNvSpPr>
          <p:nvPr>
            <p:ph type="body" sz="quarter" idx="45" hasCustomPrompt="1"/>
          </p:nvPr>
        </p:nvSpPr>
        <p:spPr>
          <a:xfrm>
            <a:off x="7665248" y="2324936"/>
            <a:ext cx="390843" cy="517341"/>
          </a:xfrm>
          <a:prstGeom prst="ellipse">
            <a:avLst/>
          </a:prstGeom>
          <a:solidFill>
            <a:schemeClr val="accent4"/>
          </a:solidFill>
        </p:spPr>
        <p:txBody>
          <a:bodyPr lIns="0" rIns="0" anchor="ctr" anchorCtr="0"/>
          <a:lstStyle>
            <a:lvl1pPr marL="0" indent="0" algn="ctr" defTabSz="1828800" rtl="0" eaLnBrk="1" latinLnBrk="0" hangingPunct="1">
              <a:lnSpc>
                <a:spcPct val="100000"/>
              </a:lnSpc>
              <a:spcBef>
                <a:spcPts val="600"/>
              </a:spcBef>
              <a:buClr>
                <a:schemeClr val="accent2"/>
              </a:buClr>
              <a:buFont typeface="Arial" panose="020B0604020202020204" pitchFamily="34" charset="0"/>
              <a:buNone/>
              <a:defRPr lang="en-US" sz="800" b="0" u="sng" kern="1200" dirty="0" smtClean="0">
                <a:solidFill>
                  <a:schemeClr val="bg1"/>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Text</a:t>
            </a:r>
          </a:p>
        </p:txBody>
      </p:sp>
      <p:sp>
        <p:nvSpPr>
          <p:cNvPr id="44" name="Text Placeholder 2"/>
          <p:cNvSpPr>
            <a:spLocks noGrp="1"/>
          </p:cNvSpPr>
          <p:nvPr>
            <p:ph type="body" sz="quarter" idx="46" hasCustomPrompt="1"/>
          </p:nvPr>
        </p:nvSpPr>
        <p:spPr>
          <a:xfrm>
            <a:off x="7953954" y="1807592"/>
            <a:ext cx="390843" cy="517341"/>
          </a:xfrm>
          <a:prstGeom prst="ellipse">
            <a:avLst/>
          </a:prstGeom>
          <a:solidFill>
            <a:schemeClr val="accent3"/>
          </a:solidFill>
        </p:spPr>
        <p:txBody>
          <a:bodyPr lIns="0" rIns="0" anchor="ctr" anchorCtr="0"/>
          <a:lstStyle>
            <a:lvl1pPr marL="0" indent="0" algn="ctr" defTabSz="1828800" rtl="0" eaLnBrk="1" latinLnBrk="0" hangingPunct="1">
              <a:lnSpc>
                <a:spcPct val="100000"/>
              </a:lnSpc>
              <a:spcBef>
                <a:spcPts val="600"/>
              </a:spcBef>
              <a:buClr>
                <a:schemeClr val="accent2"/>
              </a:buClr>
              <a:buFont typeface="Arial" panose="020B0604020202020204" pitchFamily="34" charset="0"/>
              <a:buNone/>
              <a:defRPr lang="en-US" sz="800" b="0" u="sng" kern="1200" dirty="0" smtClean="0">
                <a:solidFill>
                  <a:schemeClr val="bg1"/>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Text</a:t>
            </a:r>
          </a:p>
        </p:txBody>
      </p:sp>
      <p:sp>
        <p:nvSpPr>
          <p:cNvPr id="45" name="Text Placeholder 2"/>
          <p:cNvSpPr>
            <a:spLocks noGrp="1"/>
          </p:cNvSpPr>
          <p:nvPr>
            <p:ph type="body" sz="quarter" idx="47" hasCustomPrompt="1"/>
          </p:nvPr>
        </p:nvSpPr>
        <p:spPr>
          <a:xfrm>
            <a:off x="116119" y="4306529"/>
            <a:ext cx="1963055" cy="394425"/>
          </a:xfrm>
        </p:spPr>
        <p:txBody>
          <a:bodyPr lIns="0" tIns="0" rIns="0" bIns="0"/>
          <a:lstStyle>
            <a:lvl1pPr marL="171450" indent="-171450" algn="l" defTabSz="1828800" rtl="0" eaLnBrk="1" latinLnBrk="0" hangingPunct="1">
              <a:lnSpc>
                <a:spcPct val="100000"/>
              </a:lnSpc>
              <a:spcBef>
                <a:spcPts val="600"/>
              </a:spcBef>
              <a:buClr>
                <a:schemeClr val="accent6"/>
              </a:buClr>
              <a:buFont typeface="Arial" panose="020B0604020202020204" pitchFamily="34" charset="0"/>
              <a:buChar char="•"/>
              <a:defRPr lang="en-US" sz="9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p:txBody>
      </p:sp>
      <p:sp>
        <p:nvSpPr>
          <p:cNvPr id="46" name="Text Placeholder 2"/>
          <p:cNvSpPr>
            <a:spLocks noGrp="1"/>
          </p:cNvSpPr>
          <p:nvPr>
            <p:ph type="body" sz="quarter" idx="48" hasCustomPrompt="1"/>
          </p:nvPr>
        </p:nvSpPr>
        <p:spPr>
          <a:xfrm>
            <a:off x="116119" y="4838660"/>
            <a:ext cx="1963055" cy="760185"/>
          </a:xfrm>
        </p:spPr>
        <p:txBody>
          <a:bodyPr lIns="0" tIns="0" rIns="0" bIns="0"/>
          <a:lstStyle>
            <a:lvl1pPr marL="171450" indent="-171450" algn="l" defTabSz="1828800" rtl="0" eaLnBrk="1" latinLnBrk="0" hangingPunct="1">
              <a:lnSpc>
                <a:spcPct val="100000"/>
              </a:lnSpc>
              <a:spcBef>
                <a:spcPts val="600"/>
              </a:spcBef>
              <a:buClr>
                <a:schemeClr val="accent6"/>
              </a:buClr>
              <a:buFont typeface="Arial" panose="020B0604020202020204" pitchFamily="34" charset="0"/>
              <a:buChar char="•"/>
              <a:defRPr lang="en-US" sz="9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err="1"/>
              <a:t>Pellentesque</a:t>
            </a:r>
            <a:r>
              <a:rPr lang="en-US"/>
              <a:t> </a:t>
            </a:r>
            <a:r>
              <a:rPr lang="en-US" err="1"/>
              <a:t>sodales</a:t>
            </a:r>
            <a:r>
              <a:rPr lang="en-US"/>
              <a:t> </a:t>
            </a:r>
            <a:r>
              <a:rPr lang="en-US" err="1"/>
              <a:t>purus</a:t>
            </a:r>
            <a:r>
              <a:rPr lang="en-US"/>
              <a:t> et dui convallis, </a:t>
            </a:r>
            <a:r>
              <a:rPr lang="en-US" err="1"/>
              <a:t>sed</a:t>
            </a:r>
            <a:r>
              <a:rPr lang="en-US"/>
              <a:t> </a:t>
            </a:r>
            <a:r>
              <a:rPr lang="en-US" err="1"/>
              <a:t>facilisis</a:t>
            </a:r>
            <a:r>
              <a:rPr lang="en-US"/>
              <a:t> lorem </a:t>
            </a:r>
            <a:r>
              <a:rPr lang="en-US" err="1"/>
              <a:t>volutpat</a:t>
            </a:r>
            <a:r>
              <a:rPr lang="en-US"/>
              <a:t>. Integer non </a:t>
            </a:r>
            <a:r>
              <a:rPr lang="en-US" err="1"/>
              <a:t>elit</a:t>
            </a:r>
            <a:r>
              <a:rPr lang="en-US"/>
              <a:t> </a:t>
            </a:r>
            <a:r>
              <a:rPr lang="en-US" err="1"/>
              <a:t>lacinia</a:t>
            </a:r>
            <a:r>
              <a:rPr lang="en-US"/>
              <a:t> </a:t>
            </a:r>
            <a:r>
              <a:rPr lang="en-US" err="1"/>
              <a:t>diam</a:t>
            </a:r>
            <a:r>
              <a:rPr lang="en-US"/>
              <a:t> </a:t>
            </a:r>
            <a:r>
              <a:rPr lang="en-US" err="1"/>
              <a:t>venenatis</a:t>
            </a:r>
            <a:r>
              <a:rPr lang="en-US"/>
              <a:t> </a:t>
            </a:r>
            <a:r>
              <a:rPr lang="en-US" err="1"/>
              <a:t>consequat</a:t>
            </a:r>
            <a:r>
              <a:rPr lang="en-US"/>
              <a:t>.</a:t>
            </a:r>
          </a:p>
        </p:txBody>
      </p:sp>
      <p:sp>
        <p:nvSpPr>
          <p:cNvPr id="52" name="Text Placeholder 2"/>
          <p:cNvSpPr>
            <a:spLocks noGrp="1"/>
          </p:cNvSpPr>
          <p:nvPr>
            <p:ph type="body" sz="quarter" idx="49" hasCustomPrompt="1"/>
          </p:nvPr>
        </p:nvSpPr>
        <p:spPr>
          <a:xfrm>
            <a:off x="2178965" y="3594056"/>
            <a:ext cx="1963055" cy="574765"/>
          </a:xfrm>
        </p:spPr>
        <p:txBody>
          <a:bodyPr lIns="0" tIns="0" rIns="0" bIns="0"/>
          <a:lstStyle>
            <a:lvl1pPr marL="171450" indent="-171450" algn="l" defTabSz="1828800" rtl="0" eaLnBrk="1" latinLnBrk="0" hangingPunct="1">
              <a:lnSpc>
                <a:spcPct val="100000"/>
              </a:lnSpc>
              <a:spcBef>
                <a:spcPts val="600"/>
              </a:spcBef>
              <a:buClr>
                <a:schemeClr val="accent6"/>
              </a:buClr>
              <a:buFont typeface="Arial" panose="020B0604020202020204" pitchFamily="34" charset="0"/>
              <a:buChar char="•"/>
              <a:defRPr lang="en-US" sz="9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fr-FR"/>
              <a:t>Tempus eu </a:t>
            </a:r>
            <a:r>
              <a:rPr lang="fr-FR" err="1"/>
              <a:t>orci</a:t>
            </a:r>
            <a:r>
              <a:rPr lang="fr-FR"/>
              <a:t> in, </a:t>
            </a:r>
            <a:r>
              <a:rPr lang="fr-FR" err="1"/>
              <a:t>consectetur</a:t>
            </a:r>
            <a:r>
              <a:rPr lang="fr-FR"/>
              <a:t> </a:t>
            </a:r>
            <a:r>
              <a:rPr lang="fr-FR" err="1"/>
              <a:t>congue</a:t>
            </a:r>
            <a:r>
              <a:rPr lang="fr-FR"/>
              <a:t> </a:t>
            </a:r>
            <a:r>
              <a:rPr lang="fr-FR" err="1"/>
              <a:t>felis</a:t>
            </a:r>
            <a:r>
              <a:rPr lang="fr-FR"/>
              <a:t>. </a:t>
            </a:r>
            <a:r>
              <a:rPr lang="fr-FR" err="1"/>
              <a:t>Donec</a:t>
            </a:r>
            <a:r>
              <a:rPr lang="fr-FR"/>
              <a:t> ut </a:t>
            </a:r>
            <a:r>
              <a:rPr lang="fr-FR" err="1"/>
              <a:t>augue</a:t>
            </a:r>
            <a:r>
              <a:rPr lang="fr-FR"/>
              <a:t> et </a:t>
            </a:r>
            <a:r>
              <a:rPr lang="fr-FR" err="1"/>
              <a:t>sapien</a:t>
            </a:r>
            <a:r>
              <a:rPr lang="fr-FR"/>
              <a:t> </a:t>
            </a:r>
            <a:r>
              <a:rPr lang="fr-FR" err="1"/>
              <a:t>mattis</a:t>
            </a:r>
            <a:r>
              <a:rPr lang="fr-FR"/>
              <a:t> </a:t>
            </a:r>
            <a:r>
              <a:rPr lang="fr-FR" err="1"/>
              <a:t>scelerisque</a:t>
            </a:r>
            <a:r>
              <a:rPr lang="fr-FR"/>
              <a:t>. </a:t>
            </a:r>
          </a:p>
        </p:txBody>
      </p:sp>
      <p:sp>
        <p:nvSpPr>
          <p:cNvPr id="53" name="Text Placeholder 2"/>
          <p:cNvSpPr>
            <a:spLocks noGrp="1"/>
          </p:cNvSpPr>
          <p:nvPr>
            <p:ph type="body" sz="quarter" idx="50" hasCustomPrompt="1"/>
          </p:nvPr>
        </p:nvSpPr>
        <p:spPr>
          <a:xfrm>
            <a:off x="2178965" y="4306529"/>
            <a:ext cx="1963055" cy="394425"/>
          </a:xfrm>
        </p:spPr>
        <p:txBody>
          <a:bodyPr lIns="0" tIns="0" rIns="0" bIns="0"/>
          <a:lstStyle>
            <a:lvl1pPr marL="171450" indent="-171450" algn="l" defTabSz="1828800" rtl="0" eaLnBrk="1" latinLnBrk="0" hangingPunct="1">
              <a:lnSpc>
                <a:spcPct val="100000"/>
              </a:lnSpc>
              <a:spcBef>
                <a:spcPts val="600"/>
              </a:spcBef>
              <a:buClr>
                <a:schemeClr val="accent6"/>
              </a:buClr>
              <a:buFont typeface="Arial" panose="020B0604020202020204" pitchFamily="34" charset="0"/>
              <a:buChar char="•"/>
              <a:defRPr lang="en-US" sz="9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it-IT"/>
              <a:t>Curabitur eget nunc vitae orci commodo accumsan.</a:t>
            </a:r>
            <a:endParaRPr lang="en-US"/>
          </a:p>
        </p:txBody>
      </p:sp>
      <p:sp>
        <p:nvSpPr>
          <p:cNvPr id="54" name="Text Placeholder 2"/>
          <p:cNvSpPr>
            <a:spLocks noGrp="1"/>
          </p:cNvSpPr>
          <p:nvPr>
            <p:ph type="body" sz="quarter" idx="51" hasCustomPrompt="1"/>
          </p:nvPr>
        </p:nvSpPr>
        <p:spPr>
          <a:xfrm>
            <a:off x="2178965" y="4838660"/>
            <a:ext cx="1963055" cy="760185"/>
          </a:xfrm>
        </p:spPr>
        <p:txBody>
          <a:bodyPr lIns="0" tIns="0" rIns="0" bIns="0"/>
          <a:lstStyle>
            <a:lvl1pPr marL="171450" indent="-171450" algn="l" defTabSz="1828800" rtl="0" eaLnBrk="1" latinLnBrk="0" hangingPunct="1">
              <a:lnSpc>
                <a:spcPct val="100000"/>
              </a:lnSpc>
              <a:spcBef>
                <a:spcPts val="600"/>
              </a:spcBef>
              <a:buClr>
                <a:schemeClr val="accent6"/>
              </a:buClr>
              <a:buFont typeface="Arial" panose="020B0604020202020204" pitchFamily="34" charset="0"/>
              <a:buChar char="•"/>
              <a:defRPr lang="en-US" sz="9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err="1"/>
              <a:t>Pellentesque</a:t>
            </a:r>
            <a:r>
              <a:rPr lang="en-US"/>
              <a:t> </a:t>
            </a:r>
            <a:r>
              <a:rPr lang="en-US" err="1"/>
              <a:t>sodales</a:t>
            </a:r>
            <a:r>
              <a:rPr lang="en-US"/>
              <a:t> </a:t>
            </a:r>
            <a:r>
              <a:rPr lang="en-US" err="1"/>
              <a:t>purus</a:t>
            </a:r>
            <a:r>
              <a:rPr lang="en-US"/>
              <a:t> et dui convallis, </a:t>
            </a:r>
            <a:r>
              <a:rPr lang="en-US" err="1"/>
              <a:t>sed</a:t>
            </a:r>
            <a:r>
              <a:rPr lang="en-US"/>
              <a:t> </a:t>
            </a:r>
            <a:r>
              <a:rPr lang="en-US" err="1"/>
              <a:t>facilisis</a:t>
            </a:r>
            <a:r>
              <a:rPr lang="en-US"/>
              <a:t> lorem </a:t>
            </a:r>
            <a:r>
              <a:rPr lang="en-US" err="1"/>
              <a:t>volutpat</a:t>
            </a:r>
            <a:r>
              <a:rPr lang="en-US"/>
              <a:t>. Integer non </a:t>
            </a:r>
            <a:r>
              <a:rPr lang="en-US" err="1"/>
              <a:t>elit</a:t>
            </a:r>
            <a:r>
              <a:rPr lang="en-US"/>
              <a:t> </a:t>
            </a:r>
            <a:r>
              <a:rPr lang="en-US" err="1"/>
              <a:t>lacinia</a:t>
            </a:r>
            <a:r>
              <a:rPr lang="en-US"/>
              <a:t> </a:t>
            </a:r>
            <a:r>
              <a:rPr lang="en-US" err="1"/>
              <a:t>diam</a:t>
            </a:r>
            <a:r>
              <a:rPr lang="en-US"/>
              <a:t> </a:t>
            </a:r>
            <a:r>
              <a:rPr lang="en-US" err="1"/>
              <a:t>venenatis</a:t>
            </a:r>
            <a:r>
              <a:rPr lang="en-US"/>
              <a:t> </a:t>
            </a:r>
            <a:r>
              <a:rPr lang="en-US" err="1"/>
              <a:t>consequat</a:t>
            </a:r>
            <a:r>
              <a:rPr lang="en-US"/>
              <a:t>.</a:t>
            </a:r>
          </a:p>
        </p:txBody>
      </p:sp>
      <p:sp>
        <p:nvSpPr>
          <p:cNvPr id="56" name="Text Placeholder 2"/>
          <p:cNvSpPr>
            <a:spLocks noGrp="1"/>
          </p:cNvSpPr>
          <p:nvPr>
            <p:ph type="body" sz="quarter" idx="52" hasCustomPrompt="1"/>
          </p:nvPr>
        </p:nvSpPr>
        <p:spPr>
          <a:xfrm>
            <a:off x="116119" y="2474389"/>
            <a:ext cx="4025901" cy="960187"/>
          </a:xfrm>
        </p:spPr>
        <p:txBody>
          <a:bodyPr/>
          <a:lstStyle>
            <a:lvl1pPr marL="0" indent="0" algn="l" defTabSz="1828800" rtl="0" eaLnBrk="1" latinLnBrk="0" hangingPunct="1">
              <a:lnSpc>
                <a:spcPct val="100000"/>
              </a:lnSpc>
              <a:spcBef>
                <a:spcPts val="600"/>
              </a:spcBef>
              <a:buFont typeface="Arial" panose="020B0604020202020204" pitchFamily="34" charset="0"/>
              <a:buNone/>
              <a:defRPr lang="en-US" sz="12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err="1"/>
              <a:t>Pellentesque</a:t>
            </a:r>
            <a:r>
              <a:rPr lang="en-US"/>
              <a:t> </a:t>
            </a:r>
            <a:r>
              <a:rPr lang="en-US" err="1"/>
              <a:t>sodales</a:t>
            </a:r>
            <a:r>
              <a:rPr lang="en-US"/>
              <a:t> </a:t>
            </a:r>
            <a:r>
              <a:rPr lang="en-US" err="1"/>
              <a:t>purus</a:t>
            </a:r>
            <a:r>
              <a:rPr lang="en-US"/>
              <a:t> et dui convallis, </a:t>
            </a:r>
            <a:r>
              <a:rPr lang="en-US" err="1"/>
              <a:t>sed</a:t>
            </a:r>
            <a:r>
              <a:rPr lang="en-US"/>
              <a:t> </a:t>
            </a:r>
            <a:r>
              <a:rPr lang="en-US" err="1"/>
              <a:t>facilisis</a:t>
            </a:r>
            <a:r>
              <a:rPr lang="en-US"/>
              <a:t> lorem </a:t>
            </a:r>
            <a:r>
              <a:rPr lang="en-US" err="1"/>
              <a:t>volutpat</a:t>
            </a:r>
            <a:r>
              <a:rPr lang="en-US"/>
              <a:t>. Integer non </a:t>
            </a:r>
            <a:r>
              <a:rPr lang="en-US" err="1"/>
              <a:t>elit</a:t>
            </a:r>
            <a:r>
              <a:rPr lang="en-US"/>
              <a:t> </a:t>
            </a:r>
            <a:r>
              <a:rPr lang="en-US" err="1"/>
              <a:t>lacinia</a:t>
            </a:r>
            <a:r>
              <a:rPr lang="en-US"/>
              <a:t> </a:t>
            </a:r>
            <a:r>
              <a:rPr lang="en-US" err="1"/>
              <a:t>diam</a:t>
            </a:r>
            <a:r>
              <a:rPr lang="en-US"/>
              <a:t> </a:t>
            </a:r>
            <a:r>
              <a:rPr lang="en-US" err="1"/>
              <a:t>venenatis</a:t>
            </a:r>
            <a:r>
              <a:rPr lang="en-US"/>
              <a:t> </a:t>
            </a:r>
            <a:r>
              <a:rPr lang="en-US" err="1"/>
              <a:t>consequat</a:t>
            </a:r>
            <a:r>
              <a:rPr lang="en-US"/>
              <a:t>.</a:t>
            </a:r>
          </a:p>
        </p:txBody>
      </p:sp>
      <p:cxnSp>
        <p:nvCxnSpPr>
          <p:cNvPr id="38"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43" name="Shape 257"/>
          <p:cNvSpPr txBox="1">
            <a:spLocks/>
          </p:cNvSpPr>
          <p:nvPr userDrawn="1"/>
        </p:nvSpPr>
        <p:spPr>
          <a:xfrm>
            <a:off x="8884293" y="6583847"/>
            <a:ext cx="197169" cy="259900"/>
          </a:xfrm>
          <a:prstGeom prst="rect">
            <a:avLst/>
          </a:prstGeom>
          <a:noFill/>
          <a:extLst>
            <a:ext uri="{C572A759-6A51-4108-AA02-DFA0A04FC94B}">
              <ma14:wrappingTextBoxFlag xmlns:ma14="http://schemas.microsoft.com/office/mac/drawingml/2011/main" xmlns=""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Tree>
    <p:extLst>
      <p:ext uri="{BB962C8B-B14F-4D97-AF65-F5344CB8AC3E}">
        <p14:creationId xmlns:p14="http://schemas.microsoft.com/office/powerpoint/2010/main" val="3615138260"/>
      </p:ext>
    </p:extLst>
  </p:cSld>
  <p:clrMapOvr>
    <a:masterClrMapping/>
  </p:clrMapOvr>
  <p:extLst mod="1">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12_Content slide ">
    <p:bg>
      <p:bgPr>
        <a:solidFill>
          <a:schemeClr val="bg1"/>
        </a:solidFill>
        <a:effectLst/>
      </p:bgPr>
    </p:bg>
    <p:spTree>
      <p:nvGrpSpPr>
        <p:cNvPr id="1" name=""/>
        <p:cNvGrpSpPr/>
        <p:nvPr/>
      </p:nvGrpSpPr>
      <p:grpSpPr>
        <a:xfrm>
          <a:off x="0" y="0"/>
          <a:ext cx="0" cy="0"/>
          <a:chOff x="0" y="0"/>
          <a:chExt cx="0" cy="0"/>
        </a:xfrm>
      </p:grpSpPr>
      <p:sp>
        <p:nvSpPr>
          <p:cNvPr id="47" name="Title 1"/>
          <p:cNvSpPr>
            <a:spLocks noGrp="1"/>
          </p:cNvSpPr>
          <p:nvPr>
            <p:ph type="ctrTitle" hasCustomPrompt="1"/>
          </p:nvPr>
        </p:nvSpPr>
        <p:spPr>
          <a:xfrm>
            <a:off x="0" y="345077"/>
            <a:ext cx="3200400" cy="1212791"/>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Click to add title</a:t>
            </a:r>
            <a:br>
              <a:rPr lang="en-US"/>
            </a:br>
            <a:r>
              <a:rPr lang="en-US"/>
              <a:t>in two lines</a:t>
            </a:r>
          </a:p>
        </p:txBody>
      </p:sp>
      <p:sp>
        <p:nvSpPr>
          <p:cNvPr id="8"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49"/>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16" name="Text Placeholder 2"/>
          <p:cNvSpPr>
            <a:spLocks noGrp="1"/>
          </p:cNvSpPr>
          <p:nvPr>
            <p:ph type="body" sz="quarter" idx="12" hasCustomPrompt="1"/>
          </p:nvPr>
        </p:nvSpPr>
        <p:spPr>
          <a:xfrm>
            <a:off x="203201"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cxnSp>
        <p:nvCxnSpPr>
          <p:cNvPr id="17"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8"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Tree>
    <p:extLst>
      <p:ext uri="{BB962C8B-B14F-4D97-AF65-F5344CB8AC3E}">
        <p14:creationId xmlns:p14="http://schemas.microsoft.com/office/powerpoint/2010/main" val="562951144"/>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10_Content with Circular colored image">
    <p:spTree>
      <p:nvGrpSpPr>
        <p:cNvPr id="1" name=""/>
        <p:cNvGrpSpPr/>
        <p:nvPr/>
      </p:nvGrpSpPr>
      <p:grpSpPr>
        <a:xfrm>
          <a:off x="0" y="0"/>
          <a:ext cx="0" cy="0"/>
          <a:chOff x="0" y="0"/>
          <a:chExt cx="0" cy="0"/>
        </a:xfrm>
      </p:grpSpPr>
      <p:sp>
        <p:nvSpPr>
          <p:cNvPr id="27" name="Oval 26"/>
          <p:cNvSpPr/>
          <p:nvPr userDrawn="1"/>
        </p:nvSpPr>
        <p:spPr>
          <a:xfrm>
            <a:off x="3886688" y="3497599"/>
            <a:ext cx="2231136" cy="2974848"/>
          </a:xfrm>
          <a:prstGeom prst="ellipse">
            <a:avLst/>
          </a:prstGeom>
          <a:solidFill>
            <a:schemeClr val="accent4">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a:solidFill>
                <a:srgbClr val="FFFFFF"/>
              </a:solidFill>
            </a:endParaRPr>
          </a:p>
        </p:txBody>
      </p:sp>
      <p:sp>
        <p:nvSpPr>
          <p:cNvPr id="47" name="Title 1"/>
          <p:cNvSpPr>
            <a:spLocks noGrp="1"/>
          </p:cNvSpPr>
          <p:nvPr userDrawn="1">
            <p:ph type="ctrTitle" hasCustomPrompt="1"/>
          </p:nvPr>
        </p:nvSpPr>
        <p:spPr>
          <a:xfrm>
            <a:off x="0" y="345077"/>
            <a:ext cx="3200400" cy="1212791"/>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Click to add title</a:t>
            </a:r>
            <a:br>
              <a:rPr lang="en-US"/>
            </a:br>
            <a:r>
              <a:rPr lang="en-US"/>
              <a:t>in two lines</a:t>
            </a:r>
          </a:p>
        </p:txBody>
      </p:sp>
      <p:sp>
        <p:nvSpPr>
          <p:cNvPr id="8"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49"/>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3" name="Text Placeholder 2"/>
          <p:cNvSpPr>
            <a:spLocks noGrp="1"/>
          </p:cNvSpPr>
          <p:nvPr userDrawn="1">
            <p:ph type="body" sz="quarter" idx="10" hasCustomPrompt="1"/>
          </p:nvPr>
        </p:nvSpPr>
        <p:spPr>
          <a:xfrm>
            <a:off x="203200" y="1727199"/>
            <a:ext cx="2260600" cy="338668"/>
          </a:xfrm>
        </p:spPr>
        <p:txBody>
          <a:bodyPr/>
          <a:lstStyle>
            <a:lvl1pPr marL="0" indent="0" algn="l" defTabSz="1828800" rtl="0" eaLnBrk="1" latinLnBrk="0" hangingPunct="1">
              <a:lnSpc>
                <a:spcPct val="90000"/>
              </a:lnSpc>
              <a:spcBef>
                <a:spcPts val="2000"/>
              </a:spcBef>
              <a:buFont typeface="Arial" panose="020B0604020202020204" pitchFamily="34" charset="0"/>
              <a:buNone/>
              <a:defRPr lang="en-US" sz="14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Heading</a:t>
            </a:r>
          </a:p>
        </p:txBody>
      </p:sp>
      <p:sp>
        <p:nvSpPr>
          <p:cNvPr id="15" name="Text Placeholder 2"/>
          <p:cNvSpPr>
            <a:spLocks noGrp="1"/>
          </p:cNvSpPr>
          <p:nvPr userDrawn="1">
            <p:ph type="body" sz="quarter" idx="11" hasCustomPrompt="1"/>
          </p:nvPr>
        </p:nvSpPr>
        <p:spPr>
          <a:xfrm>
            <a:off x="203200" y="2232779"/>
            <a:ext cx="2260600" cy="4113468"/>
          </a:xfrm>
        </p:spPr>
        <p:txBody>
          <a:bodyPr/>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Body copy in 30pt.Tempus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a:p>
            <a:pPr lvl="0"/>
            <a:r>
              <a:rPr lang="en-US" err="1"/>
              <a:t>Pellentesque</a:t>
            </a:r>
            <a:r>
              <a:rPr lang="en-US"/>
              <a:t> </a:t>
            </a:r>
            <a:r>
              <a:rPr lang="en-US" err="1"/>
              <a:t>sodales</a:t>
            </a:r>
            <a:r>
              <a:rPr lang="en-US"/>
              <a:t> </a:t>
            </a:r>
            <a:r>
              <a:rPr lang="en-US" err="1"/>
              <a:t>purus</a:t>
            </a:r>
            <a:r>
              <a:rPr lang="en-US"/>
              <a:t> et dui convallis, </a:t>
            </a:r>
            <a:r>
              <a:rPr lang="en-US" err="1"/>
              <a:t>sed</a:t>
            </a:r>
            <a:r>
              <a:rPr lang="en-US"/>
              <a:t> </a:t>
            </a:r>
            <a:r>
              <a:rPr lang="en-US" err="1"/>
              <a:t>facilisis</a:t>
            </a:r>
            <a:r>
              <a:rPr lang="en-US"/>
              <a:t> lorem </a:t>
            </a:r>
            <a:r>
              <a:rPr lang="en-US" err="1"/>
              <a:t>volutpat</a:t>
            </a:r>
            <a:r>
              <a:rPr lang="en-US"/>
              <a:t>. Integer non </a:t>
            </a:r>
            <a:r>
              <a:rPr lang="en-US" err="1"/>
              <a:t>elit</a:t>
            </a:r>
            <a:r>
              <a:rPr lang="en-US"/>
              <a:t> </a:t>
            </a:r>
            <a:r>
              <a:rPr lang="en-US" err="1"/>
              <a:t>lacinia</a:t>
            </a:r>
            <a:r>
              <a:rPr lang="en-US"/>
              <a:t> </a:t>
            </a:r>
            <a:r>
              <a:rPr lang="en-US" err="1"/>
              <a:t>diam</a:t>
            </a:r>
            <a:r>
              <a:rPr lang="en-US"/>
              <a:t> </a:t>
            </a:r>
            <a:r>
              <a:rPr lang="en-US" err="1"/>
              <a:t>venenatis</a:t>
            </a:r>
            <a:r>
              <a:rPr lang="en-US"/>
              <a:t> </a:t>
            </a:r>
            <a:r>
              <a:rPr lang="en-US" err="1"/>
              <a:t>consequat</a:t>
            </a:r>
            <a:r>
              <a:rPr lang="en-US"/>
              <a:t>.</a:t>
            </a:r>
          </a:p>
          <a:p>
            <a:pPr lvl="0"/>
            <a:endParaRPr lang="en-US"/>
          </a:p>
        </p:txBody>
      </p:sp>
      <p:sp>
        <p:nvSpPr>
          <p:cNvPr id="16" name="Text Placeholder 2"/>
          <p:cNvSpPr>
            <a:spLocks noGrp="1"/>
          </p:cNvSpPr>
          <p:nvPr userDrawn="1">
            <p:ph type="body" sz="quarter" idx="12" hasCustomPrompt="1"/>
          </p:nvPr>
        </p:nvSpPr>
        <p:spPr>
          <a:xfrm>
            <a:off x="203201"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cxnSp>
        <p:nvCxnSpPr>
          <p:cNvPr id="17"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8"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
        <p:nvSpPr>
          <p:cNvPr id="14" name="Picture Placeholder 9"/>
          <p:cNvSpPr>
            <a:spLocks noGrp="1"/>
          </p:cNvSpPr>
          <p:nvPr>
            <p:ph type="pic" sz="quarter" idx="14" hasCustomPrompt="1"/>
          </p:nvPr>
        </p:nvSpPr>
        <p:spPr>
          <a:xfrm>
            <a:off x="4928633" y="778933"/>
            <a:ext cx="4064000" cy="5418667"/>
          </a:xfrm>
          <a:prstGeom prst="ellipse">
            <a:avLst/>
          </a:prstGeom>
        </p:spPr>
        <p:txBody>
          <a:bodyPr>
            <a:noAutofit/>
          </a:bodyPr>
          <a:lstStyle>
            <a:lvl1pPr marL="0" indent="0" algn="ctr">
              <a:buNone/>
              <a:defRPr sz="1600" baseline="0">
                <a:solidFill>
                  <a:schemeClr val="accent2"/>
                </a:solidFill>
                <a:latin typeface="+mn-lt"/>
              </a:defRPr>
            </a:lvl1pPr>
          </a:lstStyle>
          <a:p>
            <a:r>
              <a:rPr lang="en-US"/>
              <a:t>Click icon to add color picture</a:t>
            </a:r>
          </a:p>
        </p:txBody>
      </p:sp>
    </p:spTree>
    <p:extLst>
      <p:ext uri="{BB962C8B-B14F-4D97-AF65-F5344CB8AC3E}">
        <p14:creationId xmlns:p14="http://schemas.microsoft.com/office/powerpoint/2010/main" val="1983876600"/>
      </p:ext>
    </p:extLst>
  </p:cSld>
  <p:clrMapOvr>
    <a:masterClrMapping/>
  </p:clrMapOvr>
  <p:extLst mod="1">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10_Content with Square B/W image">
    <p:spTree>
      <p:nvGrpSpPr>
        <p:cNvPr id="1" name=""/>
        <p:cNvGrpSpPr/>
        <p:nvPr/>
      </p:nvGrpSpPr>
      <p:grpSpPr>
        <a:xfrm>
          <a:off x="0" y="0"/>
          <a:ext cx="0" cy="0"/>
          <a:chOff x="0" y="0"/>
          <a:chExt cx="0" cy="0"/>
        </a:xfrm>
      </p:grpSpPr>
      <p:sp>
        <p:nvSpPr>
          <p:cNvPr id="14" name="Picture Placeholder 9"/>
          <p:cNvSpPr>
            <a:spLocks noGrp="1"/>
          </p:cNvSpPr>
          <p:nvPr>
            <p:ph type="pic" sz="quarter" idx="14" hasCustomPrompt="1"/>
          </p:nvPr>
        </p:nvSpPr>
        <p:spPr>
          <a:xfrm>
            <a:off x="3492565" y="0"/>
            <a:ext cx="5638800" cy="5875867"/>
          </a:xfrm>
          <a:prstGeom prst="rect">
            <a:avLst/>
          </a:prstGeom>
        </p:spPr>
        <p:txBody>
          <a:bodyPr>
            <a:noAutofit/>
          </a:bodyPr>
          <a:lstStyle>
            <a:lvl1pPr marL="0" indent="0" algn="ctr">
              <a:buNone/>
              <a:defRPr sz="1600" baseline="0">
                <a:solidFill>
                  <a:schemeClr val="accent2"/>
                </a:solidFill>
                <a:latin typeface="+mn-lt"/>
              </a:defRPr>
            </a:lvl1pPr>
          </a:lstStyle>
          <a:p>
            <a:r>
              <a:rPr lang="en-US"/>
              <a:t>Click icon to add black &amp; white image</a:t>
            </a:r>
          </a:p>
        </p:txBody>
      </p:sp>
      <p:sp>
        <p:nvSpPr>
          <p:cNvPr id="47" name="Title 1"/>
          <p:cNvSpPr>
            <a:spLocks noGrp="1"/>
          </p:cNvSpPr>
          <p:nvPr userDrawn="1">
            <p:ph type="ctrTitle" hasCustomPrompt="1"/>
          </p:nvPr>
        </p:nvSpPr>
        <p:spPr>
          <a:xfrm>
            <a:off x="0" y="345077"/>
            <a:ext cx="3200400" cy="1212791"/>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Click to add title</a:t>
            </a:r>
            <a:br>
              <a:rPr lang="en-US"/>
            </a:br>
            <a:r>
              <a:rPr lang="en-US"/>
              <a:t>in two lines</a:t>
            </a:r>
          </a:p>
        </p:txBody>
      </p:sp>
      <p:sp>
        <p:nvSpPr>
          <p:cNvPr id="8"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49"/>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3" name="Text Placeholder 2"/>
          <p:cNvSpPr>
            <a:spLocks noGrp="1"/>
          </p:cNvSpPr>
          <p:nvPr userDrawn="1">
            <p:ph type="body" sz="quarter" idx="10" hasCustomPrompt="1"/>
          </p:nvPr>
        </p:nvSpPr>
        <p:spPr>
          <a:xfrm>
            <a:off x="203200" y="1727199"/>
            <a:ext cx="2260600" cy="338668"/>
          </a:xfrm>
        </p:spPr>
        <p:txBody>
          <a:bodyPr/>
          <a:lstStyle>
            <a:lvl1pPr marL="0" indent="0" algn="l" defTabSz="1828800" rtl="0" eaLnBrk="1" latinLnBrk="0" hangingPunct="1">
              <a:lnSpc>
                <a:spcPct val="90000"/>
              </a:lnSpc>
              <a:spcBef>
                <a:spcPts val="2000"/>
              </a:spcBef>
              <a:buFont typeface="Arial" panose="020B0604020202020204" pitchFamily="34" charset="0"/>
              <a:buNone/>
              <a:defRPr lang="en-US" sz="14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Heading</a:t>
            </a:r>
          </a:p>
        </p:txBody>
      </p:sp>
      <p:sp>
        <p:nvSpPr>
          <p:cNvPr id="15" name="Text Placeholder 2"/>
          <p:cNvSpPr>
            <a:spLocks noGrp="1"/>
          </p:cNvSpPr>
          <p:nvPr userDrawn="1">
            <p:ph type="body" sz="quarter" idx="11" hasCustomPrompt="1"/>
          </p:nvPr>
        </p:nvSpPr>
        <p:spPr>
          <a:xfrm>
            <a:off x="203200" y="2232779"/>
            <a:ext cx="2260600" cy="4113468"/>
          </a:xfrm>
        </p:spPr>
        <p:txBody>
          <a:bodyPr/>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Body copy in 30pt.Tempus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a:p>
            <a:pPr lvl="0"/>
            <a:r>
              <a:rPr lang="en-US" err="1"/>
              <a:t>Pellentesque</a:t>
            </a:r>
            <a:r>
              <a:rPr lang="en-US"/>
              <a:t> </a:t>
            </a:r>
            <a:r>
              <a:rPr lang="en-US" err="1"/>
              <a:t>sodales</a:t>
            </a:r>
            <a:r>
              <a:rPr lang="en-US"/>
              <a:t> </a:t>
            </a:r>
            <a:r>
              <a:rPr lang="en-US" err="1"/>
              <a:t>purus</a:t>
            </a:r>
            <a:r>
              <a:rPr lang="en-US"/>
              <a:t> et dui convallis, </a:t>
            </a:r>
            <a:r>
              <a:rPr lang="en-US" err="1"/>
              <a:t>sed</a:t>
            </a:r>
            <a:r>
              <a:rPr lang="en-US"/>
              <a:t> </a:t>
            </a:r>
            <a:r>
              <a:rPr lang="en-US" err="1"/>
              <a:t>facilisis</a:t>
            </a:r>
            <a:r>
              <a:rPr lang="en-US"/>
              <a:t> lorem </a:t>
            </a:r>
            <a:r>
              <a:rPr lang="en-US" err="1"/>
              <a:t>volutpat</a:t>
            </a:r>
            <a:r>
              <a:rPr lang="en-US"/>
              <a:t>. Integer non </a:t>
            </a:r>
            <a:r>
              <a:rPr lang="en-US" err="1"/>
              <a:t>elit</a:t>
            </a:r>
            <a:r>
              <a:rPr lang="en-US"/>
              <a:t> </a:t>
            </a:r>
            <a:r>
              <a:rPr lang="en-US" err="1"/>
              <a:t>lacinia</a:t>
            </a:r>
            <a:r>
              <a:rPr lang="en-US"/>
              <a:t> </a:t>
            </a:r>
            <a:r>
              <a:rPr lang="en-US" err="1"/>
              <a:t>diam</a:t>
            </a:r>
            <a:r>
              <a:rPr lang="en-US"/>
              <a:t> </a:t>
            </a:r>
            <a:r>
              <a:rPr lang="en-US" err="1"/>
              <a:t>venenatis</a:t>
            </a:r>
            <a:r>
              <a:rPr lang="en-US"/>
              <a:t> </a:t>
            </a:r>
            <a:r>
              <a:rPr lang="en-US" err="1"/>
              <a:t>consequat</a:t>
            </a:r>
            <a:r>
              <a:rPr lang="en-US"/>
              <a:t>.</a:t>
            </a:r>
          </a:p>
          <a:p>
            <a:pPr lvl="0"/>
            <a:endParaRPr lang="en-US"/>
          </a:p>
        </p:txBody>
      </p:sp>
      <p:sp>
        <p:nvSpPr>
          <p:cNvPr id="16" name="Text Placeholder 2"/>
          <p:cNvSpPr>
            <a:spLocks noGrp="1"/>
          </p:cNvSpPr>
          <p:nvPr userDrawn="1">
            <p:ph type="body" sz="quarter" idx="12" hasCustomPrompt="1"/>
          </p:nvPr>
        </p:nvSpPr>
        <p:spPr>
          <a:xfrm>
            <a:off x="203201"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cxnSp>
        <p:nvCxnSpPr>
          <p:cNvPr id="17"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8"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Tree>
    <p:extLst>
      <p:ext uri="{BB962C8B-B14F-4D97-AF65-F5344CB8AC3E}">
        <p14:creationId xmlns:p14="http://schemas.microsoft.com/office/powerpoint/2010/main" val="4045704598"/>
      </p:ext>
    </p:extLst>
  </p:cSld>
  <p:clrMapOvr>
    <a:masterClrMapping/>
  </p:clrMapOvr>
  <p:extLst mod="1">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10_3 Column content with B/W background image ">
    <p:spTree>
      <p:nvGrpSpPr>
        <p:cNvPr id="1" name=""/>
        <p:cNvGrpSpPr/>
        <p:nvPr/>
      </p:nvGrpSpPr>
      <p:grpSpPr>
        <a:xfrm>
          <a:off x="0" y="0"/>
          <a:ext cx="0" cy="0"/>
          <a:chOff x="0" y="0"/>
          <a:chExt cx="0" cy="0"/>
        </a:xfrm>
      </p:grpSpPr>
      <p:sp>
        <p:nvSpPr>
          <p:cNvPr id="14" name="Picture Placeholder 9"/>
          <p:cNvSpPr>
            <a:spLocks noGrp="1"/>
          </p:cNvSpPr>
          <p:nvPr>
            <p:ph type="pic" sz="quarter" idx="16" hasCustomPrompt="1"/>
          </p:nvPr>
        </p:nvSpPr>
        <p:spPr>
          <a:xfrm>
            <a:off x="0" y="0"/>
            <a:ext cx="9131300" cy="6536267"/>
          </a:xfrm>
          <a:prstGeom prst="rect">
            <a:avLst/>
          </a:prstGeom>
        </p:spPr>
        <p:txBody>
          <a:bodyPr>
            <a:noAutofit/>
          </a:bodyPr>
          <a:lstStyle>
            <a:lvl1pPr marL="0" indent="0" algn="ctr">
              <a:buFontTx/>
              <a:buNone/>
              <a:defRPr sz="1600" baseline="0">
                <a:solidFill>
                  <a:schemeClr val="accent2"/>
                </a:solidFill>
                <a:latin typeface="+mn-lt"/>
              </a:defRPr>
            </a:lvl1pPr>
          </a:lstStyle>
          <a:p>
            <a:pPr marL="0" lvl="0" indent="0" algn="ctr">
              <a:buFontTx/>
              <a:buNone/>
            </a:pPr>
            <a:r>
              <a:rPr lang="en-US"/>
              <a:t>Click icon to add black &amp; white background image</a:t>
            </a:r>
          </a:p>
        </p:txBody>
      </p:sp>
      <p:sp>
        <p:nvSpPr>
          <p:cNvPr id="47" name="Title 1"/>
          <p:cNvSpPr>
            <a:spLocks noGrp="1"/>
          </p:cNvSpPr>
          <p:nvPr userDrawn="1">
            <p:ph type="ctrTitle" hasCustomPrompt="1"/>
          </p:nvPr>
        </p:nvSpPr>
        <p:spPr>
          <a:xfrm>
            <a:off x="0" y="345077"/>
            <a:ext cx="3200400" cy="1212791"/>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Click to add title</a:t>
            </a:r>
            <a:br>
              <a:rPr lang="en-US"/>
            </a:br>
            <a:r>
              <a:rPr lang="en-US"/>
              <a:t>in two lines</a:t>
            </a:r>
          </a:p>
        </p:txBody>
      </p:sp>
      <p:sp>
        <p:nvSpPr>
          <p:cNvPr id="8"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49"/>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15" name="Text Placeholder 2"/>
          <p:cNvSpPr>
            <a:spLocks noGrp="1"/>
          </p:cNvSpPr>
          <p:nvPr userDrawn="1">
            <p:ph type="body" sz="quarter" idx="11" hasCustomPrompt="1"/>
          </p:nvPr>
        </p:nvSpPr>
        <p:spPr>
          <a:xfrm>
            <a:off x="203198" y="1704110"/>
            <a:ext cx="2651760" cy="1330036"/>
          </a:xfrm>
        </p:spPr>
        <p:txBody>
          <a:bodyPr/>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Body copy in 10pt. </a:t>
            </a:r>
            <a:r>
              <a:rPr lang="en-US" err="1"/>
              <a:t>Aenean</a:t>
            </a:r>
            <a:r>
              <a:rPr lang="en-US"/>
              <a:t> </a:t>
            </a:r>
            <a:r>
              <a:rPr lang="en-US" err="1"/>
              <a:t>lacus</a:t>
            </a:r>
            <a:r>
              <a:rPr lang="en-US"/>
              <a:t> </a:t>
            </a:r>
            <a:r>
              <a:rPr lang="en-US" err="1"/>
              <a:t>arcu</a:t>
            </a:r>
            <a:r>
              <a:rPr lang="en-US"/>
              <a: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p:txBody>
      </p:sp>
      <p:sp>
        <p:nvSpPr>
          <p:cNvPr id="16" name="Text Placeholder 2"/>
          <p:cNvSpPr>
            <a:spLocks noGrp="1"/>
          </p:cNvSpPr>
          <p:nvPr userDrawn="1">
            <p:ph type="body" sz="quarter" idx="12" hasCustomPrompt="1"/>
          </p:nvPr>
        </p:nvSpPr>
        <p:spPr>
          <a:xfrm>
            <a:off x="203201"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sp>
        <p:nvSpPr>
          <p:cNvPr id="17" name="Text Placeholder 2"/>
          <p:cNvSpPr>
            <a:spLocks noGrp="1"/>
          </p:cNvSpPr>
          <p:nvPr>
            <p:ph type="body" sz="quarter" idx="13" hasCustomPrompt="1"/>
          </p:nvPr>
        </p:nvSpPr>
        <p:spPr>
          <a:xfrm>
            <a:off x="3188664" y="1704110"/>
            <a:ext cx="2651760" cy="1330036"/>
          </a:xfrm>
        </p:spPr>
        <p:txBody>
          <a:bodyPr/>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err="1"/>
              <a:t>Aenean</a:t>
            </a:r>
            <a:r>
              <a:rPr lang="en-US"/>
              <a:t> </a:t>
            </a:r>
            <a:r>
              <a:rPr lang="en-US" err="1"/>
              <a:t>lacus</a:t>
            </a:r>
            <a:r>
              <a:rPr lang="en-US"/>
              <a:t> </a:t>
            </a:r>
            <a:r>
              <a:rPr lang="en-US" err="1"/>
              <a:t>arcu</a:t>
            </a:r>
            <a:r>
              <a:rPr lang="en-US"/>
              <a: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p:txBody>
      </p:sp>
      <p:sp>
        <p:nvSpPr>
          <p:cNvPr id="18" name="Text Placeholder 2"/>
          <p:cNvSpPr>
            <a:spLocks noGrp="1"/>
          </p:cNvSpPr>
          <p:nvPr>
            <p:ph type="body" sz="quarter" idx="14" hasCustomPrompt="1"/>
          </p:nvPr>
        </p:nvSpPr>
        <p:spPr>
          <a:xfrm>
            <a:off x="6174130" y="1704110"/>
            <a:ext cx="2651760" cy="1330036"/>
          </a:xfrm>
        </p:spPr>
        <p:txBody>
          <a:bodyPr/>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err="1"/>
              <a:t>Aenean</a:t>
            </a:r>
            <a:r>
              <a:rPr lang="en-US"/>
              <a:t> </a:t>
            </a:r>
            <a:r>
              <a:rPr lang="en-US" err="1"/>
              <a:t>lacus</a:t>
            </a:r>
            <a:r>
              <a:rPr lang="en-US"/>
              <a:t> </a:t>
            </a:r>
            <a:r>
              <a:rPr lang="en-US" err="1"/>
              <a:t>arcu</a:t>
            </a:r>
            <a:r>
              <a:rPr lang="en-US"/>
              <a: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p:txBody>
      </p:sp>
      <p:cxnSp>
        <p:nvCxnSpPr>
          <p:cNvPr id="20"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21"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Tree>
    <p:extLst>
      <p:ext uri="{BB962C8B-B14F-4D97-AF65-F5344CB8AC3E}">
        <p14:creationId xmlns:p14="http://schemas.microsoft.com/office/powerpoint/2010/main" val="2341010702"/>
      </p:ext>
    </p:extLst>
  </p:cSld>
  <p:clrMapOvr>
    <a:masterClrMapping/>
  </p:clrMapOvr>
  <p:extLst mod="1">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10_Content with Multiple colored images">
    <p:spTree>
      <p:nvGrpSpPr>
        <p:cNvPr id="1" name=""/>
        <p:cNvGrpSpPr/>
        <p:nvPr/>
      </p:nvGrpSpPr>
      <p:grpSpPr>
        <a:xfrm>
          <a:off x="0" y="0"/>
          <a:ext cx="0" cy="0"/>
          <a:chOff x="0" y="0"/>
          <a:chExt cx="0" cy="0"/>
        </a:xfrm>
      </p:grpSpPr>
      <p:sp>
        <p:nvSpPr>
          <p:cNvPr id="47" name="Title 1"/>
          <p:cNvSpPr>
            <a:spLocks noGrp="1"/>
          </p:cNvSpPr>
          <p:nvPr userDrawn="1">
            <p:ph type="ctrTitle" hasCustomPrompt="1"/>
          </p:nvPr>
        </p:nvSpPr>
        <p:spPr>
          <a:xfrm>
            <a:off x="0" y="345077"/>
            <a:ext cx="3200400" cy="1212791"/>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Click to add title</a:t>
            </a:r>
            <a:br>
              <a:rPr lang="en-US"/>
            </a:br>
            <a:r>
              <a:rPr lang="en-US"/>
              <a:t>in two lines</a:t>
            </a:r>
          </a:p>
        </p:txBody>
      </p:sp>
      <p:sp>
        <p:nvSpPr>
          <p:cNvPr id="8"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49"/>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15" name="Text Placeholder 2"/>
          <p:cNvSpPr>
            <a:spLocks noGrp="1"/>
          </p:cNvSpPr>
          <p:nvPr userDrawn="1">
            <p:ph type="body" sz="quarter" idx="11" hasCustomPrompt="1"/>
          </p:nvPr>
        </p:nvSpPr>
        <p:spPr>
          <a:xfrm>
            <a:off x="227234" y="5195319"/>
            <a:ext cx="2061471" cy="245533"/>
          </a:xfrm>
        </p:spPr>
        <p:txBody>
          <a:bodyPr anchor="ctr" anchorCtr="0"/>
          <a:lstStyle>
            <a:lvl1pPr marL="0" indent="0" algn="l" defTabSz="1828800" rtl="0" eaLnBrk="1" latinLnBrk="0" hangingPunct="1">
              <a:lnSpc>
                <a:spcPct val="100000"/>
              </a:lnSpc>
              <a:spcBef>
                <a:spcPts val="600"/>
              </a:spcBef>
              <a:buFont typeface="Arial" panose="020B0604020202020204" pitchFamily="34" charset="0"/>
              <a:buNone/>
              <a:defRPr lang="en-US" sz="12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Image title</a:t>
            </a:r>
          </a:p>
        </p:txBody>
      </p:sp>
      <p:sp>
        <p:nvSpPr>
          <p:cNvPr id="16" name="Text Placeholder 2"/>
          <p:cNvSpPr>
            <a:spLocks noGrp="1"/>
          </p:cNvSpPr>
          <p:nvPr userDrawn="1">
            <p:ph type="body" sz="quarter" idx="12" hasCustomPrompt="1"/>
          </p:nvPr>
        </p:nvSpPr>
        <p:spPr>
          <a:xfrm>
            <a:off x="203201"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sp>
        <p:nvSpPr>
          <p:cNvPr id="26" name="Text Placeholder 2"/>
          <p:cNvSpPr>
            <a:spLocks noGrp="1"/>
          </p:cNvSpPr>
          <p:nvPr>
            <p:ph type="body" sz="quarter" idx="13" hasCustomPrompt="1"/>
          </p:nvPr>
        </p:nvSpPr>
        <p:spPr>
          <a:xfrm>
            <a:off x="227234" y="5558545"/>
            <a:ext cx="2061471" cy="895087"/>
          </a:xfrm>
        </p:spPr>
        <p:txBody>
          <a:bodyPr tIns="0" bIns="0"/>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err="1"/>
              <a:t>Aenean</a:t>
            </a:r>
            <a:r>
              <a:rPr lang="en-US"/>
              <a:t> </a:t>
            </a:r>
            <a:r>
              <a:rPr lang="en-US" err="1"/>
              <a:t>lacus</a:t>
            </a:r>
            <a:r>
              <a:rPr lang="en-US"/>
              <a:t> </a:t>
            </a:r>
            <a:r>
              <a:rPr lang="en-US" err="1"/>
              <a:t>arcu</a:t>
            </a:r>
            <a:r>
              <a:rPr lang="en-US"/>
              <a: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a:t>
            </a:r>
          </a:p>
        </p:txBody>
      </p:sp>
      <p:sp>
        <p:nvSpPr>
          <p:cNvPr id="33" name="Text Placeholder 2"/>
          <p:cNvSpPr>
            <a:spLocks noGrp="1"/>
          </p:cNvSpPr>
          <p:nvPr>
            <p:ph type="body" sz="quarter" idx="14" hasCustomPrompt="1"/>
          </p:nvPr>
        </p:nvSpPr>
        <p:spPr>
          <a:xfrm>
            <a:off x="2432165" y="5195319"/>
            <a:ext cx="2061471" cy="245533"/>
          </a:xfrm>
        </p:spPr>
        <p:txBody>
          <a:bodyPr anchor="ctr" anchorCtr="0"/>
          <a:lstStyle>
            <a:lvl1pPr marL="0" indent="0" algn="l" defTabSz="1828800" rtl="0" eaLnBrk="1" latinLnBrk="0" hangingPunct="1">
              <a:lnSpc>
                <a:spcPct val="100000"/>
              </a:lnSpc>
              <a:spcBef>
                <a:spcPts val="600"/>
              </a:spcBef>
              <a:buFont typeface="Arial" panose="020B0604020202020204" pitchFamily="34" charset="0"/>
              <a:buNone/>
              <a:defRPr lang="en-US" sz="12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Image title</a:t>
            </a:r>
          </a:p>
        </p:txBody>
      </p:sp>
      <p:sp>
        <p:nvSpPr>
          <p:cNvPr id="34" name="Text Placeholder 2"/>
          <p:cNvSpPr>
            <a:spLocks noGrp="1"/>
          </p:cNvSpPr>
          <p:nvPr>
            <p:ph type="body" sz="quarter" idx="15" hasCustomPrompt="1"/>
          </p:nvPr>
        </p:nvSpPr>
        <p:spPr>
          <a:xfrm>
            <a:off x="2432165" y="5558545"/>
            <a:ext cx="2061471" cy="895087"/>
          </a:xfrm>
        </p:spPr>
        <p:txBody>
          <a:bodyPr tIns="0" bIns="0"/>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err="1"/>
              <a:t>Aenean</a:t>
            </a:r>
            <a:r>
              <a:rPr lang="en-US"/>
              <a:t> </a:t>
            </a:r>
            <a:r>
              <a:rPr lang="en-US" err="1"/>
              <a:t>lacus</a:t>
            </a:r>
            <a:r>
              <a:rPr lang="en-US"/>
              <a:t> </a:t>
            </a:r>
            <a:r>
              <a:rPr lang="en-US" err="1"/>
              <a:t>arcu</a:t>
            </a:r>
            <a:r>
              <a:rPr lang="en-US"/>
              <a: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a:t>
            </a:r>
          </a:p>
        </p:txBody>
      </p:sp>
      <p:sp>
        <p:nvSpPr>
          <p:cNvPr id="35" name="Text Placeholder 2"/>
          <p:cNvSpPr>
            <a:spLocks noGrp="1"/>
          </p:cNvSpPr>
          <p:nvPr>
            <p:ph type="body" sz="quarter" idx="16" hasCustomPrompt="1"/>
          </p:nvPr>
        </p:nvSpPr>
        <p:spPr>
          <a:xfrm>
            <a:off x="4637096" y="5195319"/>
            <a:ext cx="2061471" cy="245533"/>
          </a:xfrm>
        </p:spPr>
        <p:txBody>
          <a:bodyPr anchor="ctr" anchorCtr="0"/>
          <a:lstStyle>
            <a:lvl1pPr marL="0" indent="0" algn="l" defTabSz="1828800" rtl="0" eaLnBrk="1" latinLnBrk="0" hangingPunct="1">
              <a:lnSpc>
                <a:spcPct val="100000"/>
              </a:lnSpc>
              <a:spcBef>
                <a:spcPts val="600"/>
              </a:spcBef>
              <a:buFont typeface="Arial" panose="020B0604020202020204" pitchFamily="34" charset="0"/>
              <a:buNone/>
              <a:defRPr lang="en-US" sz="12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Image title</a:t>
            </a:r>
          </a:p>
        </p:txBody>
      </p:sp>
      <p:sp>
        <p:nvSpPr>
          <p:cNvPr id="36" name="Text Placeholder 2"/>
          <p:cNvSpPr>
            <a:spLocks noGrp="1"/>
          </p:cNvSpPr>
          <p:nvPr>
            <p:ph type="body" sz="quarter" idx="17" hasCustomPrompt="1"/>
          </p:nvPr>
        </p:nvSpPr>
        <p:spPr>
          <a:xfrm>
            <a:off x="4637096" y="5558545"/>
            <a:ext cx="2061471" cy="895087"/>
          </a:xfrm>
        </p:spPr>
        <p:txBody>
          <a:bodyPr tIns="0" bIns="0"/>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err="1"/>
              <a:t>Aenean</a:t>
            </a:r>
            <a:r>
              <a:rPr lang="en-US"/>
              <a:t> </a:t>
            </a:r>
            <a:r>
              <a:rPr lang="en-US" err="1"/>
              <a:t>lacus</a:t>
            </a:r>
            <a:r>
              <a:rPr lang="en-US"/>
              <a:t> </a:t>
            </a:r>
            <a:r>
              <a:rPr lang="en-US" err="1"/>
              <a:t>arcu</a:t>
            </a:r>
            <a:r>
              <a:rPr lang="en-US"/>
              <a: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a:t>
            </a:r>
          </a:p>
        </p:txBody>
      </p:sp>
      <p:sp>
        <p:nvSpPr>
          <p:cNvPr id="37" name="Text Placeholder 2"/>
          <p:cNvSpPr>
            <a:spLocks noGrp="1"/>
          </p:cNvSpPr>
          <p:nvPr>
            <p:ph type="body" sz="quarter" idx="18" hasCustomPrompt="1"/>
          </p:nvPr>
        </p:nvSpPr>
        <p:spPr>
          <a:xfrm>
            <a:off x="6842026" y="5195319"/>
            <a:ext cx="2061471" cy="245533"/>
          </a:xfrm>
        </p:spPr>
        <p:txBody>
          <a:bodyPr anchor="ctr" anchorCtr="0"/>
          <a:lstStyle>
            <a:lvl1pPr marL="0" indent="0" algn="l" defTabSz="1828800" rtl="0" eaLnBrk="1" latinLnBrk="0" hangingPunct="1">
              <a:lnSpc>
                <a:spcPct val="100000"/>
              </a:lnSpc>
              <a:spcBef>
                <a:spcPts val="600"/>
              </a:spcBef>
              <a:buFont typeface="Arial" panose="020B0604020202020204" pitchFamily="34" charset="0"/>
              <a:buNone/>
              <a:defRPr lang="en-US" sz="12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Image title</a:t>
            </a:r>
          </a:p>
        </p:txBody>
      </p:sp>
      <p:sp>
        <p:nvSpPr>
          <p:cNvPr id="38" name="Text Placeholder 2"/>
          <p:cNvSpPr>
            <a:spLocks noGrp="1"/>
          </p:cNvSpPr>
          <p:nvPr>
            <p:ph type="body" sz="quarter" idx="19" hasCustomPrompt="1"/>
          </p:nvPr>
        </p:nvSpPr>
        <p:spPr>
          <a:xfrm>
            <a:off x="6842026" y="5558545"/>
            <a:ext cx="2061471" cy="895087"/>
          </a:xfrm>
        </p:spPr>
        <p:txBody>
          <a:bodyPr tIns="0" bIns="0"/>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err="1"/>
              <a:t>Aenean</a:t>
            </a:r>
            <a:r>
              <a:rPr lang="en-US"/>
              <a:t> </a:t>
            </a:r>
            <a:r>
              <a:rPr lang="en-US" err="1"/>
              <a:t>lacus</a:t>
            </a:r>
            <a:r>
              <a:rPr lang="en-US"/>
              <a:t> </a:t>
            </a:r>
            <a:r>
              <a:rPr lang="en-US" err="1"/>
              <a:t>arcu</a:t>
            </a:r>
            <a:r>
              <a:rPr lang="en-US"/>
              <a: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a:t>
            </a:r>
          </a:p>
        </p:txBody>
      </p:sp>
      <p:cxnSp>
        <p:nvCxnSpPr>
          <p:cNvPr id="23"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24"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
        <p:nvSpPr>
          <p:cNvPr id="25" name="Picture Placeholder 9"/>
          <p:cNvSpPr>
            <a:spLocks noGrp="1"/>
          </p:cNvSpPr>
          <p:nvPr>
            <p:ph type="pic" sz="quarter" idx="24" hasCustomPrompt="1"/>
          </p:nvPr>
        </p:nvSpPr>
        <p:spPr>
          <a:xfrm>
            <a:off x="237556" y="2269067"/>
            <a:ext cx="2057400" cy="2743200"/>
          </a:xfrm>
          <a:prstGeom prst="rect">
            <a:avLst/>
          </a:prstGeom>
        </p:spPr>
        <p:txBody>
          <a:bodyPr>
            <a:noAutofit/>
          </a:bodyPr>
          <a:lstStyle>
            <a:lvl1pPr marL="0" indent="0" algn="ctr">
              <a:buFontTx/>
              <a:buNone/>
              <a:defRPr sz="1600" baseline="0">
                <a:solidFill>
                  <a:schemeClr val="accent2"/>
                </a:solidFill>
                <a:latin typeface="+mn-lt"/>
              </a:defRPr>
            </a:lvl1pPr>
          </a:lstStyle>
          <a:p>
            <a:pPr marL="0" lvl="0" indent="0" algn="ctr">
              <a:buFontTx/>
              <a:buNone/>
            </a:pPr>
            <a:r>
              <a:rPr lang="en-US"/>
              <a:t>Click icon to add color image</a:t>
            </a:r>
          </a:p>
        </p:txBody>
      </p:sp>
      <p:sp>
        <p:nvSpPr>
          <p:cNvPr id="27" name="Picture Placeholder 9"/>
          <p:cNvSpPr>
            <a:spLocks noGrp="1"/>
          </p:cNvSpPr>
          <p:nvPr>
            <p:ph type="pic" sz="quarter" idx="25" hasCustomPrompt="1"/>
          </p:nvPr>
        </p:nvSpPr>
        <p:spPr>
          <a:xfrm>
            <a:off x="2442487" y="2269067"/>
            <a:ext cx="2057400" cy="2743200"/>
          </a:xfrm>
          <a:prstGeom prst="rect">
            <a:avLst/>
          </a:prstGeom>
        </p:spPr>
        <p:txBody>
          <a:bodyPr>
            <a:noAutofit/>
          </a:bodyPr>
          <a:lstStyle>
            <a:lvl1pPr marL="0" indent="0" algn="ctr">
              <a:buFontTx/>
              <a:buNone/>
              <a:defRPr sz="1600" baseline="0">
                <a:solidFill>
                  <a:schemeClr val="accent2"/>
                </a:solidFill>
                <a:latin typeface="+mn-lt"/>
              </a:defRPr>
            </a:lvl1pPr>
          </a:lstStyle>
          <a:p>
            <a:pPr marL="0" lvl="0" indent="0" algn="ctr">
              <a:buFontTx/>
              <a:buNone/>
            </a:pPr>
            <a:r>
              <a:rPr lang="en-US"/>
              <a:t>Click icon to add color image</a:t>
            </a:r>
          </a:p>
        </p:txBody>
      </p:sp>
      <p:sp>
        <p:nvSpPr>
          <p:cNvPr id="28" name="Picture Placeholder 9"/>
          <p:cNvSpPr>
            <a:spLocks noGrp="1"/>
          </p:cNvSpPr>
          <p:nvPr>
            <p:ph type="pic" sz="quarter" idx="26" hasCustomPrompt="1"/>
          </p:nvPr>
        </p:nvSpPr>
        <p:spPr>
          <a:xfrm>
            <a:off x="4647418" y="2269067"/>
            <a:ext cx="2057400" cy="2743200"/>
          </a:xfrm>
          <a:prstGeom prst="rect">
            <a:avLst/>
          </a:prstGeom>
        </p:spPr>
        <p:txBody>
          <a:bodyPr>
            <a:noAutofit/>
          </a:bodyPr>
          <a:lstStyle>
            <a:lvl1pPr marL="0" indent="0" algn="ctr">
              <a:buFontTx/>
              <a:buNone/>
              <a:defRPr sz="1600" baseline="0">
                <a:solidFill>
                  <a:schemeClr val="accent2"/>
                </a:solidFill>
                <a:latin typeface="+mn-lt"/>
              </a:defRPr>
            </a:lvl1pPr>
          </a:lstStyle>
          <a:p>
            <a:pPr marL="0" lvl="0" indent="0" algn="ctr">
              <a:buFontTx/>
              <a:buNone/>
            </a:pPr>
            <a:r>
              <a:rPr lang="en-US"/>
              <a:t>Click icon to add color image</a:t>
            </a:r>
          </a:p>
        </p:txBody>
      </p:sp>
      <p:sp>
        <p:nvSpPr>
          <p:cNvPr id="29" name="Picture Placeholder 9"/>
          <p:cNvSpPr>
            <a:spLocks noGrp="1"/>
          </p:cNvSpPr>
          <p:nvPr>
            <p:ph type="pic" sz="quarter" idx="27" hasCustomPrompt="1"/>
          </p:nvPr>
        </p:nvSpPr>
        <p:spPr>
          <a:xfrm>
            <a:off x="6852349" y="2269067"/>
            <a:ext cx="2057400" cy="2743200"/>
          </a:xfrm>
          <a:prstGeom prst="rect">
            <a:avLst/>
          </a:prstGeom>
        </p:spPr>
        <p:txBody>
          <a:bodyPr>
            <a:noAutofit/>
          </a:bodyPr>
          <a:lstStyle>
            <a:lvl1pPr marL="0" indent="0" algn="ctr">
              <a:buFontTx/>
              <a:buNone/>
              <a:defRPr sz="1600" baseline="0">
                <a:solidFill>
                  <a:schemeClr val="accent2"/>
                </a:solidFill>
                <a:latin typeface="+mn-lt"/>
              </a:defRPr>
            </a:lvl1pPr>
          </a:lstStyle>
          <a:p>
            <a:pPr marL="0" lvl="0" indent="0" algn="ctr">
              <a:buFontTx/>
              <a:buNone/>
            </a:pPr>
            <a:r>
              <a:rPr lang="en-US"/>
              <a:t>Click icon to add color image</a:t>
            </a:r>
          </a:p>
        </p:txBody>
      </p:sp>
    </p:spTree>
    <p:extLst>
      <p:ext uri="{BB962C8B-B14F-4D97-AF65-F5344CB8AC3E}">
        <p14:creationId xmlns:p14="http://schemas.microsoft.com/office/powerpoint/2010/main" val="1109279989"/>
      </p:ext>
    </p:extLst>
  </p:cSld>
  <p:clrMapOvr>
    <a:masterClrMapping/>
  </p:clrMapOvr>
  <p:extLst mod="1">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10_Content with Bullet points and colored image">
    <p:spTree>
      <p:nvGrpSpPr>
        <p:cNvPr id="1" name=""/>
        <p:cNvGrpSpPr/>
        <p:nvPr/>
      </p:nvGrpSpPr>
      <p:grpSpPr>
        <a:xfrm>
          <a:off x="0" y="0"/>
          <a:ext cx="0" cy="0"/>
          <a:chOff x="0" y="0"/>
          <a:chExt cx="0" cy="0"/>
        </a:xfrm>
      </p:grpSpPr>
      <p:sp>
        <p:nvSpPr>
          <p:cNvPr id="47" name="Title 1"/>
          <p:cNvSpPr>
            <a:spLocks noGrp="1"/>
          </p:cNvSpPr>
          <p:nvPr userDrawn="1">
            <p:ph type="ctrTitle" hasCustomPrompt="1"/>
          </p:nvPr>
        </p:nvSpPr>
        <p:spPr>
          <a:xfrm>
            <a:off x="0" y="345077"/>
            <a:ext cx="3200400" cy="1212791"/>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Click to add title</a:t>
            </a:r>
            <a:br>
              <a:rPr lang="en-US"/>
            </a:br>
            <a:r>
              <a:rPr lang="en-US"/>
              <a:t>in two lines</a:t>
            </a:r>
          </a:p>
        </p:txBody>
      </p:sp>
      <p:sp>
        <p:nvSpPr>
          <p:cNvPr id="8"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49"/>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16" name="Text Placeholder 2"/>
          <p:cNvSpPr>
            <a:spLocks noGrp="1"/>
          </p:cNvSpPr>
          <p:nvPr userDrawn="1">
            <p:ph type="body" sz="quarter" idx="12" hasCustomPrompt="1"/>
          </p:nvPr>
        </p:nvSpPr>
        <p:spPr>
          <a:xfrm>
            <a:off x="203201"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sp>
        <p:nvSpPr>
          <p:cNvPr id="24" name="Text Placeholder 38"/>
          <p:cNvSpPr>
            <a:spLocks noGrp="1"/>
          </p:cNvSpPr>
          <p:nvPr>
            <p:ph type="body" sz="quarter" idx="15" hasCustomPrompt="1"/>
          </p:nvPr>
        </p:nvSpPr>
        <p:spPr>
          <a:xfrm>
            <a:off x="203199" y="3741523"/>
            <a:ext cx="337820" cy="449240"/>
          </a:xfrm>
          <a:prstGeom prst="ellipse">
            <a:avLst/>
          </a:prstGeom>
          <a:solidFill>
            <a:schemeClr val="tx2"/>
          </a:solidFill>
        </p:spPr>
        <p:txBody>
          <a:bodyPr anchor="ctr">
            <a:noAutofit/>
          </a:bodyPr>
          <a:lstStyle>
            <a:lvl1pPr marL="0" indent="0" algn="ctr">
              <a:buFont typeface="Arial" pitchFamily="34" charset="0"/>
              <a:buNone/>
              <a:defRPr sz="1200" b="1">
                <a:solidFill>
                  <a:schemeClr val="bg1"/>
                </a:solidFill>
                <a:latin typeface="+mn-lt"/>
              </a:defRPr>
            </a:lvl1pPr>
            <a:lvl2pPr>
              <a:buNone/>
              <a:defRPr/>
            </a:lvl2pPr>
            <a:lvl3pPr>
              <a:buNone/>
              <a:defRPr/>
            </a:lvl3pPr>
            <a:lvl4pPr>
              <a:buNone/>
              <a:defRPr/>
            </a:lvl4pPr>
            <a:lvl5pPr>
              <a:buNone/>
              <a:defRPr/>
            </a:lvl5pPr>
          </a:lstStyle>
          <a:p>
            <a:pPr lvl="0"/>
            <a:r>
              <a:rPr lang="en-US"/>
              <a:t>1</a:t>
            </a:r>
          </a:p>
        </p:txBody>
      </p:sp>
      <p:sp>
        <p:nvSpPr>
          <p:cNvPr id="27" name="Text Placeholder 2"/>
          <p:cNvSpPr>
            <a:spLocks noGrp="1"/>
          </p:cNvSpPr>
          <p:nvPr>
            <p:ph type="body" sz="quarter" idx="11" hasCustomPrompt="1"/>
          </p:nvPr>
        </p:nvSpPr>
        <p:spPr>
          <a:xfrm>
            <a:off x="579282" y="3871086"/>
            <a:ext cx="2089075" cy="521191"/>
          </a:xfrm>
        </p:spPr>
        <p:txBody>
          <a:bodyPr tIns="0"/>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pt-BR"/>
              <a:t>Duis rutrum vestibulum ornare. Integer cursus eu elit mollis suscipit</a:t>
            </a:r>
          </a:p>
        </p:txBody>
      </p:sp>
      <p:sp>
        <p:nvSpPr>
          <p:cNvPr id="28" name="Text Placeholder 38"/>
          <p:cNvSpPr>
            <a:spLocks noGrp="1"/>
          </p:cNvSpPr>
          <p:nvPr>
            <p:ph type="body" sz="quarter" idx="16" hasCustomPrompt="1"/>
          </p:nvPr>
        </p:nvSpPr>
        <p:spPr>
          <a:xfrm>
            <a:off x="2794448" y="3741523"/>
            <a:ext cx="337820" cy="449240"/>
          </a:xfrm>
          <a:prstGeom prst="ellipse">
            <a:avLst/>
          </a:prstGeom>
          <a:solidFill>
            <a:schemeClr val="tx2"/>
          </a:solidFill>
        </p:spPr>
        <p:txBody>
          <a:bodyPr anchor="ctr">
            <a:noAutofit/>
          </a:bodyPr>
          <a:lstStyle>
            <a:lvl1pPr marL="0" indent="0" algn="ctr">
              <a:buFont typeface="Arial" pitchFamily="34" charset="0"/>
              <a:buNone/>
              <a:defRPr sz="1200" b="1">
                <a:solidFill>
                  <a:schemeClr val="bg1"/>
                </a:solidFill>
                <a:latin typeface="+mn-lt"/>
              </a:defRPr>
            </a:lvl1pPr>
            <a:lvl2pPr>
              <a:buNone/>
              <a:defRPr/>
            </a:lvl2pPr>
            <a:lvl3pPr>
              <a:buNone/>
              <a:defRPr/>
            </a:lvl3pPr>
            <a:lvl4pPr>
              <a:buNone/>
              <a:defRPr/>
            </a:lvl4pPr>
            <a:lvl5pPr>
              <a:buNone/>
              <a:defRPr/>
            </a:lvl5pPr>
          </a:lstStyle>
          <a:p>
            <a:pPr lvl="0"/>
            <a:r>
              <a:rPr lang="en-US"/>
              <a:t>3</a:t>
            </a:r>
          </a:p>
        </p:txBody>
      </p:sp>
      <p:sp>
        <p:nvSpPr>
          <p:cNvPr id="29" name="Text Placeholder 2"/>
          <p:cNvSpPr>
            <a:spLocks noGrp="1"/>
          </p:cNvSpPr>
          <p:nvPr>
            <p:ph type="body" sz="quarter" idx="17" hasCustomPrompt="1"/>
          </p:nvPr>
        </p:nvSpPr>
        <p:spPr>
          <a:xfrm>
            <a:off x="3170531" y="3583213"/>
            <a:ext cx="2089075" cy="243417"/>
          </a:xfrm>
        </p:spPr>
        <p:txBody>
          <a:bodyPr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12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Bullet point</a:t>
            </a:r>
          </a:p>
        </p:txBody>
      </p:sp>
      <p:sp>
        <p:nvSpPr>
          <p:cNvPr id="30" name="Text Placeholder 2"/>
          <p:cNvSpPr>
            <a:spLocks noGrp="1"/>
          </p:cNvSpPr>
          <p:nvPr>
            <p:ph type="body" sz="quarter" idx="18" hasCustomPrompt="1"/>
          </p:nvPr>
        </p:nvSpPr>
        <p:spPr>
          <a:xfrm>
            <a:off x="3170531" y="3871086"/>
            <a:ext cx="2089075" cy="521191"/>
          </a:xfrm>
        </p:spPr>
        <p:txBody>
          <a:bodyPr tIns="0"/>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pt-BR"/>
              <a:t>Duis rutrum vestibulum ornare. Integer cursus eu elit mollis suscipit</a:t>
            </a:r>
          </a:p>
        </p:txBody>
      </p:sp>
      <p:sp>
        <p:nvSpPr>
          <p:cNvPr id="31" name="Text Placeholder 38"/>
          <p:cNvSpPr>
            <a:spLocks noGrp="1"/>
          </p:cNvSpPr>
          <p:nvPr>
            <p:ph type="body" sz="quarter" idx="19" hasCustomPrompt="1"/>
          </p:nvPr>
        </p:nvSpPr>
        <p:spPr>
          <a:xfrm>
            <a:off x="203199" y="5186707"/>
            <a:ext cx="337820" cy="449240"/>
          </a:xfrm>
          <a:prstGeom prst="ellipse">
            <a:avLst/>
          </a:prstGeom>
          <a:solidFill>
            <a:schemeClr val="tx2"/>
          </a:solidFill>
        </p:spPr>
        <p:txBody>
          <a:bodyPr anchor="ctr">
            <a:noAutofit/>
          </a:bodyPr>
          <a:lstStyle>
            <a:lvl1pPr marL="0" indent="0" algn="ctr">
              <a:buFont typeface="Arial" pitchFamily="34" charset="0"/>
              <a:buNone/>
              <a:defRPr sz="1200" b="1">
                <a:solidFill>
                  <a:schemeClr val="bg1"/>
                </a:solidFill>
                <a:latin typeface="+mn-lt"/>
              </a:defRPr>
            </a:lvl1pPr>
            <a:lvl2pPr>
              <a:buNone/>
              <a:defRPr/>
            </a:lvl2pPr>
            <a:lvl3pPr>
              <a:buNone/>
              <a:defRPr/>
            </a:lvl3pPr>
            <a:lvl4pPr>
              <a:buNone/>
              <a:defRPr/>
            </a:lvl4pPr>
            <a:lvl5pPr>
              <a:buNone/>
              <a:defRPr/>
            </a:lvl5pPr>
          </a:lstStyle>
          <a:p>
            <a:pPr lvl="0"/>
            <a:r>
              <a:rPr lang="en-US"/>
              <a:t>2</a:t>
            </a:r>
          </a:p>
        </p:txBody>
      </p:sp>
      <p:sp>
        <p:nvSpPr>
          <p:cNvPr id="32" name="Text Placeholder 2"/>
          <p:cNvSpPr>
            <a:spLocks noGrp="1"/>
          </p:cNvSpPr>
          <p:nvPr>
            <p:ph type="body" sz="quarter" idx="20" hasCustomPrompt="1"/>
          </p:nvPr>
        </p:nvSpPr>
        <p:spPr>
          <a:xfrm>
            <a:off x="579282" y="5028397"/>
            <a:ext cx="2089075" cy="243417"/>
          </a:xfrm>
        </p:spPr>
        <p:txBody>
          <a:bodyPr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12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Bullet point</a:t>
            </a:r>
          </a:p>
        </p:txBody>
      </p:sp>
      <p:sp>
        <p:nvSpPr>
          <p:cNvPr id="43" name="Text Placeholder 2"/>
          <p:cNvSpPr>
            <a:spLocks noGrp="1"/>
          </p:cNvSpPr>
          <p:nvPr>
            <p:ph type="body" sz="quarter" idx="21" hasCustomPrompt="1"/>
          </p:nvPr>
        </p:nvSpPr>
        <p:spPr>
          <a:xfrm>
            <a:off x="579282" y="5316270"/>
            <a:ext cx="2089075" cy="521191"/>
          </a:xfrm>
        </p:spPr>
        <p:txBody>
          <a:bodyPr tIns="0"/>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pt-BR"/>
              <a:t>Duis rutrum vestibulum ornare. Integer cursus eu elit mollis suscipit</a:t>
            </a:r>
          </a:p>
        </p:txBody>
      </p:sp>
      <p:sp>
        <p:nvSpPr>
          <p:cNvPr id="44" name="Text Placeholder 38"/>
          <p:cNvSpPr>
            <a:spLocks noGrp="1"/>
          </p:cNvSpPr>
          <p:nvPr>
            <p:ph type="body" sz="quarter" idx="22" hasCustomPrompt="1"/>
          </p:nvPr>
        </p:nvSpPr>
        <p:spPr>
          <a:xfrm>
            <a:off x="2794448" y="5186707"/>
            <a:ext cx="337820" cy="449240"/>
          </a:xfrm>
          <a:prstGeom prst="ellipse">
            <a:avLst/>
          </a:prstGeom>
          <a:solidFill>
            <a:schemeClr val="tx2"/>
          </a:solidFill>
        </p:spPr>
        <p:txBody>
          <a:bodyPr anchor="ctr">
            <a:noAutofit/>
          </a:bodyPr>
          <a:lstStyle>
            <a:lvl1pPr marL="0" indent="0" algn="ctr">
              <a:buFont typeface="Arial" pitchFamily="34" charset="0"/>
              <a:buNone/>
              <a:defRPr sz="1200" b="1">
                <a:solidFill>
                  <a:schemeClr val="bg1"/>
                </a:solidFill>
                <a:latin typeface="+mn-lt"/>
              </a:defRPr>
            </a:lvl1pPr>
            <a:lvl2pPr>
              <a:buNone/>
              <a:defRPr/>
            </a:lvl2pPr>
            <a:lvl3pPr>
              <a:buNone/>
              <a:defRPr/>
            </a:lvl3pPr>
            <a:lvl4pPr>
              <a:buNone/>
              <a:defRPr/>
            </a:lvl4pPr>
            <a:lvl5pPr>
              <a:buNone/>
              <a:defRPr/>
            </a:lvl5pPr>
          </a:lstStyle>
          <a:p>
            <a:pPr lvl="0"/>
            <a:r>
              <a:rPr lang="en-US"/>
              <a:t>4</a:t>
            </a:r>
          </a:p>
        </p:txBody>
      </p:sp>
      <p:sp>
        <p:nvSpPr>
          <p:cNvPr id="45" name="Text Placeholder 2"/>
          <p:cNvSpPr>
            <a:spLocks noGrp="1"/>
          </p:cNvSpPr>
          <p:nvPr>
            <p:ph type="body" sz="quarter" idx="23" hasCustomPrompt="1"/>
          </p:nvPr>
        </p:nvSpPr>
        <p:spPr>
          <a:xfrm>
            <a:off x="3170531" y="5028397"/>
            <a:ext cx="2089075" cy="243417"/>
          </a:xfrm>
        </p:spPr>
        <p:txBody>
          <a:bodyPr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12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Bullet point</a:t>
            </a:r>
          </a:p>
        </p:txBody>
      </p:sp>
      <p:sp>
        <p:nvSpPr>
          <p:cNvPr id="46" name="Text Placeholder 2"/>
          <p:cNvSpPr>
            <a:spLocks noGrp="1"/>
          </p:cNvSpPr>
          <p:nvPr>
            <p:ph type="body" sz="quarter" idx="24" hasCustomPrompt="1"/>
          </p:nvPr>
        </p:nvSpPr>
        <p:spPr>
          <a:xfrm>
            <a:off x="3170531" y="5316270"/>
            <a:ext cx="2089075" cy="521191"/>
          </a:xfrm>
        </p:spPr>
        <p:txBody>
          <a:bodyPr tIns="0"/>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pt-BR"/>
              <a:t>Duis rutrum vestibulum ornare. Integer cursus eu elit mollis suscipit</a:t>
            </a:r>
          </a:p>
        </p:txBody>
      </p:sp>
      <p:sp>
        <p:nvSpPr>
          <p:cNvPr id="48" name="Text Placeholder 2"/>
          <p:cNvSpPr>
            <a:spLocks noGrp="1"/>
          </p:cNvSpPr>
          <p:nvPr>
            <p:ph type="body" sz="quarter" idx="10" hasCustomPrompt="1"/>
          </p:nvPr>
        </p:nvSpPr>
        <p:spPr>
          <a:xfrm>
            <a:off x="203199" y="1727200"/>
            <a:ext cx="5056406" cy="914401"/>
          </a:xfrm>
        </p:spPr>
        <p:txBody>
          <a:bodyPr/>
          <a:lstStyle>
            <a:lvl1pPr marL="0" indent="0" algn="l" defTabSz="1828800" rtl="0" eaLnBrk="1" latinLnBrk="0" hangingPunct="1">
              <a:lnSpc>
                <a:spcPct val="90000"/>
              </a:lnSpc>
              <a:spcBef>
                <a:spcPts val="2000"/>
              </a:spcBef>
              <a:buFont typeface="Arial" panose="020B0604020202020204" pitchFamily="34" charset="0"/>
              <a:buNone/>
              <a:defRPr lang="en-US" sz="12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a:t>
            </a:r>
          </a:p>
        </p:txBody>
      </p:sp>
      <p:sp>
        <p:nvSpPr>
          <p:cNvPr id="49" name="Text Placeholder 2"/>
          <p:cNvSpPr>
            <a:spLocks noGrp="1"/>
          </p:cNvSpPr>
          <p:nvPr>
            <p:ph type="body" sz="quarter" idx="25" hasCustomPrompt="1"/>
          </p:nvPr>
        </p:nvSpPr>
        <p:spPr>
          <a:xfrm>
            <a:off x="579282" y="3583213"/>
            <a:ext cx="2089075" cy="243417"/>
          </a:xfrm>
        </p:spPr>
        <p:txBody>
          <a:bodyPr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12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Bullet point</a:t>
            </a:r>
          </a:p>
        </p:txBody>
      </p:sp>
      <p:cxnSp>
        <p:nvCxnSpPr>
          <p:cNvPr id="25"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26"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
        <p:nvSpPr>
          <p:cNvPr id="33" name="Picture Placeholder 9"/>
          <p:cNvSpPr>
            <a:spLocks noGrp="1"/>
          </p:cNvSpPr>
          <p:nvPr>
            <p:ph type="pic" sz="quarter" idx="27" hasCustomPrompt="1"/>
          </p:nvPr>
        </p:nvSpPr>
        <p:spPr>
          <a:xfrm>
            <a:off x="5562600" y="338667"/>
            <a:ext cx="3568700" cy="6096000"/>
          </a:xfrm>
          <a:prstGeom prst="rect">
            <a:avLst/>
          </a:prstGeom>
        </p:spPr>
        <p:txBody>
          <a:bodyPr>
            <a:noAutofit/>
          </a:bodyPr>
          <a:lstStyle>
            <a:lvl1pPr marL="0" indent="0" algn="ctr">
              <a:buFontTx/>
              <a:buNone/>
              <a:defRPr sz="1600" baseline="0">
                <a:solidFill>
                  <a:schemeClr val="accent2"/>
                </a:solidFill>
                <a:latin typeface="+mn-lt"/>
              </a:defRPr>
            </a:lvl1pPr>
          </a:lstStyle>
          <a:p>
            <a:pPr marL="0" lvl="0" indent="0" algn="ctr">
              <a:buFontTx/>
              <a:buNone/>
            </a:pPr>
            <a:r>
              <a:rPr lang="en-US"/>
              <a:t>Click icon to add image</a:t>
            </a:r>
          </a:p>
        </p:txBody>
      </p:sp>
    </p:spTree>
    <p:extLst>
      <p:ext uri="{BB962C8B-B14F-4D97-AF65-F5344CB8AC3E}">
        <p14:creationId xmlns:p14="http://schemas.microsoft.com/office/powerpoint/2010/main" val="2214063439"/>
      </p:ext>
    </p:extLst>
  </p:cSld>
  <p:clrMapOvr>
    <a:masterClrMapping/>
  </p:clrMapOvr>
  <p:extLst mod="1">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10_Quote Slide">
    <p:spTree>
      <p:nvGrpSpPr>
        <p:cNvPr id="1" name=""/>
        <p:cNvGrpSpPr/>
        <p:nvPr/>
      </p:nvGrpSpPr>
      <p:grpSpPr>
        <a:xfrm>
          <a:off x="0" y="0"/>
          <a:ext cx="0" cy="0"/>
          <a:chOff x="0" y="0"/>
          <a:chExt cx="0" cy="0"/>
        </a:xfrm>
      </p:grpSpPr>
      <p:sp>
        <p:nvSpPr>
          <p:cNvPr id="33" name="Oval 32"/>
          <p:cNvSpPr/>
          <p:nvPr userDrawn="1"/>
        </p:nvSpPr>
        <p:spPr>
          <a:xfrm>
            <a:off x="-1305083" y="109145"/>
            <a:ext cx="4954598" cy="6606131"/>
          </a:xfrm>
          <a:prstGeom prst="ellipse">
            <a:avLst/>
          </a:prstGeom>
          <a:solidFill>
            <a:schemeClr val="accent4">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a:solidFill>
                <a:srgbClr val="FFFFFF"/>
              </a:solidFill>
            </a:endParaRPr>
          </a:p>
        </p:txBody>
      </p:sp>
      <p:sp>
        <p:nvSpPr>
          <p:cNvPr id="47" name="Title 1"/>
          <p:cNvSpPr>
            <a:spLocks noGrp="1"/>
          </p:cNvSpPr>
          <p:nvPr userDrawn="1">
            <p:ph type="ctrTitle" hasCustomPrompt="1"/>
          </p:nvPr>
        </p:nvSpPr>
        <p:spPr>
          <a:xfrm>
            <a:off x="0" y="345077"/>
            <a:ext cx="3200400" cy="1212791"/>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Click to add Quote</a:t>
            </a:r>
            <a:br>
              <a:rPr lang="en-US"/>
            </a:br>
            <a:r>
              <a:rPr lang="en-US"/>
              <a:t>in two lines</a:t>
            </a:r>
          </a:p>
        </p:txBody>
      </p:sp>
      <p:sp>
        <p:nvSpPr>
          <p:cNvPr id="8"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49"/>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48" name="Text Placeholder 2"/>
          <p:cNvSpPr>
            <a:spLocks noGrp="1"/>
          </p:cNvSpPr>
          <p:nvPr>
            <p:ph type="body" sz="quarter" idx="10" hasCustomPrompt="1"/>
          </p:nvPr>
        </p:nvSpPr>
        <p:spPr>
          <a:xfrm>
            <a:off x="203199" y="2912533"/>
            <a:ext cx="3794374" cy="1168401"/>
          </a:xfrm>
        </p:spPr>
        <p:txBody>
          <a:bodyPr/>
          <a:lstStyle>
            <a:lvl1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a:t>
            </a:r>
            <a:r>
              <a:rPr lang="en-US" err="1"/>
              <a:t>Pellentesque</a:t>
            </a:r>
            <a:r>
              <a:rPr lang="en-US"/>
              <a:t> </a:t>
            </a:r>
            <a:r>
              <a:rPr lang="en-US" err="1"/>
              <a:t>sodales</a:t>
            </a:r>
            <a:r>
              <a:rPr lang="en-US"/>
              <a:t> </a:t>
            </a:r>
            <a:r>
              <a:rPr lang="en-US" err="1"/>
              <a:t>purus</a:t>
            </a:r>
            <a:r>
              <a:rPr lang="en-US"/>
              <a:t> et dui convallis, </a:t>
            </a:r>
            <a:r>
              <a:rPr lang="en-US" err="1"/>
              <a:t>sed</a:t>
            </a:r>
            <a:r>
              <a:rPr lang="en-US"/>
              <a:t> </a:t>
            </a:r>
            <a:r>
              <a:rPr lang="en-US" err="1"/>
              <a:t>facilisis</a:t>
            </a:r>
            <a:r>
              <a:rPr lang="en-US"/>
              <a:t> lorem </a:t>
            </a:r>
            <a:r>
              <a:rPr lang="en-US" err="1"/>
              <a:t>volutpat</a:t>
            </a:r>
            <a:r>
              <a:rPr lang="en-US"/>
              <a:t>. Integer non </a:t>
            </a:r>
            <a:r>
              <a:rPr lang="en-US" err="1"/>
              <a:t>elit</a:t>
            </a:r>
            <a:r>
              <a:rPr lang="en-US"/>
              <a:t> </a:t>
            </a:r>
            <a:r>
              <a:rPr lang="en-US" err="1"/>
              <a:t>lacinia</a:t>
            </a:r>
            <a:r>
              <a:rPr lang="en-US"/>
              <a:t> </a:t>
            </a:r>
            <a:r>
              <a:rPr lang="en-US" err="1"/>
              <a:t>diam</a:t>
            </a:r>
            <a:r>
              <a:rPr lang="en-US"/>
              <a:t> </a:t>
            </a:r>
            <a:r>
              <a:rPr lang="en-US" err="1"/>
              <a:t>venenatis</a:t>
            </a:r>
            <a:r>
              <a:rPr lang="en-US"/>
              <a:t> </a:t>
            </a:r>
            <a:r>
              <a:rPr lang="en-US" err="1"/>
              <a:t>consequat</a:t>
            </a:r>
            <a:r>
              <a:rPr lang="en-US"/>
              <a:t>.”</a:t>
            </a:r>
          </a:p>
        </p:txBody>
      </p:sp>
      <p:sp>
        <p:nvSpPr>
          <p:cNvPr id="25" name="Text Placeholder 2"/>
          <p:cNvSpPr>
            <a:spLocks noGrp="1"/>
          </p:cNvSpPr>
          <p:nvPr>
            <p:ph type="body" sz="quarter" idx="11" hasCustomPrompt="1"/>
          </p:nvPr>
        </p:nvSpPr>
        <p:spPr>
          <a:xfrm>
            <a:off x="203199" y="4233332"/>
            <a:ext cx="3794374" cy="270936"/>
          </a:xfrm>
        </p:spPr>
        <p:txBody>
          <a:bodyPr/>
          <a:lstStyle>
            <a:lvl1pPr marL="0" indent="0" algn="l" defTabSz="1828800" rtl="0" eaLnBrk="1" latinLnBrk="0" hangingPunct="1">
              <a:lnSpc>
                <a:spcPct val="90000"/>
              </a:lnSpc>
              <a:spcBef>
                <a:spcPts val="2000"/>
              </a:spcBef>
              <a:buFont typeface="Arial" panose="020B0604020202020204" pitchFamily="34" charset="0"/>
              <a:buNone/>
              <a:defRPr lang="en-US" sz="9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Author name</a:t>
            </a:r>
          </a:p>
        </p:txBody>
      </p:sp>
      <p:sp>
        <p:nvSpPr>
          <p:cNvPr id="26" name="Text Placeholder 2"/>
          <p:cNvSpPr>
            <a:spLocks noGrp="1"/>
          </p:cNvSpPr>
          <p:nvPr>
            <p:ph type="body" sz="quarter" idx="12" hasCustomPrompt="1"/>
          </p:nvPr>
        </p:nvSpPr>
        <p:spPr>
          <a:xfrm>
            <a:off x="4455886" y="2912532"/>
            <a:ext cx="4428402" cy="2467429"/>
          </a:xfrm>
        </p:spPr>
        <p:txBody>
          <a:bodyPr/>
          <a:lstStyle>
            <a:lvl1pPr marL="0" indent="0" algn="l" defTabSz="1828800" rtl="0" eaLnBrk="1" latinLnBrk="0" hangingPunct="1">
              <a:lnSpc>
                <a:spcPct val="90000"/>
              </a:lnSpc>
              <a:spcBef>
                <a:spcPts val="2000"/>
              </a:spcBef>
              <a:buFont typeface="Arial" panose="020B0604020202020204" pitchFamily="34" charset="0"/>
              <a:buNone/>
              <a:defRPr lang="en-US" sz="11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err="1"/>
              <a:t>Aenean</a:t>
            </a:r>
            <a:r>
              <a:rPr lang="en-US"/>
              <a:t> </a:t>
            </a:r>
            <a:r>
              <a:rPr lang="en-US" err="1"/>
              <a:t>lacus</a:t>
            </a:r>
            <a:r>
              <a:rPr lang="en-US"/>
              <a:t> </a:t>
            </a:r>
            <a:r>
              <a:rPr lang="en-US" err="1"/>
              <a:t>arcu</a:t>
            </a:r>
            <a:r>
              <a:rPr lang="en-US"/>
              <a: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a:p>
            <a:pPr lvl="0"/>
            <a:r>
              <a:rPr lang="en-US" err="1"/>
              <a:t>Pellentesque</a:t>
            </a:r>
            <a:r>
              <a:rPr lang="en-US"/>
              <a:t> </a:t>
            </a:r>
            <a:r>
              <a:rPr lang="en-US" err="1"/>
              <a:t>sodales</a:t>
            </a:r>
            <a:r>
              <a:rPr lang="en-US"/>
              <a:t> </a:t>
            </a:r>
            <a:r>
              <a:rPr lang="en-US" err="1"/>
              <a:t>purus</a:t>
            </a:r>
            <a:r>
              <a:rPr lang="en-US"/>
              <a:t> et dui convallis, </a:t>
            </a:r>
            <a:r>
              <a:rPr lang="en-US" err="1"/>
              <a:t>sed</a:t>
            </a:r>
            <a:r>
              <a:rPr lang="en-US"/>
              <a:t> </a:t>
            </a:r>
            <a:r>
              <a:rPr lang="en-US" err="1"/>
              <a:t>facilisis</a:t>
            </a:r>
            <a:r>
              <a:rPr lang="en-US"/>
              <a:t> lorem </a:t>
            </a:r>
            <a:r>
              <a:rPr lang="en-US" err="1"/>
              <a:t>volutpat</a:t>
            </a:r>
            <a:r>
              <a:rPr lang="en-US"/>
              <a:t>. Integer non </a:t>
            </a:r>
            <a:r>
              <a:rPr lang="en-US" err="1"/>
              <a:t>elit</a:t>
            </a:r>
            <a:r>
              <a:rPr lang="en-US"/>
              <a:t> </a:t>
            </a:r>
            <a:r>
              <a:rPr lang="en-US" err="1"/>
              <a:t>lacinia</a:t>
            </a:r>
            <a:r>
              <a:rPr lang="en-US"/>
              <a:t> </a:t>
            </a:r>
            <a:r>
              <a:rPr lang="en-US" err="1"/>
              <a:t>diam</a:t>
            </a:r>
            <a:r>
              <a:rPr lang="en-US"/>
              <a:t> </a:t>
            </a:r>
            <a:r>
              <a:rPr lang="en-US" err="1"/>
              <a:t>venenatis</a:t>
            </a:r>
            <a:r>
              <a:rPr lang="en-US"/>
              <a:t> </a:t>
            </a:r>
            <a:r>
              <a:rPr lang="en-US" err="1"/>
              <a:t>consequat</a:t>
            </a:r>
            <a:r>
              <a:rPr lang="en-US"/>
              <a:t>. </a:t>
            </a:r>
          </a:p>
          <a:p>
            <a:pPr lvl="0"/>
            <a:r>
              <a:rPr lang="en-US" err="1"/>
              <a:t>Donec</a:t>
            </a:r>
            <a:r>
              <a:rPr lang="en-US"/>
              <a:t> maximus pharetra </a:t>
            </a:r>
            <a:r>
              <a:rPr lang="en-US" err="1"/>
              <a:t>sapien</a:t>
            </a:r>
            <a:r>
              <a:rPr lang="en-US"/>
              <a:t> sit </a:t>
            </a:r>
            <a:r>
              <a:rPr lang="en-US" err="1"/>
              <a:t>amet</a:t>
            </a:r>
            <a:r>
              <a:rPr lang="en-US"/>
              <a:t> </a:t>
            </a:r>
            <a:r>
              <a:rPr lang="en-US" err="1"/>
              <a:t>rhoncus</a:t>
            </a:r>
            <a:r>
              <a:rPr lang="en-US"/>
              <a:t>. </a:t>
            </a:r>
            <a:r>
              <a:rPr lang="en-US" err="1"/>
              <a:t>Vestibulum</a:t>
            </a:r>
            <a:r>
              <a:rPr lang="en-US"/>
              <a:t> </a:t>
            </a:r>
            <a:r>
              <a:rPr lang="en-US" err="1"/>
              <a:t>consequat</a:t>
            </a:r>
            <a:r>
              <a:rPr lang="en-US"/>
              <a:t> ligula </a:t>
            </a:r>
            <a:r>
              <a:rPr lang="en-US" err="1"/>
              <a:t>nunc</a:t>
            </a:r>
            <a:r>
              <a:rPr lang="en-US"/>
              <a:t>, ac </a:t>
            </a:r>
            <a:r>
              <a:rPr lang="en-US" err="1"/>
              <a:t>auctor</a:t>
            </a:r>
            <a:r>
              <a:rPr lang="en-US"/>
              <a:t> </a:t>
            </a:r>
            <a:r>
              <a:rPr lang="en-US" err="1"/>
              <a:t>massa</a:t>
            </a:r>
            <a:r>
              <a:rPr lang="en-US"/>
              <a:t> </a:t>
            </a:r>
            <a:r>
              <a:rPr lang="en-US" err="1"/>
              <a:t>luctus</a:t>
            </a:r>
            <a:r>
              <a:rPr lang="en-US"/>
              <a:t> a. </a:t>
            </a:r>
            <a:r>
              <a:rPr lang="en-US" err="1"/>
              <a:t>Suspendisse</a:t>
            </a:r>
            <a:r>
              <a:rPr lang="en-US"/>
              <a:t> ex mi, </a:t>
            </a:r>
            <a:r>
              <a:rPr lang="en-US" err="1"/>
              <a:t>imperdiet</a:t>
            </a:r>
            <a:r>
              <a:rPr lang="en-US"/>
              <a:t> et </a:t>
            </a:r>
            <a:r>
              <a:rPr lang="en-US" err="1"/>
              <a:t>risus</a:t>
            </a:r>
            <a:r>
              <a:rPr lang="en-US"/>
              <a:t> </a:t>
            </a:r>
            <a:r>
              <a:rPr lang="en-US" err="1"/>
              <a:t>tincidunt</a:t>
            </a:r>
            <a:r>
              <a:rPr lang="en-US"/>
              <a:t>, </a:t>
            </a:r>
            <a:r>
              <a:rPr lang="en-US" err="1"/>
              <a:t>varius</a:t>
            </a:r>
            <a:r>
              <a:rPr lang="en-US"/>
              <a:t> </a:t>
            </a:r>
            <a:r>
              <a:rPr lang="en-US" err="1"/>
              <a:t>viverra</a:t>
            </a:r>
            <a:r>
              <a:rPr lang="en-US"/>
              <a:t> lorem.</a:t>
            </a:r>
          </a:p>
        </p:txBody>
      </p:sp>
      <p:cxnSp>
        <p:nvCxnSpPr>
          <p:cNvPr id="15"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6"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Tree>
    <p:extLst>
      <p:ext uri="{BB962C8B-B14F-4D97-AF65-F5344CB8AC3E}">
        <p14:creationId xmlns:p14="http://schemas.microsoft.com/office/powerpoint/2010/main" val="1274367520"/>
      </p:ext>
    </p:extLst>
  </p:cSld>
  <p:clrMapOvr>
    <a:masterClrMapping/>
  </p:clrMapOvr>
  <p:extLst mod="1">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10_Content with Table">
    <p:spTree>
      <p:nvGrpSpPr>
        <p:cNvPr id="1" name=""/>
        <p:cNvGrpSpPr/>
        <p:nvPr/>
      </p:nvGrpSpPr>
      <p:grpSpPr>
        <a:xfrm>
          <a:off x="0" y="0"/>
          <a:ext cx="0" cy="0"/>
          <a:chOff x="0" y="0"/>
          <a:chExt cx="0" cy="0"/>
        </a:xfrm>
      </p:grpSpPr>
      <p:sp>
        <p:nvSpPr>
          <p:cNvPr id="47" name="Title 1"/>
          <p:cNvSpPr>
            <a:spLocks noGrp="1"/>
          </p:cNvSpPr>
          <p:nvPr>
            <p:ph type="ctrTitle" hasCustomPrompt="1"/>
          </p:nvPr>
        </p:nvSpPr>
        <p:spPr>
          <a:xfrm>
            <a:off x="-1" y="345077"/>
            <a:ext cx="3759201" cy="1212791"/>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Click to add quote title</a:t>
            </a:r>
            <a:br>
              <a:rPr lang="en-US"/>
            </a:br>
            <a:r>
              <a:rPr lang="en-US"/>
              <a:t>in two lines</a:t>
            </a:r>
          </a:p>
        </p:txBody>
      </p:sp>
      <p:sp>
        <p:nvSpPr>
          <p:cNvPr id="8"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49"/>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3" name="Text Placeholder 2"/>
          <p:cNvSpPr>
            <a:spLocks noGrp="1"/>
          </p:cNvSpPr>
          <p:nvPr>
            <p:ph type="body" sz="quarter" idx="10" hasCustomPrompt="1"/>
          </p:nvPr>
        </p:nvSpPr>
        <p:spPr>
          <a:xfrm>
            <a:off x="203201" y="1727199"/>
            <a:ext cx="3556000" cy="633792"/>
          </a:xfrm>
        </p:spPr>
        <p:txBody>
          <a:bodyPr/>
          <a:lstStyle>
            <a:lvl1pPr marL="0" indent="0" algn="l" defTabSz="1828800" rtl="0" eaLnBrk="1" latinLnBrk="0" hangingPunct="1">
              <a:lnSpc>
                <a:spcPct val="90000"/>
              </a:lnSpc>
              <a:spcBef>
                <a:spcPts val="2000"/>
              </a:spcBef>
              <a:buFont typeface="Arial" panose="020B0604020202020204" pitchFamily="34" charset="0"/>
              <a:buNone/>
              <a:defRPr lang="en-US" sz="14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Small table with optional highlight column</a:t>
            </a:r>
          </a:p>
        </p:txBody>
      </p:sp>
      <p:sp>
        <p:nvSpPr>
          <p:cNvPr id="15" name="Text Placeholder 2"/>
          <p:cNvSpPr>
            <a:spLocks noGrp="1"/>
          </p:cNvSpPr>
          <p:nvPr>
            <p:ph type="body" sz="quarter" idx="11" hasCustomPrompt="1"/>
          </p:nvPr>
        </p:nvSpPr>
        <p:spPr>
          <a:xfrm>
            <a:off x="203201" y="2481530"/>
            <a:ext cx="3556000" cy="3768989"/>
          </a:xfrm>
        </p:spPr>
        <p:txBody>
          <a:bodyPr/>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a:p>
            <a:pPr lvl="0"/>
            <a:r>
              <a:rPr lang="en-US" err="1"/>
              <a:t>Pellentesque</a:t>
            </a:r>
            <a:r>
              <a:rPr lang="en-US"/>
              <a:t> </a:t>
            </a:r>
            <a:r>
              <a:rPr lang="en-US" err="1"/>
              <a:t>sodales</a:t>
            </a:r>
            <a:r>
              <a:rPr lang="en-US"/>
              <a:t> </a:t>
            </a:r>
            <a:r>
              <a:rPr lang="en-US" err="1"/>
              <a:t>purus</a:t>
            </a:r>
            <a:r>
              <a:rPr lang="en-US"/>
              <a:t> et dui convallis, </a:t>
            </a:r>
            <a:r>
              <a:rPr lang="en-US" err="1"/>
              <a:t>sed</a:t>
            </a:r>
            <a:r>
              <a:rPr lang="en-US"/>
              <a:t> </a:t>
            </a:r>
            <a:r>
              <a:rPr lang="en-US" err="1"/>
              <a:t>facilisis</a:t>
            </a:r>
            <a:r>
              <a:rPr lang="en-US"/>
              <a:t> lorem </a:t>
            </a:r>
            <a:r>
              <a:rPr lang="en-US" err="1"/>
              <a:t>volutpat</a:t>
            </a:r>
            <a:r>
              <a:rPr lang="en-US"/>
              <a:t>. Integer non </a:t>
            </a:r>
            <a:r>
              <a:rPr lang="en-US" err="1"/>
              <a:t>elit</a:t>
            </a:r>
            <a:r>
              <a:rPr lang="en-US"/>
              <a:t> </a:t>
            </a:r>
            <a:r>
              <a:rPr lang="en-US" err="1"/>
              <a:t>lacinia</a:t>
            </a:r>
            <a:r>
              <a:rPr lang="en-US"/>
              <a:t> </a:t>
            </a:r>
            <a:r>
              <a:rPr lang="en-US" err="1"/>
              <a:t>diam</a:t>
            </a:r>
            <a:r>
              <a:rPr lang="en-US"/>
              <a:t> </a:t>
            </a:r>
            <a:r>
              <a:rPr lang="en-US" err="1"/>
              <a:t>venenatis</a:t>
            </a:r>
            <a:r>
              <a:rPr lang="en-US"/>
              <a:t> </a:t>
            </a:r>
            <a:r>
              <a:rPr lang="en-US" err="1"/>
              <a:t>consequat</a:t>
            </a:r>
            <a:r>
              <a:rPr lang="en-US"/>
              <a:t>. </a:t>
            </a:r>
          </a:p>
          <a:p>
            <a:pPr lvl="0"/>
            <a:r>
              <a:rPr lang="en-US" err="1"/>
              <a:t>Donec</a:t>
            </a:r>
            <a:r>
              <a:rPr lang="en-US"/>
              <a:t> maximus pharetra </a:t>
            </a:r>
            <a:r>
              <a:rPr lang="en-US" err="1"/>
              <a:t>sapien</a:t>
            </a:r>
            <a:r>
              <a:rPr lang="en-US"/>
              <a:t> sit </a:t>
            </a:r>
            <a:r>
              <a:rPr lang="en-US" err="1"/>
              <a:t>amet</a:t>
            </a:r>
            <a:r>
              <a:rPr lang="en-US"/>
              <a:t> </a:t>
            </a:r>
            <a:r>
              <a:rPr lang="en-US" err="1"/>
              <a:t>rhoncus</a:t>
            </a:r>
            <a:r>
              <a:rPr lang="en-US"/>
              <a:t>. </a:t>
            </a:r>
            <a:r>
              <a:rPr lang="en-US" err="1"/>
              <a:t>Vestibulum</a:t>
            </a:r>
            <a:r>
              <a:rPr lang="en-US"/>
              <a:t> </a:t>
            </a:r>
            <a:r>
              <a:rPr lang="en-US" err="1"/>
              <a:t>consequat</a:t>
            </a:r>
            <a:r>
              <a:rPr lang="en-US"/>
              <a:t> ligula </a:t>
            </a:r>
            <a:r>
              <a:rPr lang="en-US" err="1"/>
              <a:t>nunc</a:t>
            </a:r>
            <a:r>
              <a:rPr lang="en-US"/>
              <a:t>, ac </a:t>
            </a:r>
            <a:r>
              <a:rPr lang="en-US" err="1"/>
              <a:t>auctor</a:t>
            </a:r>
            <a:r>
              <a:rPr lang="en-US"/>
              <a:t> </a:t>
            </a:r>
            <a:r>
              <a:rPr lang="en-US" err="1"/>
              <a:t>massa</a:t>
            </a:r>
            <a:r>
              <a:rPr lang="en-US"/>
              <a:t> </a:t>
            </a:r>
            <a:r>
              <a:rPr lang="en-US" err="1"/>
              <a:t>luctus</a:t>
            </a:r>
            <a:r>
              <a:rPr lang="en-US"/>
              <a:t> a. </a:t>
            </a:r>
            <a:r>
              <a:rPr lang="en-US" err="1"/>
              <a:t>Suspendisse</a:t>
            </a:r>
            <a:r>
              <a:rPr lang="en-US"/>
              <a:t> ex mi, </a:t>
            </a:r>
            <a:r>
              <a:rPr lang="en-US" err="1"/>
              <a:t>imperdiet</a:t>
            </a:r>
            <a:r>
              <a:rPr lang="en-US"/>
              <a:t> et </a:t>
            </a:r>
            <a:r>
              <a:rPr lang="en-US" err="1"/>
              <a:t>risus</a:t>
            </a:r>
            <a:r>
              <a:rPr lang="en-US"/>
              <a:t> </a:t>
            </a:r>
            <a:r>
              <a:rPr lang="en-US" err="1"/>
              <a:t>tincidunt</a:t>
            </a:r>
            <a:r>
              <a:rPr lang="en-US"/>
              <a:t>, </a:t>
            </a:r>
            <a:r>
              <a:rPr lang="en-US" err="1"/>
              <a:t>varius</a:t>
            </a:r>
            <a:r>
              <a:rPr lang="en-US"/>
              <a:t> </a:t>
            </a:r>
            <a:r>
              <a:rPr lang="en-US" err="1"/>
              <a:t>viverra</a:t>
            </a:r>
            <a:r>
              <a:rPr lang="en-US"/>
              <a:t> lorem.</a:t>
            </a:r>
          </a:p>
          <a:p>
            <a:pPr lvl="0"/>
            <a:endParaRPr lang="en-US"/>
          </a:p>
        </p:txBody>
      </p:sp>
      <p:sp>
        <p:nvSpPr>
          <p:cNvPr id="16" name="Text Placeholder 2"/>
          <p:cNvSpPr>
            <a:spLocks noGrp="1"/>
          </p:cNvSpPr>
          <p:nvPr>
            <p:ph type="body" sz="quarter" idx="12" hasCustomPrompt="1"/>
          </p:nvPr>
        </p:nvSpPr>
        <p:spPr>
          <a:xfrm>
            <a:off x="203201"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sp>
        <p:nvSpPr>
          <p:cNvPr id="4" name="Table Placeholder 3"/>
          <p:cNvSpPr>
            <a:spLocks noGrp="1"/>
          </p:cNvSpPr>
          <p:nvPr>
            <p:ph type="tbl" sz="quarter" idx="13" hasCustomPrompt="1"/>
          </p:nvPr>
        </p:nvSpPr>
        <p:spPr>
          <a:xfrm>
            <a:off x="4035425" y="1727200"/>
            <a:ext cx="4889500" cy="4523317"/>
          </a:xfrm>
        </p:spPr>
        <p:txBody>
          <a:bodyPr/>
          <a:lstStyle>
            <a:lvl1pPr marL="0" indent="0" algn="ctr">
              <a:buNone/>
              <a:defRPr sz="1400"/>
            </a:lvl1pPr>
          </a:lstStyle>
          <a:p>
            <a:r>
              <a:rPr lang="en-US"/>
              <a:t>Click to add table</a:t>
            </a:r>
          </a:p>
        </p:txBody>
      </p:sp>
      <p:cxnSp>
        <p:nvCxnSpPr>
          <p:cNvPr id="17"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8"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Tree>
    <p:extLst>
      <p:ext uri="{BB962C8B-B14F-4D97-AF65-F5344CB8AC3E}">
        <p14:creationId xmlns:p14="http://schemas.microsoft.com/office/powerpoint/2010/main" val="2933268574"/>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10_Content with Graph ">
    <p:bg>
      <p:bgPr>
        <a:solidFill>
          <a:schemeClr val="bg1"/>
        </a:solidFill>
        <a:effectLst/>
      </p:bgPr>
    </p:bg>
    <p:spTree>
      <p:nvGrpSpPr>
        <p:cNvPr id="1" name=""/>
        <p:cNvGrpSpPr/>
        <p:nvPr/>
      </p:nvGrpSpPr>
      <p:grpSpPr>
        <a:xfrm>
          <a:off x="0" y="0"/>
          <a:ext cx="0" cy="0"/>
          <a:chOff x="0" y="0"/>
          <a:chExt cx="0" cy="0"/>
        </a:xfrm>
      </p:grpSpPr>
      <p:sp>
        <p:nvSpPr>
          <p:cNvPr id="47" name="Title 1"/>
          <p:cNvSpPr>
            <a:spLocks noGrp="1"/>
          </p:cNvSpPr>
          <p:nvPr>
            <p:ph type="ctrTitle" hasCustomPrompt="1"/>
          </p:nvPr>
        </p:nvSpPr>
        <p:spPr>
          <a:xfrm>
            <a:off x="0" y="345077"/>
            <a:ext cx="3200400" cy="1212791"/>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Click to add title</a:t>
            </a:r>
            <a:br>
              <a:rPr lang="en-US"/>
            </a:br>
            <a:r>
              <a:rPr lang="en-US"/>
              <a:t>in two lines</a:t>
            </a:r>
          </a:p>
        </p:txBody>
      </p:sp>
      <p:sp>
        <p:nvSpPr>
          <p:cNvPr id="8"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49"/>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15" name="Text Placeholder 2"/>
          <p:cNvSpPr>
            <a:spLocks noGrp="1"/>
          </p:cNvSpPr>
          <p:nvPr>
            <p:ph type="body" sz="quarter" idx="11" hasCustomPrompt="1"/>
          </p:nvPr>
        </p:nvSpPr>
        <p:spPr>
          <a:xfrm>
            <a:off x="203201" y="1727201"/>
            <a:ext cx="3556000" cy="4523319"/>
          </a:xfrm>
        </p:spPr>
        <p:txBody>
          <a:bodyPr/>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Body copy in 24pt.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a:p>
            <a:pPr lvl="0"/>
            <a:r>
              <a:rPr lang="en-US" err="1"/>
              <a:t>Pellentesque</a:t>
            </a:r>
            <a:r>
              <a:rPr lang="en-US"/>
              <a:t> </a:t>
            </a:r>
            <a:r>
              <a:rPr lang="en-US" err="1"/>
              <a:t>sodales</a:t>
            </a:r>
            <a:r>
              <a:rPr lang="en-US"/>
              <a:t> </a:t>
            </a:r>
            <a:r>
              <a:rPr lang="en-US" err="1"/>
              <a:t>purus</a:t>
            </a:r>
            <a:r>
              <a:rPr lang="en-US"/>
              <a:t> et dui convallis, </a:t>
            </a:r>
            <a:r>
              <a:rPr lang="en-US" err="1"/>
              <a:t>sed</a:t>
            </a:r>
            <a:r>
              <a:rPr lang="en-US"/>
              <a:t> </a:t>
            </a:r>
            <a:r>
              <a:rPr lang="en-US" err="1"/>
              <a:t>facilisis</a:t>
            </a:r>
            <a:r>
              <a:rPr lang="en-US"/>
              <a:t> lorem </a:t>
            </a:r>
            <a:r>
              <a:rPr lang="en-US" err="1"/>
              <a:t>volutpat</a:t>
            </a:r>
            <a:r>
              <a:rPr lang="en-US"/>
              <a:t>. Integer non </a:t>
            </a:r>
            <a:r>
              <a:rPr lang="en-US" err="1"/>
              <a:t>elit</a:t>
            </a:r>
            <a:r>
              <a:rPr lang="en-US"/>
              <a:t> </a:t>
            </a:r>
            <a:r>
              <a:rPr lang="en-US" err="1"/>
              <a:t>lacinia</a:t>
            </a:r>
            <a:r>
              <a:rPr lang="en-US"/>
              <a:t> </a:t>
            </a:r>
            <a:r>
              <a:rPr lang="en-US" err="1"/>
              <a:t>diam</a:t>
            </a:r>
            <a:r>
              <a:rPr lang="en-US"/>
              <a:t> </a:t>
            </a:r>
            <a:r>
              <a:rPr lang="en-US" err="1"/>
              <a:t>venenatis</a:t>
            </a:r>
            <a:r>
              <a:rPr lang="en-US"/>
              <a:t> </a:t>
            </a:r>
            <a:r>
              <a:rPr lang="en-US" err="1"/>
              <a:t>consequat</a:t>
            </a:r>
            <a:endParaRPr lang="en-US"/>
          </a:p>
        </p:txBody>
      </p:sp>
      <p:sp>
        <p:nvSpPr>
          <p:cNvPr id="16" name="Text Placeholder 2"/>
          <p:cNvSpPr>
            <a:spLocks noGrp="1"/>
          </p:cNvSpPr>
          <p:nvPr>
            <p:ph type="body" sz="quarter" idx="12" hasCustomPrompt="1"/>
          </p:nvPr>
        </p:nvSpPr>
        <p:spPr>
          <a:xfrm>
            <a:off x="203201"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sp>
        <p:nvSpPr>
          <p:cNvPr id="17" name="Chart Placeholder 2"/>
          <p:cNvSpPr>
            <a:spLocks noGrp="1"/>
          </p:cNvSpPr>
          <p:nvPr>
            <p:ph type="chart" sz="quarter" idx="14" hasCustomPrompt="1"/>
          </p:nvPr>
        </p:nvSpPr>
        <p:spPr>
          <a:xfrm>
            <a:off x="4035425" y="1727200"/>
            <a:ext cx="4889500" cy="4523317"/>
          </a:xfrm>
        </p:spPr>
        <p:txBody>
          <a:bodyPr/>
          <a:lstStyle>
            <a:lvl1pPr marL="1714500" marR="0" indent="0" algn="ctr" defTabSz="457200" rtl="0" eaLnBrk="1" fontAlgn="auto" latinLnBrk="0" hangingPunct="1">
              <a:lnSpc>
                <a:spcPct val="100000"/>
              </a:lnSpc>
              <a:spcBef>
                <a:spcPts val="600"/>
              </a:spcBef>
              <a:spcAft>
                <a:spcPts val="0"/>
              </a:spcAft>
              <a:buClr>
                <a:srgbClr val="00B0F0"/>
              </a:buClr>
              <a:buSzTx/>
              <a:buFont typeface="Wingdings" pitchFamily="2" charset="2"/>
              <a:buNone/>
              <a:tabLst/>
              <a:defRPr sz="1400">
                <a:solidFill>
                  <a:schemeClr val="accent2"/>
                </a:solidFill>
              </a:defRPr>
            </a:lvl1pPr>
          </a:lstStyle>
          <a:p>
            <a:pPr marL="0" marR="0" lvl="0" indent="0" algn="l" defTabSz="457200" rtl="0" eaLnBrk="1" fontAlgn="auto" latinLnBrk="0" hangingPunct="1">
              <a:lnSpc>
                <a:spcPct val="100000"/>
              </a:lnSpc>
              <a:spcBef>
                <a:spcPts val="600"/>
              </a:spcBef>
              <a:spcAft>
                <a:spcPts val="0"/>
              </a:spcAft>
              <a:buClr>
                <a:srgbClr val="00B0F0"/>
              </a:buClr>
              <a:buSzTx/>
              <a:buFont typeface="Wingdings" pitchFamily="2" charset="2"/>
              <a:buNone/>
              <a:tabLst/>
              <a:defRPr/>
            </a:pPr>
            <a:r>
              <a:rPr lang="en-US"/>
              <a:t>Click to add chart/graph</a:t>
            </a:r>
          </a:p>
        </p:txBody>
      </p:sp>
      <p:cxnSp>
        <p:nvCxnSpPr>
          <p:cNvPr id="18"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9"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Tree>
    <p:extLst>
      <p:ext uri="{BB962C8B-B14F-4D97-AF65-F5344CB8AC3E}">
        <p14:creationId xmlns:p14="http://schemas.microsoft.com/office/powerpoint/2010/main" val="1769999766"/>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10_Content with SmartArt">
    <p:bg>
      <p:bgPr>
        <a:solidFill>
          <a:schemeClr val="bg1"/>
        </a:solidFill>
        <a:effectLst/>
      </p:bgPr>
    </p:bg>
    <p:spTree>
      <p:nvGrpSpPr>
        <p:cNvPr id="1" name=""/>
        <p:cNvGrpSpPr/>
        <p:nvPr/>
      </p:nvGrpSpPr>
      <p:grpSpPr>
        <a:xfrm>
          <a:off x="0" y="0"/>
          <a:ext cx="0" cy="0"/>
          <a:chOff x="0" y="0"/>
          <a:chExt cx="0" cy="0"/>
        </a:xfrm>
      </p:grpSpPr>
      <p:sp>
        <p:nvSpPr>
          <p:cNvPr id="47" name="Title 1"/>
          <p:cNvSpPr>
            <a:spLocks noGrp="1"/>
          </p:cNvSpPr>
          <p:nvPr>
            <p:ph type="ctrTitle" hasCustomPrompt="1"/>
          </p:nvPr>
        </p:nvSpPr>
        <p:spPr>
          <a:xfrm>
            <a:off x="0" y="345077"/>
            <a:ext cx="3200400" cy="1212791"/>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Click to add title</a:t>
            </a:r>
            <a:br>
              <a:rPr lang="en-US"/>
            </a:br>
            <a:r>
              <a:rPr lang="en-US"/>
              <a:t>in two lines</a:t>
            </a:r>
          </a:p>
        </p:txBody>
      </p:sp>
      <p:sp>
        <p:nvSpPr>
          <p:cNvPr id="8"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49"/>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15" name="Text Placeholder 2"/>
          <p:cNvSpPr>
            <a:spLocks noGrp="1"/>
          </p:cNvSpPr>
          <p:nvPr>
            <p:ph type="body" sz="quarter" idx="11" hasCustomPrompt="1"/>
          </p:nvPr>
        </p:nvSpPr>
        <p:spPr>
          <a:xfrm>
            <a:off x="203200" y="1727201"/>
            <a:ext cx="4673600" cy="4081928"/>
          </a:xfrm>
        </p:spPr>
        <p:txBody>
          <a:bodyPr numCol="2" spcCol="274320"/>
          <a:lstStyle>
            <a:lvl1pPr marL="0" indent="0" algn="l" defTabSz="1828800" rtl="0" eaLnBrk="1" latinLnBrk="0" hangingPunct="1">
              <a:lnSpc>
                <a:spcPct val="100000"/>
              </a:lnSpc>
              <a:spcBef>
                <a:spcPts val="600"/>
              </a:spcBef>
              <a:spcAft>
                <a:spcPts val="600"/>
              </a:spcAft>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Two column body copy in size 12pt or 10pt as minimum.</a:t>
            </a:r>
          </a:p>
          <a:p>
            <a:pPr lvl="0"/>
            <a:r>
              <a:rPr lang="en-US" err="1"/>
              <a:t>Aenean</a:t>
            </a:r>
            <a:r>
              <a:rPr lang="en-US"/>
              <a:t> </a:t>
            </a:r>
            <a:r>
              <a:rPr lang="en-US" err="1"/>
              <a:t>lacus</a:t>
            </a:r>
            <a:r>
              <a:rPr lang="en-US"/>
              <a:t> </a:t>
            </a:r>
            <a:r>
              <a:rPr lang="en-US" err="1"/>
              <a:t>arcu</a:t>
            </a:r>
            <a:r>
              <a:rPr lang="en-US"/>
              <a: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a:p>
            <a:pPr lvl="0"/>
            <a:r>
              <a:rPr lang="en-US" err="1"/>
              <a:t>Pellentesque</a:t>
            </a:r>
            <a:r>
              <a:rPr lang="en-US"/>
              <a:t> </a:t>
            </a:r>
            <a:r>
              <a:rPr lang="en-US" err="1"/>
              <a:t>sodales</a:t>
            </a:r>
            <a:r>
              <a:rPr lang="en-US"/>
              <a:t> </a:t>
            </a:r>
            <a:r>
              <a:rPr lang="en-US" err="1"/>
              <a:t>purus</a:t>
            </a:r>
            <a:r>
              <a:rPr lang="en-US"/>
              <a:t> et dui convallis, </a:t>
            </a:r>
            <a:r>
              <a:rPr lang="en-US" err="1"/>
              <a:t>sed</a:t>
            </a:r>
            <a:r>
              <a:rPr lang="en-US"/>
              <a:t> </a:t>
            </a:r>
            <a:r>
              <a:rPr lang="en-US" err="1"/>
              <a:t>facilisis</a:t>
            </a:r>
            <a:r>
              <a:rPr lang="en-US"/>
              <a:t> lorem </a:t>
            </a:r>
            <a:r>
              <a:rPr lang="en-US" err="1"/>
              <a:t>volutpat</a:t>
            </a:r>
            <a:r>
              <a:rPr lang="en-US"/>
              <a:t>. Integer non </a:t>
            </a:r>
            <a:r>
              <a:rPr lang="en-US" err="1"/>
              <a:t>elit</a:t>
            </a:r>
            <a:r>
              <a:rPr lang="en-US"/>
              <a:t> </a:t>
            </a:r>
            <a:r>
              <a:rPr lang="en-US" err="1"/>
              <a:t>lacinia</a:t>
            </a:r>
            <a:r>
              <a:rPr lang="en-US"/>
              <a:t> </a:t>
            </a:r>
            <a:r>
              <a:rPr lang="en-US" err="1"/>
              <a:t>diam</a:t>
            </a:r>
            <a:r>
              <a:rPr lang="en-US"/>
              <a:t> </a:t>
            </a:r>
            <a:r>
              <a:rPr lang="en-US" err="1"/>
              <a:t>venenatis</a:t>
            </a:r>
            <a:r>
              <a:rPr lang="en-US"/>
              <a:t> </a:t>
            </a:r>
            <a:r>
              <a:rPr lang="en-US" err="1"/>
              <a:t>consequat</a:t>
            </a:r>
            <a:r>
              <a:rPr lang="en-US"/>
              <a:t>. </a:t>
            </a:r>
          </a:p>
          <a:p>
            <a:pPr lvl="0"/>
            <a:r>
              <a:rPr lang="en-US" err="1"/>
              <a:t>Dnec</a:t>
            </a:r>
            <a:r>
              <a:rPr lang="en-US"/>
              <a:t> maximus pharetra </a:t>
            </a:r>
            <a:r>
              <a:rPr lang="en-US" err="1"/>
              <a:t>sapien</a:t>
            </a:r>
            <a:r>
              <a:rPr lang="en-US"/>
              <a:t> sit </a:t>
            </a:r>
            <a:r>
              <a:rPr lang="en-US" err="1"/>
              <a:t>amet</a:t>
            </a:r>
            <a:r>
              <a:rPr lang="en-US"/>
              <a:t> </a:t>
            </a:r>
            <a:r>
              <a:rPr lang="en-US" err="1"/>
              <a:t>rhoncus</a:t>
            </a:r>
            <a:r>
              <a:rPr lang="en-US"/>
              <a:t>. </a:t>
            </a:r>
            <a:r>
              <a:rPr lang="en-US" err="1"/>
              <a:t>Vestibulum</a:t>
            </a:r>
            <a:r>
              <a:rPr lang="en-US"/>
              <a:t> </a:t>
            </a:r>
            <a:r>
              <a:rPr lang="en-US" err="1"/>
              <a:t>consequat</a:t>
            </a:r>
            <a:r>
              <a:rPr lang="en-US"/>
              <a:t> ligula </a:t>
            </a:r>
            <a:r>
              <a:rPr lang="en-US" err="1"/>
              <a:t>nunc</a:t>
            </a:r>
            <a:r>
              <a:rPr lang="en-US"/>
              <a:t>, ac </a:t>
            </a:r>
            <a:r>
              <a:rPr lang="en-US" err="1"/>
              <a:t>auctor</a:t>
            </a:r>
            <a:r>
              <a:rPr lang="en-US"/>
              <a:t> </a:t>
            </a:r>
            <a:r>
              <a:rPr lang="en-US" err="1"/>
              <a:t>massa</a:t>
            </a:r>
            <a:r>
              <a:rPr lang="en-US"/>
              <a:t> </a:t>
            </a:r>
            <a:r>
              <a:rPr lang="en-US" err="1"/>
              <a:t>luctus</a:t>
            </a:r>
            <a:r>
              <a:rPr lang="en-US"/>
              <a:t> a. </a:t>
            </a:r>
            <a:r>
              <a:rPr lang="en-US" err="1"/>
              <a:t>Suspendisse</a:t>
            </a:r>
            <a:r>
              <a:rPr lang="en-US"/>
              <a:t> ex mi, </a:t>
            </a:r>
            <a:r>
              <a:rPr lang="en-US" err="1"/>
              <a:t>imperdiet</a:t>
            </a:r>
            <a:r>
              <a:rPr lang="en-US"/>
              <a:t> et </a:t>
            </a:r>
            <a:r>
              <a:rPr lang="en-US" err="1"/>
              <a:t>risus</a:t>
            </a:r>
            <a:r>
              <a:rPr lang="en-US"/>
              <a:t> </a:t>
            </a:r>
            <a:r>
              <a:rPr lang="en-US" err="1"/>
              <a:t>tincidunt</a:t>
            </a:r>
            <a:r>
              <a:rPr lang="en-US"/>
              <a:t>, </a:t>
            </a:r>
            <a:r>
              <a:rPr lang="en-US" err="1"/>
              <a:t>varius</a:t>
            </a:r>
            <a:r>
              <a:rPr lang="en-US"/>
              <a:t> </a:t>
            </a:r>
            <a:r>
              <a:rPr lang="en-US" err="1"/>
              <a:t>viverra</a:t>
            </a:r>
            <a:r>
              <a:rPr lang="en-US"/>
              <a:t> lorem.</a:t>
            </a:r>
          </a:p>
          <a:p>
            <a:pPr lvl="0"/>
            <a:r>
              <a:rPr lang="en-US" err="1"/>
              <a:t>Aenean</a:t>
            </a:r>
            <a:r>
              <a:rPr lang="en-US"/>
              <a:t> </a:t>
            </a:r>
            <a:r>
              <a:rPr lang="en-US" err="1"/>
              <a:t>lacus</a:t>
            </a:r>
            <a:r>
              <a:rPr lang="en-US"/>
              <a:t> </a:t>
            </a:r>
            <a:r>
              <a:rPr lang="en-US" err="1"/>
              <a:t>arcu</a:t>
            </a:r>
            <a:r>
              <a:rPr lang="en-US"/>
              <a: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a:p>
            <a:pPr lvl="0"/>
            <a:r>
              <a:rPr lang="en-US" err="1"/>
              <a:t>Pellentesque</a:t>
            </a:r>
            <a:r>
              <a:rPr lang="en-US"/>
              <a:t> </a:t>
            </a:r>
            <a:r>
              <a:rPr lang="en-US" err="1"/>
              <a:t>sodales</a:t>
            </a:r>
            <a:r>
              <a:rPr lang="en-US"/>
              <a:t> </a:t>
            </a:r>
            <a:r>
              <a:rPr lang="en-US" err="1"/>
              <a:t>purus</a:t>
            </a:r>
            <a:r>
              <a:rPr lang="en-US"/>
              <a:t> et dui convallis, </a:t>
            </a:r>
            <a:r>
              <a:rPr lang="en-US" err="1"/>
              <a:t>sed</a:t>
            </a:r>
            <a:r>
              <a:rPr lang="en-US"/>
              <a:t> </a:t>
            </a:r>
            <a:r>
              <a:rPr lang="en-US" err="1"/>
              <a:t>facilisis</a:t>
            </a:r>
            <a:r>
              <a:rPr lang="en-US"/>
              <a:t> lorem </a:t>
            </a:r>
            <a:r>
              <a:rPr lang="en-US" err="1"/>
              <a:t>volutpat</a:t>
            </a:r>
            <a:r>
              <a:rPr lang="en-US"/>
              <a:t>. Integer non </a:t>
            </a:r>
            <a:r>
              <a:rPr lang="en-US" err="1"/>
              <a:t>elit</a:t>
            </a:r>
            <a:r>
              <a:rPr lang="en-US"/>
              <a:t> </a:t>
            </a:r>
            <a:r>
              <a:rPr lang="en-US" err="1"/>
              <a:t>lacinia</a:t>
            </a:r>
            <a:r>
              <a:rPr lang="en-US"/>
              <a:t> </a:t>
            </a:r>
            <a:r>
              <a:rPr lang="en-US" err="1"/>
              <a:t>diam</a:t>
            </a:r>
            <a:r>
              <a:rPr lang="en-US"/>
              <a:t> </a:t>
            </a:r>
            <a:r>
              <a:rPr lang="en-US" err="1"/>
              <a:t>venenatis</a:t>
            </a:r>
            <a:r>
              <a:rPr lang="en-US"/>
              <a:t> </a:t>
            </a:r>
            <a:r>
              <a:rPr lang="en-US" err="1"/>
              <a:t>consequat</a:t>
            </a:r>
            <a:r>
              <a:rPr lang="en-US"/>
              <a:t>. </a:t>
            </a:r>
          </a:p>
          <a:p>
            <a:pPr lvl="0"/>
            <a:r>
              <a:rPr lang="en-US" err="1"/>
              <a:t>Donec</a:t>
            </a:r>
            <a:r>
              <a:rPr lang="en-US"/>
              <a:t> maximus pharetra </a:t>
            </a:r>
            <a:r>
              <a:rPr lang="en-US" err="1"/>
              <a:t>sapien</a:t>
            </a:r>
            <a:r>
              <a:rPr lang="en-US"/>
              <a:t> sit </a:t>
            </a:r>
            <a:r>
              <a:rPr lang="en-US" err="1"/>
              <a:t>amet</a:t>
            </a:r>
            <a:r>
              <a:rPr lang="en-US"/>
              <a:t> </a:t>
            </a:r>
            <a:r>
              <a:rPr lang="en-US" err="1"/>
              <a:t>rhoncus</a:t>
            </a:r>
            <a:r>
              <a:rPr lang="en-US"/>
              <a:t>. </a:t>
            </a:r>
            <a:r>
              <a:rPr lang="en-US" err="1"/>
              <a:t>Vestibulum</a:t>
            </a:r>
            <a:r>
              <a:rPr lang="en-US"/>
              <a:t> </a:t>
            </a:r>
            <a:r>
              <a:rPr lang="en-US" err="1"/>
              <a:t>consequat</a:t>
            </a:r>
            <a:r>
              <a:rPr lang="en-US"/>
              <a:t> ligula </a:t>
            </a:r>
            <a:r>
              <a:rPr lang="en-US" err="1"/>
              <a:t>nunc</a:t>
            </a:r>
            <a:r>
              <a:rPr lang="en-US"/>
              <a:t>, ac </a:t>
            </a:r>
            <a:r>
              <a:rPr lang="en-US" err="1"/>
              <a:t>auctor</a:t>
            </a:r>
            <a:r>
              <a:rPr lang="en-US"/>
              <a:t> </a:t>
            </a:r>
            <a:r>
              <a:rPr lang="en-US" err="1"/>
              <a:t>massa</a:t>
            </a:r>
            <a:r>
              <a:rPr lang="en-US"/>
              <a:t> </a:t>
            </a:r>
            <a:r>
              <a:rPr lang="en-US" err="1"/>
              <a:t>luctus</a:t>
            </a:r>
            <a:r>
              <a:rPr lang="en-US"/>
              <a:t> a. </a:t>
            </a:r>
            <a:r>
              <a:rPr lang="en-US" err="1"/>
              <a:t>Suspendisse</a:t>
            </a:r>
            <a:r>
              <a:rPr lang="en-US"/>
              <a:t> ex mi, </a:t>
            </a:r>
            <a:r>
              <a:rPr lang="en-US" err="1"/>
              <a:t>imperdiet</a:t>
            </a:r>
            <a:r>
              <a:rPr lang="en-US"/>
              <a:t> et </a:t>
            </a:r>
            <a:r>
              <a:rPr lang="en-US" err="1"/>
              <a:t>risus</a:t>
            </a:r>
            <a:r>
              <a:rPr lang="en-US"/>
              <a:t> </a:t>
            </a:r>
            <a:r>
              <a:rPr lang="en-US" err="1"/>
              <a:t>tincidunt</a:t>
            </a:r>
            <a:r>
              <a:rPr lang="en-US"/>
              <a:t>, </a:t>
            </a:r>
            <a:r>
              <a:rPr lang="en-US" err="1"/>
              <a:t>varius</a:t>
            </a:r>
            <a:r>
              <a:rPr lang="en-US"/>
              <a:t> </a:t>
            </a:r>
            <a:r>
              <a:rPr lang="en-US" err="1"/>
              <a:t>viverra</a:t>
            </a:r>
            <a:r>
              <a:rPr lang="en-US"/>
              <a:t> lorem.</a:t>
            </a:r>
          </a:p>
        </p:txBody>
      </p:sp>
      <p:sp>
        <p:nvSpPr>
          <p:cNvPr id="16" name="Text Placeholder 2"/>
          <p:cNvSpPr>
            <a:spLocks noGrp="1"/>
          </p:cNvSpPr>
          <p:nvPr>
            <p:ph type="body" sz="quarter" idx="12" hasCustomPrompt="1"/>
          </p:nvPr>
        </p:nvSpPr>
        <p:spPr>
          <a:xfrm>
            <a:off x="203201"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sp>
        <p:nvSpPr>
          <p:cNvPr id="3" name="SmartArt Placeholder 2"/>
          <p:cNvSpPr>
            <a:spLocks noGrp="1"/>
          </p:cNvSpPr>
          <p:nvPr>
            <p:ph type="dgm" sz="quarter" idx="13" hasCustomPrompt="1"/>
          </p:nvPr>
        </p:nvSpPr>
        <p:spPr>
          <a:xfrm>
            <a:off x="5225143" y="929218"/>
            <a:ext cx="3699782" cy="5245100"/>
          </a:xfrm>
        </p:spPr>
        <p:txBody>
          <a:bodyPr/>
          <a:lstStyle>
            <a:lvl1pPr marL="0" indent="0" algn="ctr">
              <a:buNone/>
              <a:defRPr sz="1400"/>
            </a:lvl1pPr>
          </a:lstStyle>
          <a:p>
            <a:r>
              <a:rPr lang="en-US"/>
              <a:t>Click to add Infographics/SmartArt</a:t>
            </a:r>
          </a:p>
        </p:txBody>
      </p:sp>
      <p:cxnSp>
        <p:nvCxnSpPr>
          <p:cNvPr id="17"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8"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Tree>
    <p:extLst>
      <p:ext uri="{BB962C8B-B14F-4D97-AF65-F5344CB8AC3E}">
        <p14:creationId xmlns:p14="http://schemas.microsoft.com/office/powerpoint/2010/main" val="364013999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ontent with Simple Time Plan ">
    <p:spTree>
      <p:nvGrpSpPr>
        <p:cNvPr id="1" name=""/>
        <p:cNvGrpSpPr/>
        <p:nvPr/>
      </p:nvGrpSpPr>
      <p:grpSpPr>
        <a:xfrm>
          <a:off x="0" y="0"/>
          <a:ext cx="0" cy="0"/>
          <a:chOff x="0" y="0"/>
          <a:chExt cx="0" cy="0"/>
        </a:xfrm>
      </p:grpSpPr>
      <p:sp>
        <p:nvSpPr>
          <p:cNvPr id="38" name="Picture Placeholder 9"/>
          <p:cNvSpPr>
            <a:spLocks noGrp="1"/>
          </p:cNvSpPr>
          <p:nvPr>
            <p:ph type="pic" sz="quarter" idx="52" hasCustomPrompt="1"/>
          </p:nvPr>
        </p:nvSpPr>
        <p:spPr>
          <a:xfrm>
            <a:off x="152400" y="1079019"/>
            <a:ext cx="8839200" cy="5267231"/>
          </a:xfrm>
          <a:prstGeom prst="rect">
            <a:avLst/>
          </a:prstGeom>
        </p:spPr>
        <p:txBody>
          <a:bodyPr anchor="ctr" anchorCtr="0">
            <a:noAutofit/>
          </a:bodyPr>
          <a:lstStyle>
            <a:lvl1pPr marL="0" indent="0" algn="ctr">
              <a:buNone/>
              <a:defRPr sz="1400" baseline="0">
                <a:solidFill>
                  <a:schemeClr val="accent2"/>
                </a:solidFill>
                <a:latin typeface="+mj-lt"/>
              </a:defRPr>
            </a:lvl1pPr>
          </a:lstStyle>
          <a:p>
            <a:r>
              <a:rPr lang="en-US"/>
              <a:t>Click here to insert a Time Plan</a:t>
            </a:r>
            <a:endParaRPr lang="en-IN"/>
          </a:p>
        </p:txBody>
      </p:sp>
      <p:sp>
        <p:nvSpPr>
          <p:cNvPr id="4" name="Text Placeholder 3"/>
          <p:cNvSpPr>
            <a:spLocks noGrp="1"/>
          </p:cNvSpPr>
          <p:nvPr>
            <p:ph type="body" sz="quarter" idx="27" hasCustomPrompt="1"/>
          </p:nvPr>
        </p:nvSpPr>
        <p:spPr>
          <a:xfrm>
            <a:off x="2368263" y="1628259"/>
            <a:ext cx="1392568" cy="164148"/>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vl1pPr>
          </a:lstStyle>
          <a:p>
            <a:pPr lvl="0"/>
            <a:r>
              <a:rPr lang="en-US"/>
              <a:t>Text Placeholder</a:t>
            </a:r>
          </a:p>
        </p:txBody>
      </p:sp>
      <p:sp>
        <p:nvSpPr>
          <p:cNvPr id="25" name="Text Placeholder 3"/>
          <p:cNvSpPr>
            <a:spLocks noGrp="1"/>
          </p:cNvSpPr>
          <p:nvPr>
            <p:ph type="body" sz="quarter" idx="29" hasCustomPrompt="1"/>
          </p:nvPr>
        </p:nvSpPr>
        <p:spPr>
          <a:xfrm>
            <a:off x="3835113" y="1628259"/>
            <a:ext cx="1392568" cy="164148"/>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vl1pPr>
          </a:lstStyle>
          <a:p>
            <a:pPr lvl="0"/>
            <a:r>
              <a:rPr lang="en-US"/>
              <a:t>Text Placeholder</a:t>
            </a:r>
          </a:p>
        </p:txBody>
      </p:sp>
      <p:sp>
        <p:nvSpPr>
          <p:cNvPr id="27" name="Text Placeholder 3"/>
          <p:cNvSpPr>
            <a:spLocks noGrp="1"/>
          </p:cNvSpPr>
          <p:nvPr>
            <p:ph type="body" sz="quarter" idx="31" hasCustomPrompt="1"/>
          </p:nvPr>
        </p:nvSpPr>
        <p:spPr>
          <a:xfrm>
            <a:off x="5321013" y="1628259"/>
            <a:ext cx="1392568" cy="164148"/>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vl1pPr>
          </a:lstStyle>
          <a:p>
            <a:pPr lvl="0"/>
            <a:r>
              <a:rPr lang="en-US"/>
              <a:t>Text Placeholder</a:t>
            </a:r>
          </a:p>
        </p:txBody>
      </p:sp>
      <p:sp>
        <p:nvSpPr>
          <p:cNvPr id="47" name="Title 1"/>
          <p:cNvSpPr>
            <a:spLocks noGrp="1"/>
          </p:cNvSpPr>
          <p:nvPr userDrawn="1">
            <p:ph type="ctrTitle" hasCustomPrompt="1"/>
          </p:nvPr>
        </p:nvSpPr>
        <p:spPr>
          <a:xfrm>
            <a:off x="0" y="345077"/>
            <a:ext cx="3200400" cy="621363"/>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Simple Time Plan</a:t>
            </a:r>
          </a:p>
        </p:txBody>
      </p:sp>
      <p:sp>
        <p:nvSpPr>
          <p:cNvPr id="8" name="Footer Placeholder 4"/>
          <p:cNvSpPr txBox="1">
            <a:spLocks/>
          </p:cNvSpPr>
          <p:nvPr userDrawn="1"/>
        </p:nvSpPr>
        <p:spPr>
          <a:xfrm>
            <a:off x="7137104" y="6639317"/>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7"/>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7"/>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51"/>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16" name="Text Placeholder 2"/>
          <p:cNvSpPr>
            <a:spLocks noGrp="1"/>
          </p:cNvSpPr>
          <p:nvPr userDrawn="1">
            <p:ph type="body" sz="quarter" idx="12" hasCustomPrompt="1"/>
          </p:nvPr>
        </p:nvSpPr>
        <p:spPr>
          <a:xfrm>
            <a:off x="203205"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sp>
        <p:nvSpPr>
          <p:cNvPr id="43" name="Text Placeholder 3"/>
          <p:cNvSpPr>
            <a:spLocks noGrp="1"/>
          </p:cNvSpPr>
          <p:nvPr>
            <p:ph type="body" sz="quarter" idx="53" hasCustomPrompt="1"/>
          </p:nvPr>
        </p:nvSpPr>
        <p:spPr>
          <a:xfrm>
            <a:off x="2368263" y="5612963"/>
            <a:ext cx="1392568" cy="164148"/>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vl1pPr>
          </a:lstStyle>
          <a:p>
            <a:pPr lvl="0"/>
            <a:r>
              <a:rPr lang="en-US"/>
              <a:t>Text Placeholder</a:t>
            </a:r>
          </a:p>
        </p:txBody>
      </p:sp>
      <p:sp>
        <p:nvSpPr>
          <p:cNvPr id="48" name="Text Placeholder 3"/>
          <p:cNvSpPr>
            <a:spLocks noGrp="1"/>
          </p:cNvSpPr>
          <p:nvPr>
            <p:ph type="body" sz="quarter" idx="54" hasCustomPrompt="1"/>
          </p:nvPr>
        </p:nvSpPr>
        <p:spPr>
          <a:xfrm>
            <a:off x="3835113" y="5612963"/>
            <a:ext cx="1392568" cy="164148"/>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vl1pPr>
          </a:lstStyle>
          <a:p>
            <a:pPr lvl="0"/>
            <a:r>
              <a:rPr lang="en-US"/>
              <a:t>Text Placeholder</a:t>
            </a:r>
          </a:p>
        </p:txBody>
      </p:sp>
      <p:sp>
        <p:nvSpPr>
          <p:cNvPr id="49" name="Text Placeholder 3"/>
          <p:cNvSpPr>
            <a:spLocks noGrp="1"/>
          </p:cNvSpPr>
          <p:nvPr>
            <p:ph type="body" sz="quarter" idx="55" hasCustomPrompt="1"/>
          </p:nvPr>
        </p:nvSpPr>
        <p:spPr>
          <a:xfrm>
            <a:off x="5321013" y="5612963"/>
            <a:ext cx="1392568" cy="164148"/>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vl1pPr>
          </a:lstStyle>
          <a:p>
            <a:pPr lvl="0"/>
            <a:r>
              <a:rPr lang="en-US"/>
              <a:t>Text Placeholder</a:t>
            </a:r>
          </a:p>
        </p:txBody>
      </p:sp>
      <p:cxnSp>
        <p:nvCxnSpPr>
          <p:cNvPr id="18"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9" name="Shape 257"/>
          <p:cNvSpPr txBox="1">
            <a:spLocks/>
          </p:cNvSpPr>
          <p:nvPr userDrawn="1"/>
        </p:nvSpPr>
        <p:spPr>
          <a:xfrm>
            <a:off x="8884293" y="6583847"/>
            <a:ext cx="197169" cy="259900"/>
          </a:xfrm>
          <a:prstGeom prst="rect">
            <a:avLst/>
          </a:prstGeom>
          <a:noFill/>
          <a:extLst>
            <a:ext uri="{C572A759-6A51-4108-AA02-DFA0A04FC94B}">
              <ma14:wrappingTextBoxFlag xmlns:ma14="http://schemas.microsoft.com/office/mac/drawingml/2011/main" xmlns=""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Tree>
    <p:extLst>
      <p:ext uri="{BB962C8B-B14F-4D97-AF65-F5344CB8AC3E}">
        <p14:creationId xmlns:p14="http://schemas.microsoft.com/office/powerpoint/2010/main" val="2320055457"/>
      </p:ext>
    </p:extLst>
  </p:cSld>
  <p:clrMapOvr>
    <a:masterClrMapping/>
  </p:clrMapOvr>
  <p:extLst mod="1">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10_Content with Map">
    <p:spTree>
      <p:nvGrpSpPr>
        <p:cNvPr id="1" name=""/>
        <p:cNvGrpSpPr/>
        <p:nvPr/>
      </p:nvGrpSpPr>
      <p:grpSpPr>
        <a:xfrm>
          <a:off x="0" y="0"/>
          <a:ext cx="0" cy="0"/>
          <a:chOff x="0" y="0"/>
          <a:chExt cx="0" cy="0"/>
        </a:xfrm>
      </p:grpSpPr>
      <p:sp>
        <p:nvSpPr>
          <p:cNvPr id="47" name="Title 1"/>
          <p:cNvSpPr>
            <a:spLocks noGrp="1"/>
          </p:cNvSpPr>
          <p:nvPr userDrawn="1">
            <p:ph type="ctrTitle" hasCustomPrompt="1"/>
          </p:nvPr>
        </p:nvSpPr>
        <p:spPr>
          <a:xfrm>
            <a:off x="0" y="345077"/>
            <a:ext cx="3200400" cy="621363"/>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Map</a:t>
            </a:r>
          </a:p>
        </p:txBody>
      </p:sp>
      <p:sp>
        <p:nvSpPr>
          <p:cNvPr id="8"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49"/>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15" name="Text Placeholder 2"/>
          <p:cNvSpPr>
            <a:spLocks noGrp="1"/>
          </p:cNvSpPr>
          <p:nvPr userDrawn="1">
            <p:ph type="body" sz="quarter" idx="11" hasCustomPrompt="1"/>
          </p:nvPr>
        </p:nvSpPr>
        <p:spPr>
          <a:xfrm>
            <a:off x="116115" y="1165980"/>
            <a:ext cx="4025901" cy="1257552"/>
          </a:xfrm>
        </p:spPr>
        <p:txBody>
          <a:bodyPr/>
          <a:lstStyle>
            <a:lvl1pPr marL="0" indent="0" algn="l" defTabSz="1828800" rtl="0" eaLnBrk="1" latinLnBrk="0" hangingPunct="1">
              <a:lnSpc>
                <a:spcPct val="100000"/>
              </a:lnSpc>
              <a:spcBef>
                <a:spcPts val="600"/>
              </a:spcBef>
              <a:buFont typeface="Arial" panose="020B0604020202020204" pitchFamily="34" charset="0"/>
              <a:buNone/>
              <a:defRPr lang="en-US" sz="12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Body copy in 30pt.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p:txBody>
      </p:sp>
      <p:sp>
        <p:nvSpPr>
          <p:cNvPr id="16" name="Text Placeholder 2"/>
          <p:cNvSpPr>
            <a:spLocks noGrp="1"/>
          </p:cNvSpPr>
          <p:nvPr userDrawn="1">
            <p:ph type="body" sz="quarter" idx="12" hasCustomPrompt="1"/>
          </p:nvPr>
        </p:nvSpPr>
        <p:spPr>
          <a:xfrm>
            <a:off x="203201"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pic>
        <p:nvPicPr>
          <p:cNvPr id="17" name="Map.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346905" y="723168"/>
            <a:ext cx="4720038" cy="4153633"/>
          </a:xfrm>
          <a:prstGeom prst="rect">
            <a:avLst/>
          </a:prstGeom>
          <a:ln w="12700">
            <a:miter lim="400000"/>
          </a:ln>
        </p:spPr>
      </p:pic>
      <p:sp>
        <p:nvSpPr>
          <p:cNvPr id="4" name="Text Placeholder 3"/>
          <p:cNvSpPr>
            <a:spLocks noGrp="1"/>
          </p:cNvSpPr>
          <p:nvPr>
            <p:ph type="body" sz="quarter" idx="27" hasCustomPrompt="1"/>
          </p:nvPr>
        </p:nvSpPr>
        <p:spPr>
          <a:xfrm>
            <a:off x="4541202" y="5077702"/>
            <a:ext cx="1392568" cy="164148"/>
          </a:xfrm>
        </p:spPr>
        <p:txBody>
          <a:bodyPr wrap="square" lIns="0" tIns="0" rIns="0" bIns="0">
            <a:noAutofit/>
          </a:bodyPr>
          <a:lstStyle>
            <a:lvl1pPr marL="0" indent="0">
              <a:spcBef>
                <a:spcPts val="0"/>
              </a:spcBef>
              <a:buClr>
                <a:schemeClr val="tx2"/>
              </a:buClr>
              <a:buFont typeface="Arial" panose="020B0604020202020204" pitchFamily="34" charset="0"/>
              <a:buNone/>
              <a:defRPr sz="800" b="1"/>
            </a:lvl1pPr>
          </a:lstStyle>
          <a:p>
            <a:pPr lvl="0"/>
            <a:r>
              <a:rPr lang="en-US"/>
              <a:t>Country</a:t>
            </a:r>
          </a:p>
        </p:txBody>
      </p:sp>
      <p:sp>
        <p:nvSpPr>
          <p:cNvPr id="23" name="Text Placeholder 3"/>
          <p:cNvSpPr>
            <a:spLocks noGrp="1"/>
          </p:cNvSpPr>
          <p:nvPr>
            <p:ph type="body" sz="quarter" idx="28" hasCustomPrompt="1"/>
          </p:nvPr>
        </p:nvSpPr>
        <p:spPr>
          <a:xfrm>
            <a:off x="4572000" y="5268202"/>
            <a:ext cx="1361770" cy="164148"/>
          </a:xfrm>
        </p:spPr>
        <p:txBody>
          <a:bodyPr wrap="square" lIns="0" tIns="0" rIns="0" bIns="0">
            <a:noAutofit/>
          </a:bodyPr>
          <a:lstStyle>
            <a:lvl1pPr marL="0" indent="0">
              <a:spcBef>
                <a:spcPts val="0"/>
              </a:spcBef>
              <a:buClr>
                <a:schemeClr val="tx2"/>
              </a:buClr>
              <a:buFont typeface="Arial" panose="020B0604020202020204" pitchFamily="34" charset="0"/>
              <a:buNone/>
              <a:defRPr sz="800" b="0"/>
            </a:lvl1pPr>
          </a:lstStyle>
          <a:p>
            <a:pPr lvl="0"/>
            <a:r>
              <a:rPr lang="en-US"/>
              <a:t>Tempus </a:t>
            </a:r>
            <a:r>
              <a:rPr lang="en-US" err="1"/>
              <a:t>eu</a:t>
            </a:r>
            <a:r>
              <a:rPr lang="en-US"/>
              <a:t> </a:t>
            </a:r>
            <a:r>
              <a:rPr lang="en-US" err="1"/>
              <a:t>orci</a:t>
            </a:r>
            <a:r>
              <a:rPr lang="en-US"/>
              <a:t> in.</a:t>
            </a:r>
          </a:p>
        </p:txBody>
      </p:sp>
      <p:sp>
        <p:nvSpPr>
          <p:cNvPr id="25" name="Text Placeholder 3"/>
          <p:cNvSpPr>
            <a:spLocks noGrp="1"/>
          </p:cNvSpPr>
          <p:nvPr>
            <p:ph type="body" sz="quarter" idx="29" hasCustomPrompt="1"/>
          </p:nvPr>
        </p:nvSpPr>
        <p:spPr>
          <a:xfrm>
            <a:off x="6008052" y="5077702"/>
            <a:ext cx="1392568" cy="164148"/>
          </a:xfrm>
        </p:spPr>
        <p:txBody>
          <a:bodyPr wrap="square" lIns="0" tIns="0" rIns="0" bIns="0">
            <a:noAutofit/>
          </a:bodyPr>
          <a:lstStyle>
            <a:lvl1pPr marL="0" indent="0">
              <a:spcBef>
                <a:spcPts val="0"/>
              </a:spcBef>
              <a:buClr>
                <a:schemeClr val="tx2"/>
              </a:buClr>
              <a:buFont typeface="Arial" panose="020B0604020202020204" pitchFamily="34" charset="0"/>
              <a:buNone/>
              <a:defRPr sz="800" b="1"/>
            </a:lvl1pPr>
          </a:lstStyle>
          <a:p>
            <a:pPr lvl="0"/>
            <a:r>
              <a:rPr lang="en-US"/>
              <a:t>Country</a:t>
            </a:r>
          </a:p>
        </p:txBody>
      </p:sp>
      <p:sp>
        <p:nvSpPr>
          <p:cNvPr id="26" name="Text Placeholder 3"/>
          <p:cNvSpPr>
            <a:spLocks noGrp="1"/>
          </p:cNvSpPr>
          <p:nvPr>
            <p:ph type="body" sz="quarter" idx="30" hasCustomPrompt="1"/>
          </p:nvPr>
        </p:nvSpPr>
        <p:spPr>
          <a:xfrm>
            <a:off x="6038850" y="5268202"/>
            <a:ext cx="1361770" cy="164148"/>
          </a:xfrm>
        </p:spPr>
        <p:txBody>
          <a:bodyPr wrap="square" lIns="0" tIns="0" rIns="0" bIns="0">
            <a:noAutofit/>
          </a:bodyPr>
          <a:lstStyle>
            <a:lvl1pPr marL="0" indent="0">
              <a:spcBef>
                <a:spcPts val="0"/>
              </a:spcBef>
              <a:buClr>
                <a:schemeClr val="tx2"/>
              </a:buClr>
              <a:buFont typeface="Arial" panose="020B0604020202020204" pitchFamily="34" charset="0"/>
              <a:buNone/>
              <a:defRPr sz="800" b="0"/>
            </a:lvl1pPr>
          </a:lstStyle>
          <a:p>
            <a:pPr lvl="0"/>
            <a:r>
              <a:rPr lang="en-US"/>
              <a:t>Tempus </a:t>
            </a:r>
            <a:r>
              <a:rPr lang="en-US" err="1"/>
              <a:t>eu</a:t>
            </a:r>
            <a:r>
              <a:rPr lang="en-US"/>
              <a:t> </a:t>
            </a:r>
            <a:r>
              <a:rPr lang="en-US" err="1"/>
              <a:t>orci</a:t>
            </a:r>
            <a:r>
              <a:rPr lang="en-US"/>
              <a:t> in.</a:t>
            </a:r>
          </a:p>
        </p:txBody>
      </p:sp>
      <p:sp>
        <p:nvSpPr>
          <p:cNvPr id="27" name="Text Placeholder 3"/>
          <p:cNvSpPr>
            <a:spLocks noGrp="1"/>
          </p:cNvSpPr>
          <p:nvPr>
            <p:ph type="body" sz="quarter" idx="31" hasCustomPrompt="1"/>
          </p:nvPr>
        </p:nvSpPr>
        <p:spPr>
          <a:xfrm>
            <a:off x="7493952" y="5077702"/>
            <a:ext cx="1392568" cy="164148"/>
          </a:xfrm>
        </p:spPr>
        <p:txBody>
          <a:bodyPr wrap="square" lIns="0" tIns="0" rIns="0" bIns="0">
            <a:noAutofit/>
          </a:bodyPr>
          <a:lstStyle>
            <a:lvl1pPr marL="0" indent="0">
              <a:spcBef>
                <a:spcPts val="0"/>
              </a:spcBef>
              <a:buClr>
                <a:schemeClr val="tx2"/>
              </a:buClr>
              <a:buFont typeface="Arial" panose="020B0604020202020204" pitchFamily="34" charset="0"/>
              <a:buNone/>
              <a:defRPr sz="800" b="1"/>
            </a:lvl1pPr>
          </a:lstStyle>
          <a:p>
            <a:pPr lvl="0"/>
            <a:r>
              <a:rPr lang="en-US"/>
              <a:t>Country</a:t>
            </a:r>
          </a:p>
        </p:txBody>
      </p:sp>
      <p:sp>
        <p:nvSpPr>
          <p:cNvPr id="28" name="Text Placeholder 3"/>
          <p:cNvSpPr>
            <a:spLocks noGrp="1"/>
          </p:cNvSpPr>
          <p:nvPr>
            <p:ph type="body" sz="quarter" idx="32" hasCustomPrompt="1"/>
          </p:nvPr>
        </p:nvSpPr>
        <p:spPr>
          <a:xfrm>
            <a:off x="7524750" y="5268202"/>
            <a:ext cx="1361770" cy="164148"/>
          </a:xfrm>
        </p:spPr>
        <p:txBody>
          <a:bodyPr wrap="square" lIns="0" tIns="0" rIns="0" bIns="0">
            <a:noAutofit/>
          </a:bodyPr>
          <a:lstStyle>
            <a:lvl1pPr marL="0" indent="0">
              <a:spcBef>
                <a:spcPts val="0"/>
              </a:spcBef>
              <a:buClr>
                <a:schemeClr val="tx2"/>
              </a:buClr>
              <a:buFont typeface="Arial" panose="020B0604020202020204" pitchFamily="34" charset="0"/>
              <a:buNone/>
              <a:defRPr sz="800" b="0"/>
            </a:lvl1pPr>
          </a:lstStyle>
          <a:p>
            <a:pPr lvl="0"/>
            <a:r>
              <a:rPr lang="en-US"/>
              <a:t>Tempus </a:t>
            </a:r>
            <a:r>
              <a:rPr lang="en-US" err="1"/>
              <a:t>eu</a:t>
            </a:r>
            <a:r>
              <a:rPr lang="en-US"/>
              <a:t> </a:t>
            </a:r>
            <a:r>
              <a:rPr lang="en-US" err="1"/>
              <a:t>orci</a:t>
            </a:r>
            <a:r>
              <a:rPr lang="en-US"/>
              <a:t> in.</a:t>
            </a:r>
          </a:p>
        </p:txBody>
      </p:sp>
      <p:sp>
        <p:nvSpPr>
          <p:cNvPr id="29" name="Text Placeholder 3"/>
          <p:cNvSpPr>
            <a:spLocks noGrp="1"/>
          </p:cNvSpPr>
          <p:nvPr>
            <p:ph type="body" sz="quarter" idx="33" hasCustomPrompt="1"/>
          </p:nvPr>
        </p:nvSpPr>
        <p:spPr>
          <a:xfrm>
            <a:off x="4541202" y="5534902"/>
            <a:ext cx="1392568" cy="164148"/>
          </a:xfrm>
        </p:spPr>
        <p:txBody>
          <a:bodyPr wrap="square" lIns="0" tIns="0" rIns="0" bIns="0">
            <a:noAutofit/>
          </a:bodyPr>
          <a:lstStyle>
            <a:lvl1pPr marL="0" indent="0">
              <a:spcBef>
                <a:spcPts val="0"/>
              </a:spcBef>
              <a:buClr>
                <a:schemeClr val="tx2"/>
              </a:buClr>
              <a:buFont typeface="Arial" panose="020B0604020202020204" pitchFamily="34" charset="0"/>
              <a:buNone/>
              <a:defRPr sz="800" b="1"/>
            </a:lvl1pPr>
          </a:lstStyle>
          <a:p>
            <a:pPr lvl="0"/>
            <a:r>
              <a:rPr lang="en-US"/>
              <a:t>Country</a:t>
            </a:r>
          </a:p>
        </p:txBody>
      </p:sp>
      <p:sp>
        <p:nvSpPr>
          <p:cNvPr id="30" name="Text Placeholder 3"/>
          <p:cNvSpPr>
            <a:spLocks noGrp="1"/>
          </p:cNvSpPr>
          <p:nvPr>
            <p:ph type="body" sz="quarter" idx="34" hasCustomPrompt="1"/>
          </p:nvPr>
        </p:nvSpPr>
        <p:spPr>
          <a:xfrm>
            <a:off x="4572000" y="5725402"/>
            <a:ext cx="1361770" cy="164148"/>
          </a:xfrm>
        </p:spPr>
        <p:txBody>
          <a:bodyPr wrap="square" lIns="0" tIns="0" rIns="0" bIns="0">
            <a:noAutofit/>
          </a:bodyPr>
          <a:lstStyle>
            <a:lvl1pPr marL="0" indent="0">
              <a:spcBef>
                <a:spcPts val="0"/>
              </a:spcBef>
              <a:buClr>
                <a:schemeClr val="tx2"/>
              </a:buClr>
              <a:buFont typeface="Arial" panose="020B0604020202020204" pitchFamily="34" charset="0"/>
              <a:buNone/>
              <a:defRPr sz="800" b="0"/>
            </a:lvl1pPr>
          </a:lstStyle>
          <a:p>
            <a:pPr lvl="0"/>
            <a:r>
              <a:rPr lang="en-US"/>
              <a:t>Tempus </a:t>
            </a:r>
            <a:r>
              <a:rPr lang="en-US" err="1"/>
              <a:t>eu</a:t>
            </a:r>
            <a:r>
              <a:rPr lang="en-US"/>
              <a:t> </a:t>
            </a:r>
            <a:r>
              <a:rPr lang="en-US" err="1"/>
              <a:t>orci</a:t>
            </a:r>
            <a:r>
              <a:rPr lang="en-US"/>
              <a:t> in.</a:t>
            </a:r>
          </a:p>
        </p:txBody>
      </p:sp>
      <p:sp>
        <p:nvSpPr>
          <p:cNvPr id="31" name="Text Placeholder 3"/>
          <p:cNvSpPr>
            <a:spLocks noGrp="1"/>
          </p:cNvSpPr>
          <p:nvPr>
            <p:ph type="body" sz="quarter" idx="35" hasCustomPrompt="1"/>
          </p:nvPr>
        </p:nvSpPr>
        <p:spPr>
          <a:xfrm>
            <a:off x="6008052" y="5534902"/>
            <a:ext cx="1392568" cy="164148"/>
          </a:xfrm>
        </p:spPr>
        <p:txBody>
          <a:bodyPr wrap="square" lIns="0" tIns="0" rIns="0" bIns="0">
            <a:noAutofit/>
          </a:bodyPr>
          <a:lstStyle>
            <a:lvl1pPr marL="0" indent="0">
              <a:spcBef>
                <a:spcPts val="0"/>
              </a:spcBef>
              <a:buClr>
                <a:schemeClr val="tx2"/>
              </a:buClr>
              <a:buFont typeface="Arial" panose="020B0604020202020204" pitchFamily="34" charset="0"/>
              <a:buNone/>
              <a:defRPr sz="800" b="1"/>
            </a:lvl1pPr>
          </a:lstStyle>
          <a:p>
            <a:pPr lvl="0"/>
            <a:r>
              <a:rPr lang="en-US"/>
              <a:t>Country</a:t>
            </a:r>
          </a:p>
        </p:txBody>
      </p:sp>
      <p:sp>
        <p:nvSpPr>
          <p:cNvPr id="32" name="Text Placeholder 3"/>
          <p:cNvSpPr>
            <a:spLocks noGrp="1"/>
          </p:cNvSpPr>
          <p:nvPr>
            <p:ph type="body" sz="quarter" idx="36" hasCustomPrompt="1"/>
          </p:nvPr>
        </p:nvSpPr>
        <p:spPr>
          <a:xfrm>
            <a:off x="6038850" y="5725402"/>
            <a:ext cx="1361770" cy="164148"/>
          </a:xfrm>
        </p:spPr>
        <p:txBody>
          <a:bodyPr wrap="square" lIns="0" tIns="0" rIns="0" bIns="0">
            <a:noAutofit/>
          </a:bodyPr>
          <a:lstStyle>
            <a:lvl1pPr marL="0" indent="0">
              <a:spcBef>
                <a:spcPts val="0"/>
              </a:spcBef>
              <a:buClr>
                <a:schemeClr val="tx2"/>
              </a:buClr>
              <a:buFont typeface="Arial" panose="020B0604020202020204" pitchFamily="34" charset="0"/>
              <a:buNone/>
              <a:defRPr sz="800" b="0"/>
            </a:lvl1pPr>
          </a:lstStyle>
          <a:p>
            <a:pPr lvl="0"/>
            <a:r>
              <a:rPr lang="en-US"/>
              <a:t>Tempus </a:t>
            </a:r>
            <a:r>
              <a:rPr lang="en-US" err="1"/>
              <a:t>eu</a:t>
            </a:r>
            <a:r>
              <a:rPr lang="en-US"/>
              <a:t> </a:t>
            </a:r>
            <a:r>
              <a:rPr lang="en-US" err="1"/>
              <a:t>orci</a:t>
            </a:r>
            <a:r>
              <a:rPr lang="en-US"/>
              <a:t> in.</a:t>
            </a:r>
          </a:p>
        </p:txBody>
      </p:sp>
      <p:sp>
        <p:nvSpPr>
          <p:cNvPr id="33" name="Text Placeholder 3"/>
          <p:cNvSpPr>
            <a:spLocks noGrp="1"/>
          </p:cNvSpPr>
          <p:nvPr>
            <p:ph type="body" sz="quarter" idx="37" hasCustomPrompt="1"/>
          </p:nvPr>
        </p:nvSpPr>
        <p:spPr>
          <a:xfrm>
            <a:off x="7493952" y="5534902"/>
            <a:ext cx="1392568" cy="164148"/>
          </a:xfrm>
        </p:spPr>
        <p:txBody>
          <a:bodyPr wrap="square" lIns="0" tIns="0" rIns="0" bIns="0">
            <a:noAutofit/>
          </a:bodyPr>
          <a:lstStyle>
            <a:lvl1pPr marL="0" indent="0">
              <a:spcBef>
                <a:spcPts val="0"/>
              </a:spcBef>
              <a:buClr>
                <a:schemeClr val="tx2"/>
              </a:buClr>
              <a:buFont typeface="Arial" panose="020B0604020202020204" pitchFamily="34" charset="0"/>
              <a:buNone/>
              <a:defRPr sz="800" b="1"/>
            </a:lvl1pPr>
          </a:lstStyle>
          <a:p>
            <a:pPr lvl="0"/>
            <a:r>
              <a:rPr lang="en-US"/>
              <a:t>Country</a:t>
            </a:r>
          </a:p>
        </p:txBody>
      </p:sp>
      <p:sp>
        <p:nvSpPr>
          <p:cNvPr id="34" name="Text Placeholder 3"/>
          <p:cNvSpPr>
            <a:spLocks noGrp="1"/>
          </p:cNvSpPr>
          <p:nvPr>
            <p:ph type="body" sz="quarter" idx="38" hasCustomPrompt="1"/>
          </p:nvPr>
        </p:nvSpPr>
        <p:spPr>
          <a:xfrm>
            <a:off x="7524750" y="5725402"/>
            <a:ext cx="1361770" cy="164148"/>
          </a:xfrm>
        </p:spPr>
        <p:txBody>
          <a:bodyPr wrap="square" lIns="0" tIns="0" rIns="0" bIns="0">
            <a:noAutofit/>
          </a:bodyPr>
          <a:lstStyle>
            <a:lvl1pPr marL="0" indent="0">
              <a:spcBef>
                <a:spcPts val="0"/>
              </a:spcBef>
              <a:buClr>
                <a:schemeClr val="tx2"/>
              </a:buClr>
              <a:buFont typeface="Arial" panose="020B0604020202020204" pitchFamily="34" charset="0"/>
              <a:buNone/>
              <a:defRPr sz="800" b="0"/>
            </a:lvl1pPr>
          </a:lstStyle>
          <a:p>
            <a:pPr lvl="0"/>
            <a:r>
              <a:rPr lang="en-US"/>
              <a:t>Tempus </a:t>
            </a:r>
            <a:r>
              <a:rPr lang="en-US" err="1"/>
              <a:t>eu</a:t>
            </a:r>
            <a:r>
              <a:rPr lang="en-US"/>
              <a:t> </a:t>
            </a:r>
            <a:r>
              <a:rPr lang="en-US" err="1"/>
              <a:t>orci</a:t>
            </a:r>
            <a:r>
              <a:rPr lang="en-US"/>
              <a:t> in.</a:t>
            </a:r>
          </a:p>
        </p:txBody>
      </p:sp>
      <p:sp>
        <p:nvSpPr>
          <p:cNvPr id="35" name="Text Placeholder 2"/>
          <p:cNvSpPr>
            <a:spLocks noGrp="1"/>
          </p:cNvSpPr>
          <p:nvPr>
            <p:ph type="body" sz="quarter" idx="39" hasCustomPrompt="1"/>
          </p:nvPr>
        </p:nvSpPr>
        <p:spPr>
          <a:xfrm>
            <a:off x="116115" y="3594055"/>
            <a:ext cx="1963055" cy="574765"/>
          </a:xfrm>
        </p:spPr>
        <p:txBody>
          <a:bodyPr lIns="0" tIns="0" rIns="0" bIns="0"/>
          <a:lstStyle>
            <a:lvl1pPr marL="171450" indent="-171450" algn="l" defTabSz="1828800" rtl="0" eaLnBrk="1" latinLnBrk="0" hangingPunct="1">
              <a:lnSpc>
                <a:spcPct val="100000"/>
              </a:lnSpc>
              <a:spcBef>
                <a:spcPts val="600"/>
              </a:spcBef>
              <a:buClr>
                <a:schemeClr val="accent6"/>
              </a:buClr>
              <a:buFont typeface="Arial" panose="020B0604020202020204" pitchFamily="34" charset="0"/>
              <a:buChar char="•"/>
              <a:defRPr lang="en-US" sz="9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err="1"/>
              <a:t>Bulletpoints</a:t>
            </a:r>
            <a:r>
              <a:rPr lang="en-US"/>
              <a:t> in minimum of 18pt.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p>
        </p:txBody>
      </p:sp>
      <p:sp>
        <p:nvSpPr>
          <p:cNvPr id="37" name="Text Placeholder 2"/>
          <p:cNvSpPr>
            <a:spLocks noGrp="1"/>
          </p:cNvSpPr>
          <p:nvPr>
            <p:ph type="body" sz="quarter" idx="41" hasCustomPrompt="1"/>
          </p:nvPr>
        </p:nvSpPr>
        <p:spPr>
          <a:xfrm>
            <a:off x="4776470" y="1703668"/>
            <a:ext cx="390843" cy="517341"/>
          </a:xfrm>
          <a:prstGeom prst="ellipse">
            <a:avLst/>
          </a:prstGeom>
          <a:solidFill>
            <a:schemeClr val="accent1"/>
          </a:solidFill>
        </p:spPr>
        <p:txBody>
          <a:bodyPr lIns="0" rIns="0" anchor="ctr" anchorCtr="0"/>
          <a:lstStyle>
            <a:lvl1pPr marL="0" indent="0" algn="ctr" defTabSz="1828800" rtl="0" eaLnBrk="1" latinLnBrk="0" hangingPunct="1">
              <a:lnSpc>
                <a:spcPct val="100000"/>
              </a:lnSpc>
              <a:spcBef>
                <a:spcPts val="600"/>
              </a:spcBef>
              <a:buClr>
                <a:schemeClr val="accent2"/>
              </a:buClr>
              <a:buFont typeface="Arial" panose="020B0604020202020204" pitchFamily="34" charset="0"/>
              <a:buNone/>
              <a:defRPr lang="en-US" sz="800" b="0" u="sng" kern="1200" dirty="0" smtClean="0">
                <a:solidFill>
                  <a:schemeClr val="bg1"/>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Text</a:t>
            </a:r>
          </a:p>
        </p:txBody>
      </p:sp>
      <p:sp>
        <p:nvSpPr>
          <p:cNvPr id="39" name="Text Placeholder 2"/>
          <p:cNvSpPr>
            <a:spLocks noGrp="1"/>
          </p:cNvSpPr>
          <p:nvPr>
            <p:ph type="body" sz="quarter" idx="42" hasCustomPrompt="1"/>
          </p:nvPr>
        </p:nvSpPr>
        <p:spPr>
          <a:xfrm>
            <a:off x="6552295" y="1596422"/>
            <a:ext cx="390843" cy="517341"/>
          </a:xfrm>
          <a:prstGeom prst="ellipse">
            <a:avLst/>
          </a:prstGeom>
          <a:solidFill>
            <a:schemeClr val="accent5"/>
          </a:solidFill>
        </p:spPr>
        <p:txBody>
          <a:bodyPr lIns="0" rIns="0" anchor="ctr" anchorCtr="0"/>
          <a:lstStyle>
            <a:lvl1pPr marL="0" indent="0" algn="ctr" defTabSz="1828800" rtl="0" eaLnBrk="1" latinLnBrk="0" hangingPunct="1">
              <a:lnSpc>
                <a:spcPct val="100000"/>
              </a:lnSpc>
              <a:spcBef>
                <a:spcPts val="600"/>
              </a:spcBef>
              <a:buClr>
                <a:schemeClr val="accent2"/>
              </a:buClr>
              <a:buFont typeface="Arial" panose="020B0604020202020204" pitchFamily="34" charset="0"/>
              <a:buNone/>
              <a:defRPr lang="en-US" sz="800" b="0" u="sng" kern="1200" dirty="0" smtClean="0">
                <a:solidFill>
                  <a:schemeClr val="bg1"/>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Text</a:t>
            </a:r>
          </a:p>
        </p:txBody>
      </p:sp>
      <p:sp>
        <p:nvSpPr>
          <p:cNvPr id="40" name="Text Placeholder 2"/>
          <p:cNvSpPr>
            <a:spLocks noGrp="1"/>
          </p:cNvSpPr>
          <p:nvPr>
            <p:ph type="body" sz="quarter" idx="43" hasCustomPrompt="1"/>
          </p:nvPr>
        </p:nvSpPr>
        <p:spPr>
          <a:xfrm>
            <a:off x="7044206" y="1962339"/>
            <a:ext cx="390843" cy="517341"/>
          </a:xfrm>
          <a:prstGeom prst="ellipse">
            <a:avLst/>
          </a:prstGeom>
          <a:solidFill>
            <a:schemeClr val="accent2"/>
          </a:solidFill>
        </p:spPr>
        <p:txBody>
          <a:bodyPr lIns="0" rIns="0" anchor="ctr" anchorCtr="0"/>
          <a:lstStyle>
            <a:lvl1pPr marL="0" indent="0" algn="ctr" defTabSz="1828800" rtl="0" eaLnBrk="1" latinLnBrk="0" hangingPunct="1">
              <a:lnSpc>
                <a:spcPct val="100000"/>
              </a:lnSpc>
              <a:spcBef>
                <a:spcPts val="600"/>
              </a:spcBef>
              <a:buClr>
                <a:schemeClr val="accent2"/>
              </a:buClr>
              <a:buFont typeface="Arial" panose="020B0604020202020204" pitchFamily="34" charset="0"/>
              <a:buNone/>
              <a:defRPr lang="en-US" sz="800" b="0" u="sng" kern="1200" dirty="0" smtClean="0">
                <a:solidFill>
                  <a:schemeClr val="bg1"/>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Text</a:t>
            </a:r>
          </a:p>
        </p:txBody>
      </p:sp>
      <p:sp>
        <p:nvSpPr>
          <p:cNvPr id="41" name="Text Placeholder 2"/>
          <p:cNvSpPr>
            <a:spLocks noGrp="1"/>
          </p:cNvSpPr>
          <p:nvPr>
            <p:ph type="body" sz="quarter" idx="44" hasCustomPrompt="1"/>
          </p:nvPr>
        </p:nvSpPr>
        <p:spPr>
          <a:xfrm>
            <a:off x="5648008" y="2993800"/>
            <a:ext cx="390843" cy="517341"/>
          </a:xfrm>
          <a:prstGeom prst="ellipse">
            <a:avLst/>
          </a:prstGeom>
          <a:solidFill>
            <a:schemeClr val="accent6"/>
          </a:solidFill>
        </p:spPr>
        <p:txBody>
          <a:bodyPr lIns="0" rIns="0" anchor="ctr" anchorCtr="0"/>
          <a:lstStyle>
            <a:lvl1pPr marL="0" indent="0" algn="ctr" defTabSz="1828800" rtl="0" eaLnBrk="1" latinLnBrk="0" hangingPunct="1">
              <a:lnSpc>
                <a:spcPct val="100000"/>
              </a:lnSpc>
              <a:spcBef>
                <a:spcPts val="600"/>
              </a:spcBef>
              <a:buClr>
                <a:schemeClr val="accent2"/>
              </a:buClr>
              <a:buFont typeface="Arial" panose="020B0604020202020204" pitchFamily="34" charset="0"/>
              <a:buNone/>
              <a:defRPr lang="en-US" sz="800" b="0" u="sng" kern="1200" dirty="0" smtClean="0">
                <a:solidFill>
                  <a:schemeClr val="bg1"/>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Text</a:t>
            </a:r>
          </a:p>
        </p:txBody>
      </p:sp>
      <p:sp>
        <p:nvSpPr>
          <p:cNvPr id="42" name="Text Placeholder 2"/>
          <p:cNvSpPr>
            <a:spLocks noGrp="1"/>
          </p:cNvSpPr>
          <p:nvPr>
            <p:ph type="body" sz="quarter" idx="45" hasCustomPrompt="1"/>
          </p:nvPr>
        </p:nvSpPr>
        <p:spPr>
          <a:xfrm>
            <a:off x="7665245" y="2324934"/>
            <a:ext cx="390843" cy="517341"/>
          </a:xfrm>
          <a:prstGeom prst="ellipse">
            <a:avLst/>
          </a:prstGeom>
          <a:solidFill>
            <a:schemeClr val="accent4"/>
          </a:solidFill>
        </p:spPr>
        <p:txBody>
          <a:bodyPr lIns="0" rIns="0" anchor="ctr" anchorCtr="0"/>
          <a:lstStyle>
            <a:lvl1pPr marL="0" indent="0" algn="ctr" defTabSz="1828800" rtl="0" eaLnBrk="1" latinLnBrk="0" hangingPunct="1">
              <a:lnSpc>
                <a:spcPct val="100000"/>
              </a:lnSpc>
              <a:spcBef>
                <a:spcPts val="600"/>
              </a:spcBef>
              <a:buClr>
                <a:schemeClr val="accent2"/>
              </a:buClr>
              <a:buFont typeface="Arial" panose="020B0604020202020204" pitchFamily="34" charset="0"/>
              <a:buNone/>
              <a:defRPr lang="en-US" sz="800" b="0" u="sng" kern="1200" dirty="0" smtClean="0">
                <a:solidFill>
                  <a:schemeClr val="bg1"/>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Text</a:t>
            </a:r>
          </a:p>
        </p:txBody>
      </p:sp>
      <p:sp>
        <p:nvSpPr>
          <p:cNvPr id="44" name="Text Placeholder 2"/>
          <p:cNvSpPr>
            <a:spLocks noGrp="1"/>
          </p:cNvSpPr>
          <p:nvPr>
            <p:ph type="body" sz="quarter" idx="46" hasCustomPrompt="1"/>
          </p:nvPr>
        </p:nvSpPr>
        <p:spPr>
          <a:xfrm>
            <a:off x="7953950" y="1807592"/>
            <a:ext cx="390843" cy="517341"/>
          </a:xfrm>
          <a:prstGeom prst="ellipse">
            <a:avLst/>
          </a:prstGeom>
          <a:solidFill>
            <a:schemeClr val="accent3"/>
          </a:solidFill>
        </p:spPr>
        <p:txBody>
          <a:bodyPr lIns="0" rIns="0" anchor="ctr" anchorCtr="0"/>
          <a:lstStyle>
            <a:lvl1pPr marL="0" indent="0" algn="ctr" defTabSz="1828800" rtl="0" eaLnBrk="1" latinLnBrk="0" hangingPunct="1">
              <a:lnSpc>
                <a:spcPct val="100000"/>
              </a:lnSpc>
              <a:spcBef>
                <a:spcPts val="600"/>
              </a:spcBef>
              <a:buClr>
                <a:schemeClr val="accent2"/>
              </a:buClr>
              <a:buFont typeface="Arial" panose="020B0604020202020204" pitchFamily="34" charset="0"/>
              <a:buNone/>
              <a:defRPr lang="en-US" sz="800" b="0" u="sng" kern="1200" dirty="0" smtClean="0">
                <a:solidFill>
                  <a:schemeClr val="bg1"/>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Text</a:t>
            </a:r>
          </a:p>
        </p:txBody>
      </p:sp>
      <p:sp>
        <p:nvSpPr>
          <p:cNvPr id="45" name="Text Placeholder 2"/>
          <p:cNvSpPr>
            <a:spLocks noGrp="1"/>
          </p:cNvSpPr>
          <p:nvPr>
            <p:ph type="body" sz="quarter" idx="47" hasCustomPrompt="1"/>
          </p:nvPr>
        </p:nvSpPr>
        <p:spPr>
          <a:xfrm>
            <a:off x="116115" y="4306526"/>
            <a:ext cx="1963055" cy="394425"/>
          </a:xfrm>
        </p:spPr>
        <p:txBody>
          <a:bodyPr lIns="0" tIns="0" rIns="0" bIns="0"/>
          <a:lstStyle>
            <a:lvl1pPr marL="171450" indent="-171450" algn="l" defTabSz="1828800" rtl="0" eaLnBrk="1" latinLnBrk="0" hangingPunct="1">
              <a:lnSpc>
                <a:spcPct val="100000"/>
              </a:lnSpc>
              <a:spcBef>
                <a:spcPts val="600"/>
              </a:spcBef>
              <a:buClr>
                <a:schemeClr val="accent6"/>
              </a:buClr>
              <a:buFont typeface="Arial" panose="020B0604020202020204" pitchFamily="34" charset="0"/>
              <a:buChar char="•"/>
              <a:defRPr lang="en-US" sz="9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p:txBody>
      </p:sp>
      <p:sp>
        <p:nvSpPr>
          <p:cNvPr id="46" name="Text Placeholder 2"/>
          <p:cNvSpPr>
            <a:spLocks noGrp="1"/>
          </p:cNvSpPr>
          <p:nvPr>
            <p:ph type="body" sz="quarter" idx="48" hasCustomPrompt="1"/>
          </p:nvPr>
        </p:nvSpPr>
        <p:spPr>
          <a:xfrm>
            <a:off x="116115" y="4838657"/>
            <a:ext cx="1963055" cy="760185"/>
          </a:xfrm>
        </p:spPr>
        <p:txBody>
          <a:bodyPr lIns="0" tIns="0" rIns="0" bIns="0"/>
          <a:lstStyle>
            <a:lvl1pPr marL="171450" indent="-171450" algn="l" defTabSz="1828800" rtl="0" eaLnBrk="1" latinLnBrk="0" hangingPunct="1">
              <a:lnSpc>
                <a:spcPct val="100000"/>
              </a:lnSpc>
              <a:spcBef>
                <a:spcPts val="600"/>
              </a:spcBef>
              <a:buClr>
                <a:schemeClr val="accent6"/>
              </a:buClr>
              <a:buFont typeface="Arial" panose="020B0604020202020204" pitchFamily="34" charset="0"/>
              <a:buChar char="•"/>
              <a:defRPr lang="en-US" sz="9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err="1"/>
              <a:t>Pellentesque</a:t>
            </a:r>
            <a:r>
              <a:rPr lang="en-US"/>
              <a:t> </a:t>
            </a:r>
            <a:r>
              <a:rPr lang="en-US" err="1"/>
              <a:t>sodales</a:t>
            </a:r>
            <a:r>
              <a:rPr lang="en-US"/>
              <a:t> </a:t>
            </a:r>
            <a:r>
              <a:rPr lang="en-US" err="1"/>
              <a:t>purus</a:t>
            </a:r>
            <a:r>
              <a:rPr lang="en-US"/>
              <a:t> et dui convallis, </a:t>
            </a:r>
            <a:r>
              <a:rPr lang="en-US" err="1"/>
              <a:t>sed</a:t>
            </a:r>
            <a:r>
              <a:rPr lang="en-US"/>
              <a:t> </a:t>
            </a:r>
            <a:r>
              <a:rPr lang="en-US" err="1"/>
              <a:t>facilisis</a:t>
            </a:r>
            <a:r>
              <a:rPr lang="en-US"/>
              <a:t> lorem </a:t>
            </a:r>
            <a:r>
              <a:rPr lang="en-US" err="1"/>
              <a:t>volutpat</a:t>
            </a:r>
            <a:r>
              <a:rPr lang="en-US"/>
              <a:t>. Integer non </a:t>
            </a:r>
            <a:r>
              <a:rPr lang="en-US" err="1"/>
              <a:t>elit</a:t>
            </a:r>
            <a:r>
              <a:rPr lang="en-US"/>
              <a:t> </a:t>
            </a:r>
            <a:r>
              <a:rPr lang="en-US" err="1"/>
              <a:t>lacinia</a:t>
            </a:r>
            <a:r>
              <a:rPr lang="en-US"/>
              <a:t> </a:t>
            </a:r>
            <a:r>
              <a:rPr lang="en-US" err="1"/>
              <a:t>diam</a:t>
            </a:r>
            <a:r>
              <a:rPr lang="en-US"/>
              <a:t> </a:t>
            </a:r>
            <a:r>
              <a:rPr lang="en-US" err="1"/>
              <a:t>venenatis</a:t>
            </a:r>
            <a:r>
              <a:rPr lang="en-US"/>
              <a:t> </a:t>
            </a:r>
            <a:r>
              <a:rPr lang="en-US" err="1"/>
              <a:t>consequat</a:t>
            </a:r>
            <a:r>
              <a:rPr lang="en-US"/>
              <a:t>.</a:t>
            </a:r>
          </a:p>
        </p:txBody>
      </p:sp>
      <p:sp>
        <p:nvSpPr>
          <p:cNvPr id="52" name="Text Placeholder 2"/>
          <p:cNvSpPr>
            <a:spLocks noGrp="1"/>
          </p:cNvSpPr>
          <p:nvPr>
            <p:ph type="body" sz="quarter" idx="49" hasCustomPrompt="1"/>
          </p:nvPr>
        </p:nvSpPr>
        <p:spPr>
          <a:xfrm>
            <a:off x="2178961" y="3594055"/>
            <a:ext cx="1963055" cy="574765"/>
          </a:xfrm>
        </p:spPr>
        <p:txBody>
          <a:bodyPr lIns="0" tIns="0" rIns="0" bIns="0"/>
          <a:lstStyle>
            <a:lvl1pPr marL="171450" indent="-171450" algn="l" defTabSz="1828800" rtl="0" eaLnBrk="1" latinLnBrk="0" hangingPunct="1">
              <a:lnSpc>
                <a:spcPct val="100000"/>
              </a:lnSpc>
              <a:spcBef>
                <a:spcPts val="600"/>
              </a:spcBef>
              <a:buClr>
                <a:schemeClr val="accent6"/>
              </a:buClr>
              <a:buFont typeface="Arial" panose="020B0604020202020204" pitchFamily="34" charset="0"/>
              <a:buChar char="•"/>
              <a:defRPr lang="en-US" sz="9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fr-FR"/>
              <a:t>Tempus eu </a:t>
            </a:r>
            <a:r>
              <a:rPr lang="fr-FR" err="1"/>
              <a:t>orci</a:t>
            </a:r>
            <a:r>
              <a:rPr lang="fr-FR"/>
              <a:t> in, </a:t>
            </a:r>
            <a:r>
              <a:rPr lang="fr-FR" err="1"/>
              <a:t>consectetur</a:t>
            </a:r>
            <a:r>
              <a:rPr lang="fr-FR"/>
              <a:t> </a:t>
            </a:r>
            <a:r>
              <a:rPr lang="fr-FR" err="1"/>
              <a:t>congue</a:t>
            </a:r>
            <a:r>
              <a:rPr lang="fr-FR"/>
              <a:t> </a:t>
            </a:r>
            <a:r>
              <a:rPr lang="fr-FR" err="1"/>
              <a:t>felis</a:t>
            </a:r>
            <a:r>
              <a:rPr lang="fr-FR"/>
              <a:t>. </a:t>
            </a:r>
            <a:r>
              <a:rPr lang="fr-FR" err="1"/>
              <a:t>Donec</a:t>
            </a:r>
            <a:r>
              <a:rPr lang="fr-FR"/>
              <a:t> ut </a:t>
            </a:r>
            <a:r>
              <a:rPr lang="fr-FR" err="1"/>
              <a:t>augue</a:t>
            </a:r>
            <a:r>
              <a:rPr lang="fr-FR"/>
              <a:t> et </a:t>
            </a:r>
            <a:r>
              <a:rPr lang="fr-FR" err="1"/>
              <a:t>sapien</a:t>
            </a:r>
            <a:r>
              <a:rPr lang="fr-FR"/>
              <a:t> </a:t>
            </a:r>
            <a:r>
              <a:rPr lang="fr-FR" err="1"/>
              <a:t>mattis</a:t>
            </a:r>
            <a:r>
              <a:rPr lang="fr-FR"/>
              <a:t> </a:t>
            </a:r>
            <a:r>
              <a:rPr lang="fr-FR" err="1"/>
              <a:t>scelerisque</a:t>
            </a:r>
            <a:r>
              <a:rPr lang="fr-FR"/>
              <a:t>. </a:t>
            </a:r>
          </a:p>
        </p:txBody>
      </p:sp>
      <p:sp>
        <p:nvSpPr>
          <p:cNvPr id="53" name="Text Placeholder 2"/>
          <p:cNvSpPr>
            <a:spLocks noGrp="1"/>
          </p:cNvSpPr>
          <p:nvPr>
            <p:ph type="body" sz="quarter" idx="50" hasCustomPrompt="1"/>
          </p:nvPr>
        </p:nvSpPr>
        <p:spPr>
          <a:xfrm>
            <a:off x="2178961" y="4306526"/>
            <a:ext cx="1963055" cy="394425"/>
          </a:xfrm>
        </p:spPr>
        <p:txBody>
          <a:bodyPr lIns="0" tIns="0" rIns="0" bIns="0"/>
          <a:lstStyle>
            <a:lvl1pPr marL="171450" indent="-171450" algn="l" defTabSz="1828800" rtl="0" eaLnBrk="1" latinLnBrk="0" hangingPunct="1">
              <a:lnSpc>
                <a:spcPct val="100000"/>
              </a:lnSpc>
              <a:spcBef>
                <a:spcPts val="600"/>
              </a:spcBef>
              <a:buClr>
                <a:schemeClr val="accent6"/>
              </a:buClr>
              <a:buFont typeface="Arial" panose="020B0604020202020204" pitchFamily="34" charset="0"/>
              <a:buChar char="•"/>
              <a:defRPr lang="en-US" sz="9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it-IT"/>
              <a:t>Curabitur eget nunc vitae orci commodo accumsan.</a:t>
            </a:r>
            <a:endParaRPr lang="en-US"/>
          </a:p>
        </p:txBody>
      </p:sp>
      <p:sp>
        <p:nvSpPr>
          <p:cNvPr id="54" name="Text Placeholder 2"/>
          <p:cNvSpPr>
            <a:spLocks noGrp="1"/>
          </p:cNvSpPr>
          <p:nvPr>
            <p:ph type="body" sz="quarter" idx="51" hasCustomPrompt="1"/>
          </p:nvPr>
        </p:nvSpPr>
        <p:spPr>
          <a:xfrm>
            <a:off x="2178961" y="4838657"/>
            <a:ext cx="1963055" cy="760185"/>
          </a:xfrm>
        </p:spPr>
        <p:txBody>
          <a:bodyPr lIns="0" tIns="0" rIns="0" bIns="0"/>
          <a:lstStyle>
            <a:lvl1pPr marL="171450" indent="-171450" algn="l" defTabSz="1828800" rtl="0" eaLnBrk="1" latinLnBrk="0" hangingPunct="1">
              <a:lnSpc>
                <a:spcPct val="100000"/>
              </a:lnSpc>
              <a:spcBef>
                <a:spcPts val="600"/>
              </a:spcBef>
              <a:buClr>
                <a:schemeClr val="accent6"/>
              </a:buClr>
              <a:buFont typeface="Arial" panose="020B0604020202020204" pitchFamily="34" charset="0"/>
              <a:buChar char="•"/>
              <a:defRPr lang="en-US" sz="9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err="1"/>
              <a:t>Pellentesque</a:t>
            </a:r>
            <a:r>
              <a:rPr lang="en-US"/>
              <a:t> </a:t>
            </a:r>
            <a:r>
              <a:rPr lang="en-US" err="1"/>
              <a:t>sodales</a:t>
            </a:r>
            <a:r>
              <a:rPr lang="en-US"/>
              <a:t> </a:t>
            </a:r>
            <a:r>
              <a:rPr lang="en-US" err="1"/>
              <a:t>purus</a:t>
            </a:r>
            <a:r>
              <a:rPr lang="en-US"/>
              <a:t> et dui convallis, </a:t>
            </a:r>
            <a:r>
              <a:rPr lang="en-US" err="1"/>
              <a:t>sed</a:t>
            </a:r>
            <a:r>
              <a:rPr lang="en-US"/>
              <a:t> </a:t>
            </a:r>
            <a:r>
              <a:rPr lang="en-US" err="1"/>
              <a:t>facilisis</a:t>
            </a:r>
            <a:r>
              <a:rPr lang="en-US"/>
              <a:t> lorem </a:t>
            </a:r>
            <a:r>
              <a:rPr lang="en-US" err="1"/>
              <a:t>volutpat</a:t>
            </a:r>
            <a:r>
              <a:rPr lang="en-US"/>
              <a:t>. Integer non </a:t>
            </a:r>
            <a:r>
              <a:rPr lang="en-US" err="1"/>
              <a:t>elit</a:t>
            </a:r>
            <a:r>
              <a:rPr lang="en-US"/>
              <a:t> </a:t>
            </a:r>
            <a:r>
              <a:rPr lang="en-US" err="1"/>
              <a:t>lacinia</a:t>
            </a:r>
            <a:r>
              <a:rPr lang="en-US"/>
              <a:t> </a:t>
            </a:r>
            <a:r>
              <a:rPr lang="en-US" err="1"/>
              <a:t>diam</a:t>
            </a:r>
            <a:r>
              <a:rPr lang="en-US"/>
              <a:t> </a:t>
            </a:r>
            <a:r>
              <a:rPr lang="en-US" err="1"/>
              <a:t>venenatis</a:t>
            </a:r>
            <a:r>
              <a:rPr lang="en-US"/>
              <a:t> </a:t>
            </a:r>
            <a:r>
              <a:rPr lang="en-US" err="1"/>
              <a:t>consequat</a:t>
            </a:r>
            <a:r>
              <a:rPr lang="en-US"/>
              <a:t>.</a:t>
            </a:r>
          </a:p>
        </p:txBody>
      </p:sp>
      <p:sp>
        <p:nvSpPr>
          <p:cNvPr id="56" name="Text Placeholder 2"/>
          <p:cNvSpPr>
            <a:spLocks noGrp="1"/>
          </p:cNvSpPr>
          <p:nvPr>
            <p:ph type="body" sz="quarter" idx="52" hasCustomPrompt="1"/>
          </p:nvPr>
        </p:nvSpPr>
        <p:spPr>
          <a:xfrm>
            <a:off x="116115" y="2474389"/>
            <a:ext cx="4025901" cy="960187"/>
          </a:xfrm>
        </p:spPr>
        <p:txBody>
          <a:bodyPr/>
          <a:lstStyle>
            <a:lvl1pPr marL="0" indent="0" algn="l" defTabSz="1828800" rtl="0" eaLnBrk="1" latinLnBrk="0" hangingPunct="1">
              <a:lnSpc>
                <a:spcPct val="100000"/>
              </a:lnSpc>
              <a:spcBef>
                <a:spcPts val="600"/>
              </a:spcBef>
              <a:buFont typeface="Arial" panose="020B0604020202020204" pitchFamily="34" charset="0"/>
              <a:buNone/>
              <a:defRPr lang="en-US" sz="12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err="1"/>
              <a:t>Pellentesque</a:t>
            </a:r>
            <a:r>
              <a:rPr lang="en-US"/>
              <a:t> </a:t>
            </a:r>
            <a:r>
              <a:rPr lang="en-US" err="1"/>
              <a:t>sodales</a:t>
            </a:r>
            <a:r>
              <a:rPr lang="en-US"/>
              <a:t> </a:t>
            </a:r>
            <a:r>
              <a:rPr lang="en-US" err="1"/>
              <a:t>purus</a:t>
            </a:r>
            <a:r>
              <a:rPr lang="en-US"/>
              <a:t> et dui convallis, </a:t>
            </a:r>
            <a:r>
              <a:rPr lang="en-US" err="1"/>
              <a:t>sed</a:t>
            </a:r>
            <a:r>
              <a:rPr lang="en-US"/>
              <a:t> </a:t>
            </a:r>
            <a:r>
              <a:rPr lang="en-US" err="1"/>
              <a:t>facilisis</a:t>
            </a:r>
            <a:r>
              <a:rPr lang="en-US"/>
              <a:t> lorem </a:t>
            </a:r>
            <a:r>
              <a:rPr lang="en-US" err="1"/>
              <a:t>volutpat</a:t>
            </a:r>
            <a:r>
              <a:rPr lang="en-US"/>
              <a:t>. Integer non </a:t>
            </a:r>
            <a:r>
              <a:rPr lang="en-US" err="1"/>
              <a:t>elit</a:t>
            </a:r>
            <a:r>
              <a:rPr lang="en-US"/>
              <a:t> </a:t>
            </a:r>
            <a:r>
              <a:rPr lang="en-US" err="1"/>
              <a:t>lacinia</a:t>
            </a:r>
            <a:r>
              <a:rPr lang="en-US"/>
              <a:t> </a:t>
            </a:r>
            <a:r>
              <a:rPr lang="en-US" err="1"/>
              <a:t>diam</a:t>
            </a:r>
            <a:r>
              <a:rPr lang="en-US"/>
              <a:t> </a:t>
            </a:r>
            <a:r>
              <a:rPr lang="en-US" err="1"/>
              <a:t>venenatis</a:t>
            </a:r>
            <a:r>
              <a:rPr lang="en-US"/>
              <a:t> </a:t>
            </a:r>
            <a:r>
              <a:rPr lang="en-US" err="1"/>
              <a:t>consequat</a:t>
            </a:r>
            <a:r>
              <a:rPr lang="en-US"/>
              <a:t>.</a:t>
            </a:r>
          </a:p>
        </p:txBody>
      </p:sp>
      <p:cxnSp>
        <p:nvCxnSpPr>
          <p:cNvPr id="38"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43"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Tree>
    <p:extLst>
      <p:ext uri="{BB962C8B-B14F-4D97-AF65-F5344CB8AC3E}">
        <p14:creationId xmlns:p14="http://schemas.microsoft.com/office/powerpoint/2010/main" val="1516967128"/>
      </p:ext>
    </p:extLst>
  </p:cSld>
  <p:clrMapOvr>
    <a:masterClrMapping/>
  </p:clrMapOvr>
  <p:extLst mod="1">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10_Content with Simple Time Plan ">
    <p:spTree>
      <p:nvGrpSpPr>
        <p:cNvPr id="1" name=""/>
        <p:cNvGrpSpPr/>
        <p:nvPr/>
      </p:nvGrpSpPr>
      <p:grpSpPr>
        <a:xfrm>
          <a:off x="0" y="0"/>
          <a:ext cx="0" cy="0"/>
          <a:chOff x="0" y="0"/>
          <a:chExt cx="0" cy="0"/>
        </a:xfrm>
      </p:grpSpPr>
      <p:sp>
        <p:nvSpPr>
          <p:cNvPr id="38" name="Picture Placeholder 9"/>
          <p:cNvSpPr>
            <a:spLocks noGrp="1"/>
          </p:cNvSpPr>
          <p:nvPr>
            <p:ph type="pic" sz="quarter" idx="52" hasCustomPrompt="1"/>
          </p:nvPr>
        </p:nvSpPr>
        <p:spPr>
          <a:xfrm>
            <a:off x="152400" y="1079017"/>
            <a:ext cx="8839200" cy="5267231"/>
          </a:xfrm>
          <a:prstGeom prst="rect">
            <a:avLst/>
          </a:prstGeom>
        </p:spPr>
        <p:txBody>
          <a:bodyPr anchor="ctr" anchorCtr="0">
            <a:noAutofit/>
          </a:bodyPr>
          <a:lstStyle>
            <a:lvl1pPr marL="0" indent="0" algn="ctr">
              <a:buNone/>
              <a:defRPr sz="1400" baseline="0">
                <a:solidFill>
                  <a:schemeClr val="accent2"/>
                </a:solidFill>
                <a:latin typeface="+mj-lt"/>
              </a:defRPr>
            </a:lvl1pPr>
          </a:lstStyle>
          <a:p>
            <a:r>
              <a:rPr lang="en-US"/>
              <a:t>Click here to insert a Time Plan</a:t>
            </a:r>
            <a:endParaRPr lang="en-IN"/>
          </a:p>
        </p:txBody>
      </p:sp>
      <p:sp>
        <p:nvSpPr>
          <p:cNvPr id="4" name="Text Placeholder 3"/>
          <p:cNvSpPr>
            <a:spLocks noGrp="1"/>
          </p:cNvSpPr>
          <p:nvPr>
            <p:ph type="body" sz="quarter" idx="27" hasCustomPrompt="1"/>
          </p:nvPr>
        </p:nvSpPr>
        <p:spPr>
          <a:xfrm>
            <a:off x="2368263" y="1628258"/>
            <a:ext cx="1392568" cy="164148"/>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vl1pPr>
          </a:lstStyle>
          <a:p>
            <a:pPr lvl="0"/>
            <a:r>
              <a:rPr lang="en-US"/>
              <a:t>Text Placeholder</a:t>
            </a:r>
          </a:p>
        </p:txBody>
      </p:sp>
      <p:sp>
        <p:nvSpPr>
          <p:cNvPr id="25" name="Text Placeholder 3"/>
          <p:cNvSpPr>
            <a:spLocks noGrp="1"/>
          </p:cNvSpPr>
          <p:nvPr>
            <p:ph type="body" sz="quarter" idx="29" hasCustomPrompt="1"/>
          </p:nvPr>
        </p:nvSpPr>
        <p:spPr>
          <a:xfrm>
            <a:off x="3835113" y="1628258"/>
            <a:ext cx="1392568" cy="164148"/>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vl1pPr>
          </a:lstStyle>
          <a:p>
            <a:pPr lvl="0"/>
            <a:r>
              <a:rPr lang="en-US"/>
              <a:t>Text Placeholder</a:t>
            </a:r>
          </a:p>
        </p:txBody>
      </p:sp>
      <p:sp>
        <p:nvSpPr>
          <p:cNvPr id="27" name="Text Placeholder 3"/>
          <p:cNvSpPr>
            <a:spLocks noGrp="1"/>
          </p:cNvSpPr>
          <p:nvPr>
            <p:ph type="body" sz="quarter" idx="31" hasCustomPrompt="1"/>
          </p:nvPr>
        </p:nvSpPr>
        <p:spPr>
          <a:xfrm>
            <a:off x="5321013" y="1628258"/>
            <a:ext cx="1392568" cy="164148"/>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vl1pPr>
          </a:lstStyle>
          <a:p>
            <a:pPr lvl="0"/>
            <a:r>
              <a:rPr lang="en-US"/>
              <a:t>Text Placeholder</a:t>
            </a:r>
          </a:p>
        </p:txBody>
      </p:sp>
      <p:sp>
        <p:nvSpPr>
          <p:cNvPr id="47" name="Title 1"/>
          <p:cNvSpPr>
            <a:spLocks noGrp="1"/>
          </p:cNvSpPr>
          <p:nvPr userDrawn="1">
            <p:ph type="ctrTitle" hasCustomPrompt="1"/>
          </p:nvPr>
        </p:nvSpPr>
        <p:spPr>
          <a:xfrm>
            <a:off x="0" y="345077"/>
            <a:ext cx="3200400" cy="621363"/>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Simple Time Plan</a:t>
            </a:r>
          </a:p>
        </p:txBody>
      </p:sp>
      <p:sp>
        <p:nvSpPr>
          <p:cNvPr id="8"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49"/>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16" name="Text Placeholder 2"/>
          <p:cNvSpPr>
            <a:spLocks noGrp="1"/>
          </p:cNvSpPr>
          <p:nvPr userDrawn="1">
            <p:ph type="body" sz="quarter" idx="12" hasCustomPrompt="1"/>
          </p:nvPr>
        </p:nvSpPr>
        <p:spPr>
          <a:xfrm>
            <a:off x="203201"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sp>
        <p:nvSpPr>
          <p:cNvPr id="43" name="Text Placeholder 3"/>
          <p:cNvSpPr>
            <a:spLocks noGrp="1"/>
          </p:cNvSpPr>
          <p:nvPr>
            <p:ph type="body" sz="quarter" idx="53" hasCustomPrompt="1"/>
          </p:nvPr>
        </p:nvSpPr>
        <p:spPr>
          <a:xfrm>
            <a:off x="2368263" y="5612961"/>
            <a:ext cx="1392568" cy="164148"/>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vl1pPr>
          </a:lstStyle>
          <a:p>
            <a:pPr lvl="0"/>
            <a:r>
              <a:rPr lang="en-US"/>
              <a:t>Text Placeholder</a:t>
            </a:r>
          </a:p>
        </p:txBody>
      </p:sp>
      <p:sp>
        <p:nvSpPr>
          <p:cNvPr id="48" name="Text Placeholder 3"/>
          <p:cNvSpPr>
            <a:spLocks noGrp="1"/>
          </p:cNvSpPr>
          <p:nvPr>
            <p:ph type="body" sz="quarter" idx="54" hasCustomPrompt="1"/>
          </p:nvPr>
        </p:nvSpPr>
        <p:spPr>
          <a:xfrm>
            <a:off x="3835113" y="5612961"/>
            <a:ext cx="1392568" cy="164148"/>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vl1pPr>
          </a:lstStyle>
          <a:p>
            <a:pPr lvl="0"/>
            <a:r>
              <a:rPr lang="en-US"/>
              <a:t>Text Placeholder</a:t>
            </a:r>
          </a:p>
        </p:txBody>
      </p:sp>
      <p:sp>
        <p:nvSpPr>
          <p:cNvPr id="49" name="Text Placeholder 3"/>
          <p:cNvSpPr>
            <a:spLocks noGrp="1"/>
          </p:cNvSpPr>
          <p:nvPr>
            <p:ph type="body" sz="quarter" idx="55" hasCustomPrompt="1"/>
          </p:nvPr>
        </p:nvSpPr>
        <p:spPr>
          <a:xfrm>
            <a:off x="5321013" y="5612961"/>
            <a:ext cx="1392568" cy="164148"/>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vl1pPr>
          </a:lstStyle>
          <a:p>
            <a:pPr lvl="0"/>
            <a:r>
              <a:rPr lang="en-US"/>
              <a:t>Text Placeholder</a:t>
            </a:r>
          </a:p>
        </p:txBody>
      </p:sp>
      <p:cxnSp>
        <p:nvCxnSpPr>
          <p:cNvPr id="18"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9"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Tree>
    <p:extLst>
      <p:ext uri="{BB962C8B-B14F-4D97-AF65-F5344CB8AC3E}">
        <p14:creationId xmlns:p14="http://schemas.microsoft.com/office/powerpoint/2010/main" val="1939777925"/>
      </p:ext>
    </p:extLst>
  </p:cSld>
  <p:clrMapOvr>
    <a:masterClrMapping/>
  </p:clrMapOvr>
  <p:extLst mod="1">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10_Content with Timeline/Roadmap">
    <p:spTree>
      <p:nvGrpSpPr>
        <p:cNvPr id="1" name=""/>
        <p:cNvGrpSpPr/>
        <p:nvPr/>
      </p:nvGrpSpPr>
      <p:grpSpPr>
        <a:xfrm>
          <a:off x="0" y="0"/>
          <a:ext cx="0" cy="0"/>
          <a:chOff x="0" y="0"/>
          <a:chExt cx="0" cy="0"/>
        </a:xfrm>
      </p:grpSpPr>
      <p:sp>
        <p:nvSpPr>
          <p:cNvPr id="38" name="Picture Placeholder 9"/>
          <p:cNvSpPr>
            <a:spLocks noGrp="1"/>
          </p:cNvSpPr>
          <p:nvPr>
            <p:ph type="pic" sz="quarter" idx="52" hasCustomPrompt="1"/>
          </p:nvPr>
        </p:nvSpPr>
        <p:spPr>
          <a:xfrm>
            <a:off x="3378200" y="1079017"/>
            <a:ext cx="5664200" cy="5267231"/>
          </a:xfrm>
          <a:prstGeom prst="rect">
            <a:avLst/>
          </a:prstGeom>
        </p:spPr>
        <p:txBody>
          <a:bodyPr anchor="ctr" anchorCtr="0">
            <a:noAutofit/>
          </a:bodyPr>
          <a:lstStyle>
            <a:lvl1pPr marL="0" indent="0" algn="ctr">
              <a:buNone/>
              <a:defRPr sz="1400" baseline="0">
                <a:solidFill>
                  <a:schemeClr val="accent2"/>
                </a:solidFill>
                <a:latin typeface="+mj-lt"/>
              </a:defRPr>
            </a:lvl1pPr>
          </a:lstStyle>
          <a:p>
            <a:r>
              <a:rPr lang="en-US"/>
              <a:t>Click here to insert a Timeline/Roadmap</a:t>
            </a:r>
            <a:endParaRPr lang="en-IN"/>
          </a:p>
        </p:txBody>
      </p:sp>
      <p:sp>
        <p:nvSpPr>
          <p:cNvPr id="4" name="Text Placeholder 3"/>
          <p:cNvSpPr>
            <a:spLocks noGrp="1"/>
          </p:cNvSpPr>
          <p:nvPr>
            <p:ph type="body" sz="quarter" idx="27" hasCustomPrompt="1"/>
          </p:nvPr>
        </p:nvSpPr>
        <p:spPr>
          <a:xfrm>
            <a:off x="4096702" y="1628258"/>
            <a:ext cx="1392568" cy="164148"/>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vl1pPr>
          </a:lstStyle>
          <a:p>
            <a:pPr lvl="0"/>
            <a:r>
              <a:rPr lang="en-US"/>
              <a:t>Text Placeholder</a:t>
            </a:r>
          </a:p>
        </p:txBody>
      </p:sp>
      <p:sp>
        <p:nvSpPr>
          <p:cNvPr id="25" name="Text Placeholder 3"/>
          <p:cNvSpPr>
            <a:spLocks noGrp="1"/>
          </p:cNvSpPr>
          <p:nvPr>
            <p:ph type="body" sz="quarter" idx="29" hasCustomPrompt="1"/>
          </p:nvPr>
        </p:nvSpPr>
        <p:spPr>
          <a:xfrm>
            <a:off x="5563552" y="1628258"/>
            <a:ext cx="1392568" cy="164148"/>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vl1pPr>
          </a:lstStyle>
          <a:p>
            <a:pPr lvl="0"/>
            <a:r>
              <a:rPr lang="en-US"/>
              <a:t>Text Placeholder</a:t>
            </a:r>
          </a:p>
        </p:txBody>
      </p:sp>
      <p:sp>
        <p:nvSpPr>
          <p:cNvPr id="27" name="Text Placeholder 3"/>
          <p:cNvSpPr>
            <a:spLocks noGrp="1"/>
          </p:cNvSpPr>
          <p:nvPr>
            <p:ph type="body" sz="quarter" idx="31" hasCustomPrompt="1"/>
          </p:nvPr>
        </p:nvSpPr>
        <p:spPr>
          <a:xfrm>
            <a:off x="7049452" y="1628258"/>
            <a:ext cx="1392568" cy="164148"/>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vl1pPr>
          </a:lstStyle>
          <a:p>
            <a:pPr lvl="0"/>
            <a:r>
              <a:rPr lang="en-US"/>
              <a:t>Text Placeholder</a:t>
            </a:r>
          </a:p>
        </p:txBody>
      </p:sp>
      <p:sp>
        <p:nvSpPr>
          <p:cNvPr id="47" name="Title 1"/>
          <p:cNvSpPr>
            <a:spLocks noGrp="1"/>
          </p:cNvSpPr>
          <p:nvPr userDrawn="1">
            <p:ph type="ctrTitle" hasCustomPrompt="1"/>
          </p:nvPr>
        </p:nvSpPr>
        <p:spPr>
          <a:xfrm>
            <a:off x="0" y="345077"/>
            <a:ext cx="3378200" cy="621363"/>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Timeline/Roadmap with text</a:t>
            </a:r>
          </a:p>
        </p:txBody>
      </p:sp>
      <p:sp>
        <p:nvSpPr>
          <p:cNvPr id="8"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49"/>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16" name="Text Placeholder 2"/>
          <p:cNvSpPr>
            <a:spLocks noGrp="1"/>
          </p:cNvSpPr>
          <p:nvPr userDrawn="1">
            <p:ph type="body" sz="quarter" idx="12" hasCustomPrompt="1"/>
          </p:nvPr>
        </p:nvSpPr>
        <p:spPr>
          <a:xfrm>
            <a:off x="203201"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sp>
        <p:nvSpPr>
          <p:cNvPr id="43" name="Text Placeholder 3"/>
          <p:cNvSpPr>
            <a:spLocks noGrp="1"/>
          </p:cNvSpPr>
          <p:nvPr>
            <p:ph type="body" sz="quarter" idx="53" hasCustomPrompt="1"/>
          </p:nvPr>
        </p:nvSpPr>
        <p:spPr>
          <a:xfrm>
            <a:off x="4096702" y="5612961"/>
            <a:ext cx="1392568" cy="164148"/>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vl1pPr>
          </a:lstStyle>
          <a:p>
            <a:pPr lvl="0"/>
            <a:r>
              <a:rPr lang="en-US"/>
              <a:t>Text Placeholder</a:t>
            </a:r>
          </a:p>
        </p:txBody>
      </p:sp>
      <p:sp>
        <p:nvSpPr>
          <p:cNvPr id="48" name="Text Placeholder 3"/>
          <p:cNvSpPr>
            <a:spLocks noGrp="1"/>
          </p:cNvSpPr>
          <p:nvPr>
            <p:ph type="body" sz="quarter" idx="54" hasCustomPrompt="1"/>
          </p:nvPr>
        </p:nvSpPr>
        <p:spPr>
          <a:xfrm>
            <a:off x="5563552" y="5612961"/>
            <a:ext cx="1392568" cy="164148"/>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vl1pPr>
          </a:lstStyle>
          <a:p>
            <a:pPr lvl="0"/>
            <a:r>
              <a:rPr lang="en-US"/>
              <a:t>Text Placeholder</a:t>
            </a:r>
          </a:p>
        </p:txBody>
      </p:sp>
      <p:sp>
        <p:nvSpPr>
          <p:cNvPr id="49" name="Text Placeholder 3"/>
          <p:cNvSpPr>
            <a:spLocks noGrp="1"/>
          </p:cNvSpPr>
          <p:nvPr>
            <p:ph type="body" sz="quarter" idx="55" hasCustomPrompt="1"/>
          </p:nvPr>
        </p:nvSpPr>
        <p:spPr>
          <a:xfrm>
            <a:off x="7049452" y="5612961"/>
            <a:ext cx="1392568" cy="164148"/>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vl1pPr>
          </a:lstStyle>
          <a:p>
            <a:pPr lvl="0"/>
            <a:r>
              <a:rPr lang="en-US"/>
              <a:t>Text Placeholder</a:t>
            </a:r>
          </a:p>
        </p:txBody>
      </p:sp>
      <p:sp>
        <p:nvSpPr>
          <p:cNvPr id="50" name="Text Placeholder 2"/>
          <p:cNvSpPr>
            <a:spLocks noGrp="1"/>
          </p:cNvSpPr>
          <p:nvPr>
            <p:ph type="body" sz="quarter" idx="41" hasCustomPrompt="1"/>
          </p:nvPr>
        </p:nvSpPr>
        <p:spPr>
          <a:xfrm>
            <a:off x="203200" y="1715137"/>
            <a:ext cx="654050" cy="865736"/>
          </a:xfrm>
          <a:prstGeom prst="ellipse">
            <a:avLst/>
          </a:prstGeom>
          <a:solidFill>
            <a:schemeClr val="accent6">
              <a:alpha val="60000"/>
            </a:schemeClr>
          </a:solidFill>
          <a:ln>
            <a:noFill/>
          </a:ln>
        </p:spPr>
        <p:txBody>
          <a:bodyPr lIns="0" rIns="0" anchor="ctr" anchorCtr="0"/>
          <a:lstStyle>
            <a:lvl1pPr marL="0" indent="0" algn="l" defTabSz="1828800" rtl="0" eaLnBrk="1" latinLnBrk="0" hangingPunct="1">
              <a:lnSpc>
                <a:spcPct val="100000"/>
              </a:lnSpc>
              <a:spcBef>
                <a:spcPts val="600"/>
              </a:spcBef>
              <a:buClr>
                <a:schemeClr val="accent2"/>
              </a:buClr>
              <a:buFont typeface="Arial" panose="020B0604020202020204" pitchFamily="34" charset="0"/>
              <a:buNone/>
              <a:defRPr lang="en-US" sz="800" b="0" u="sng" kern="1200" dirty="0" smtClean="0">
                <a:solidFill>
                  <a:schemeClr val="bg1"/>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 </a:t>
            </a:r>
          </a:p>
        </p:txBody>
      </p:sp>
      <p:sp>
        <p:nvSpPr>
          <p:cNvPr id="51" name="Text Placeholder 3"/>
          <p:cNvSpPr>
            <a:spLocks noGrp="1"/>
          </p:cNvSpPr>
          <p:nvPr>
            <p:ph type="body" sz="quarter" idx="56" hasCustomPrompt="1"/>
          </p:nvPr>
        </p:nvSpPr>
        <p:spPr>
          <a:xfrm>
            <a:off x="704056" y="1797857"/>
            <a:ext cx="2048669" cy="215444"/>
          </a:xfrm>
        </p:spPr>
        <p:txBody>
          <a:bodyPr wrap="square" lIns="0" tIns="0" rIns="0" bIns="0">
            <a:spAutoFit/>
          </a:bodyPr>
          <a:lstStyle>
            <a:lvl1pPr marL="0" indent="0">
              <a:spcBef>
                <a:spcPts val="0"/>
              </a:spcBef>
              <a:buClr>
                <a:schemeClr val="tx2"/>
              </a:buClr>
              <a:buFont typeface="Arial" panose="020B0604020202020204" pitchFamily="34" charset="0"/>
              <a:buNone/>
              <a:defRPr sz="1400" b="1">
                <a:solidFill>
                  <a:schemeClr val="accent1"/>
                </a:solidFill>
              </a:defRPr>
            </a:lvl1pPr>
          </a:lstStyle>
          <a:p>
            <a:pPr lvl="0"/>
            <a:r>
              <a:rPr lang="en-US"/>
              <a:t>Tempus </a:t>
            </a:r>
            <a:r>
              <a:rPr lang="en-US" err="1"/>
              <a:t>eu</a:t>
            </a:r>
            <a:r>
              <a:rPr lang="en-US"/>
              <a:t> </a:t>
            </a:r>
            <a:r>
              <a:rPr lang="en-US" err="1"/>
              <a:t>orci</a:t>
            </a:r>
            <a:r>
              <a:rPr lang="en-US"/>
              <a:t> in</a:t>
            </a:r>
          </a:p>
        </p:txBody>
      </p:sp>
      <p:sp>
        <p:nvSpPr>
          <p:cNvPr id="55" name="Text Placeholder 3"/>
          <p:cNvSpPr>
            <a:spLocks noGrp="1"/>
          </p:cNvSpPr>
          <p:nvPr>
            <p:ph type="body" sz="quarter" idx="28" hasCustomPrompt="1"/>
          </p:nvPr>
        </p:nvSpPr>
        <p:spPr>
          <a:xfrm>
            <a:off x="704056" y="2092284"/>
            <a:ext cx="2048669" cy="615553"/>
          </a:xfrm>
        </p:spPr>
        <p:txBody>
          <a:bodyPr wrap="square" lIns="0" tIns="0" rIns="0" bIns="0">
            <a:spAutoFit/>
          </a:bodyPr>
          <a:lstStyle>
            <a:lvl1pPr marL="0" indent="0">
              <a:spcBef>
                <a:spcPts val="0"/>
              </a:spcBef>
              <a:buClr>
                <a:schemeClr val="tx2"/>
              </a:buClr>
              <a:buFont typeface="Arial" panose="020B0604020202020204" pitchFamily="34" charset="0"/>
              <a:buNone/>
              <a:defRPr sz="1000" b="0">
                <a:solidFill>
                  <a:schemeClr val="accent1"/>
                </a:solidFill>
              </a:defRPr>
            </a:lvl1pPr>
          </a:lstStyle>
          <a:p>
            <a:pPr lvl="0"/>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endParaRPr lang="en-US"/>
          </a:p>
        </p:txBody>
      </p:sp>
      <p:sp>
        <p:nvSpPr>
          <p:cNvPr id="56" name="Text Placeholder 2"/>
          <p:cNvSpPr>
            <a:spLocks noGrp="1"/>
          </p:cNvSpPr>
          <p:nvPr>
            <p:ph type="body" sz="quarter" idx="57" hasCustomPrompt="1"/>
          </p:nvPr>
        </p:nvSpPr>
        <p:spPr>
          <a:xfrm>
            <a:off x="203200" y="3124837"/>
            <a:ext cx="654050" cy="865736"/>
          </a:xfrm>
          <a:prstGeom prst="ellipse">
            <a:avLst/>
          </a:prstGeom>
          <a:solidFill>
            <a:schemeClr val="accent4">
              <a:alpha val="60000"/>
            </a:schemeClr>
          </a:solidFill>
          <a:ln>
            <a:noFill/>
          </a:ln>
        </p:spPr>
        <p:txBody>
          <a:bodyPr lIns="0" rIns="0" anchor="ctr" anchorCtr="0"/>
          <a:lstStyle>
            <a:lvl1pPr marL="0" indent="0" algn="l" defTabSz="1828800" rtl="0" eaLnBrk="1" latinLnBrk="0" hangingPunct="1">
              <a:lnSpc>
                <a:spcPct val="100000"/>
              </a:lnSpc>
              <a:spcBef>
                <a:spcPts val="600"/>
              </a:spcBef>
              <a:buClr>
                <a:schemeClr val="accent2"/>
              </a:buClr>
              <a:buFont typeface="Arial" panose="020B0604020202020204" pitchFamily="34" charset="0"/>
              <a:buNone/>
              <a:defRPr lang="en-US" sz="800" b="0" u="sng" kern="1200" dirty="0" smtClean="0">
                <a:solidFill>
                  <a:schemeClr val="bg1"/>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 </a:t>
            </a:r>
          </a:p>
        </p:txBody>
      </p:sp>
      <p:sp>
        <p:nvSpPr>
          <p:cNvPr id="57" name="Text Placeholder 3"/>
          <p:cNvSpPr>
            <a:spLocks noGrp="1"/>
          </p:cNvSpPr>
          <p:nvPr>
            <p:ph type="body" sz="quarter" idx="58" hasCustomPrompt="1"/>
          </p:nvPr>
        </p:nvSpPr>
        <p:spPr>
          <a:xfrm>
            <a:off x="704056" y="3207557"/>
            <a:ext cx="2048669" cy="215444"/>
          </a:xfrm>
        </p:spPr>
        <p:txBody>
          <a:bodyPr wrap="square" lIns="0" tIns="0" rIns="0" bIns="0">
            <a:spAutoFit/>
          </a:bodyPr>
          <a:lstStyle>
            <a:lvl1pPr marL="0" indent="0">
              <a:spcBef>
                <a:spcPts val="0"/>
              </a:spcBef>
              <a:buClr>
                <a:schemeClr val="tx2"/>
              </a:buClr>
              <a:buFont typeface="Arial" panose="020B0604020202020204" pitchFamily="34" charset="0"/>
              <a:buNone/>
              <a:defRPr sz="1400" b="1">
                <a:solidFill>
                  <a:schemeClr val="accent1"/>
                </a:solidFill>
              </a:defRPr>
            </a:lvl1pPr>
          </a:lstStyle>
          <a:p>
            <a:pPr lvl="0"/>
            <a:r>
              <a:rPr lang="en-US"/>
              <a:t>Tempus </a:t>
            </a:r>
            <a:r>
              <a:rPr lang="en-US" err="1"/>
              <a:t>eu</a:t>
            </a:r>
            <a:r>
              <a:rPr lang="en-US"/>
              <a:t> </a:t>
            </a:r>
            <a:r>
              <a:rPr lang="en-US" err="1"/>
              <a:t>orci</a:t>
            </a:r>
            <a:r>
              <a:rPr lang="en-US"/>
              <a:t> in</a:t>
            </a:r>
          </a:p>
        </p:txBody>
      </p:sp>
      <p:sp>
        <p:nvSpPr>
          <p:cNvPr id="58" name="Text Placeholder 3"/>
          <p:cNvSpPr>
            <a:spLocks noGrp="1"/>
          </p:cNvSpPr>
          <p:nvPr>
            <p:ph type="body" sz="quarter" idx="59" hasCustomPrompt="1"/>
          </p:nvPr>
        </p:nvSpPr>
        <p:spPr>
          <a:xfrm>
            <a:off x="704056" y="3501984"/>
            <a:ext cx="2048669" cy="615553"/>
          </a:xfrm>
        </p:spPr>
        <p:txBody>
          <a:bodyPr wrap="square" lIns="0" tIns="0" rIns="0" bIns="0">
            <a:spAutoFit/>
          </a:bodyPr>
          <a:lstStyle>
            <a:lvl1pPr marL="0" indent="0">
              <a:spcBef>
                <a:spcPts val="0"/>
              </a:spcBef>
              <a:buClr>
                <a:schemeClr val="tx2"/>
              </a:buClr>
              <a:buFont typeface="Arial" panose="020B0604020202020204" pitchFamily="34" charset="0"/>
              <a:buNone/>
              <a:defRPr sz="1000" b="0">
                <a:solidFill>
                  <a:schemeClr val="accent1"/>
                </a:solidFill>
              </a:defRPr>
            </a:lvl1pPr>
          </a:lstStyle>
          <a:p>
            <a:pPr lvl="0"/>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endParaRPr lang="en-US"/>
          </a:p>
        </p:txBody>
      </p:sp>
      <p:sp>
        <p:nvSpPr>
          <p:cNvPr id="59" name="Text Placeholder 2"/>
          <p:cNvSpPr>
            <a:spLocks noGrp="1"/>
          </p:cNvSpPr>
          <p:nvPr>
            <p:ph type="body" sz="quarter" idx="60" hasCustomPrompt="1"/>
          </p:nvPr>
        </p:nvSpPr>
        <p:spPr>
          <a:xfrm>
            <a:off x="203200" y="4567061"/>
            <a:ext cx="654050" cy="865736"/>
          </a:xfrm>
          <a:prstGeom prst="ellipse">
            <a:avLst/>
          </a:prstGeom>
          <a:solidFill>
            <a:schemeClr val="accent5">
              <a:alpha val="60000"/>
            </a:schemeClr>
          </a:solidFill>
          <a:ln>
            <a:noFill/>
          </a:ln>
        </p:spPr>
        <p:txBody>
          <a:bodyPr lIns="0" rIns="0" anchor="ctr" anchorCtr="0"/>
          <a:lstStyle>
            <a:lvl1pPr marL="0" indent="0" algn="l" defTabSz="1828800" rtl="0" eaLnBrk="1" latinLnBrk="0" hangingPunct="1">
              <a:lnSpc>
                <a:spcPct val="100000"/>
              </a:lnSpc>
              <a:spcBef>
                <a:spcPts val="600"/>
              </a:spcBef>
              <a:buClr>
                <a:schemeClr val="accent2"/>
              </a:buClr>
              <a:buFont typeface="Arial" panose="020B0604020202020204" pitchFamily="34" charset="0"/>
              <a:buNone/>
              <a:defRPr lang="en-US" sz="800" b="0" u="sng" kern="1200" dirty="0" smtClean="0">
                <a:solidFill>
                  <a:schemeClr val="bg1"/>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 </a:t>
            </a:r>
          </a:p>
        </p:txBody>
      </p:sp>
      <p:sp>
        <p:nvSpPr>
          <p:cNvPr id="60" name="Text Placeholder 3"/>
          <p:cNvSpPr>
            <a:spLocks noGrp="1"/>
          </p:cNvSpPr>
          <p:nvPr>
            <p:ph type="body" sz="quarter" idx="61" hasCustomPrompt="1"/>
          </p:nvPr>
        </p:nvSpPr>
        <p:spPr>
          <a:xfrm>
            <a:off x="704056" y="4649781"/>
            <a:ext cx="2048669" cy="215444"/>
          </a:xfrm>
        </p:spPr>
        <p:txBody>
          <a:bodyPr wrap="square" lIns="0" tIns="0" rIns="0" bIns="0">
            <a:spAutoFit/>
          </a:bodyPr>
          <a:lstStyle>
            <a:lvl1pPr marL="0" indent="0">
              <a:spcBef>
                <a:spcPts val="0"/>
              </a:spcBef>
              <a:buClr>
                <a:schemeClr val="tx2"/>
              </a:buClr>
              <a:buFont typeface="Arial" panose="020B0604020202020204" pitchFamily="34" charset="0"/>
              <a:buNone/>
              <a:defRPr sz="1400" b="1">
                <a:solidFill>
                  <a:schemeClr val="accent1"/>
                </a:solidFill>
              </a:defRPr>
            </a:lvl1pPr>
          </a:lstStyle>
          <a:p>
            <a:pPr lvl="0"/>
            <a:r>
              <a:rPr lang="en-US"/>
              <a:t>Tempus </a:t>
            </a:r>
            <a:r>
              <a:rPr lang="en-US" err="1"/>
              <a:t>eu</a:t>
            </a:r>
            <a:r>
              <a:rPr lang="en-US"/>
              <a:t> </a:t>
            </a:r>
            <a:r>
              <a:rPr lang="en-US" err="1"/>
              <a:t>orci</a:t>
            </a:r>
            <a:r>
              <a:rPr lang="en-US"/>
              <a:t> in</a:t>
            </a:r>
          </a:p>
        </p:txBody>
      </p:sp>
      <p:sp>
        <p:nvSpPr>
          <p:cNvPr id="61" name="Text Placeholder 3"/>
          <p:cNvSpPr>
            <a:spLocks noGrp="1"/>
          </p:cNvSpPr>
          <p:nvPr>
            <p:ph type="body" sz="quarter" idx="62" hasCustomPrompt="1"/>
          </p:nvPr>
        </p:nvSpPr>
        <p:spPr>
          <a:xfrm>
            <a:off x="704056" y="4944208"/>
            <a:ext cx="2048669" cy="615553"/>
          </a:xfrm>
        </p:spPr>
        <p:txBody>
          <a:bodyPr wrap="square" lIns="0" tIns="0" rIns="0" bIns="0">
            <a:spAutoFit/>
          </a:bodyPr>
          <a:lstStyle>
            <a:lvl1pPr marL="0" indent="0">
              <a:spcBef>
                <a:spcPts val="0"/>
              </a:spcBef>
              <a:buClr>
                <a:schemeClr val="tx2"/>
              </a:buClr>
              <a:buFont typeface="Arial" panose="020B0604020202020204" pitchFamily="34" charset="0"/>
              <a:buNone/>
              <a:defRPr sz="1000" b="0">
                <a:solidFill>
                  <a:schemeClr val="accent1"/>
                </a:solidFill>
              </a:defRPr>
            </a:lvl1pPr>
          </a:lstStyle>
          <a:p>
            <a:pPr lvl="0"/>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endParaRPr lang="en-US"/>
          </a:p>
        </p:txBody>
      </p:sp>
      <p:cxnSp>
        <p:nvCxnSpPr>
          <p:cNvPr id="28"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29"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Tree>
    <p:extLst>
      <p:ext uri="{BB962C8B-B14F-4D97-AF65-F5344CB8AC3E}">
        <p14:creationId xmlns:p14="http://schemas.microsoft.com/office/powerpoint/2010/main" val="3700361386"/>
      </p:ext>
    </p:extLst>
  </p:cSld>
  <p:clrMapOvr>
    <a:masterClrMapping/>
  </p:clrMapOvr>
  <p:extLst mod="1">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10_Case Study with Colored image">
    <p:spTree>
      <p:nvGrpSpPr>
        <p:cNvPr id="1" name=""/>
        <p:cNvGrpSpPr/>
        <p:nvPr/>
      </p:nvGrpSpPr>
      <p:grpSpPr>
        <a:xfrm>
          <a:off x="0" y="0"/>
          <a:ext cx="0" cy="0"/>
          <a:chOff x="0" y="0"/>
          <a:chExt cx="0" cy="0"/>
        </a:xfrm>
      </p:grpSpPr>
      <p:sp>
        <p:nvSpPr>
          <p:cNvPr id="28" name="Picture Placeholder 4"/>
          <p:cNvSpPr>
            <a:spLocks noGrp="1"/>
          </p:cNvSpPr>
          <p:nvPr>
            <p:ph type="pic" sz="quarter" idx="36" hasCustomPrompt="1"/>
          </p:nvPr>
        </p:nvSpPr>
        <p:spPr>
          <a:xfrm>
            <a:off x="4303715" y="0"/>
            <a:ext cx="3499859" cy="6512984"/>
          </a:xfrm>
        </p:spPr>
        <p:txBody>
          <a:bodyPr/>
          <a:lstStyle>
            <a:lvl1pPr marL="0" marR="0" indent="0" algn="l" defTabSz="457200" rtl="0" eaLnBrk="1" fontAlgn="auto" latinLnBrk="0" hangingPunct="1">
              <a:lnSpc>
                <a:spcPct val="100000"/>
              </a:lnSpc>
              <a:spcBef>
                <a:spcPts val="600"/>
              </a:spcBef>
              <a:spcAft>
                <a:spcPts val="0"/>
              </a:spcAft>
              <a:buClr>
                <a:srgbClr val="00B0F0"/>
              </a:buClr>
              <a:buSzTx/>
              <a:buFont typeface="Wingdings" pitchFamily="2" charset="2"/>
              <a:buNone/>
              <a:tabLst/>
              <a:defRPr sz="1600"/>
            </a:lvl1pPr>
          </a:lstStyle>
          <a:p>
            <a:pPr marL="0" marR="0" lvl="0" indent="0" algn="l" defTabSz="457200" rtl="0" eaLnBrk="1" fontAlgn="auto" latinLnBrk="0" hangingPunct="1">
              <a:lnSpc>
                <a:spcPct val="100000"/>
              </a:lnSpc>
              <a:spcBef>
                <a:spcPts val="600"/>
              </a:spcBef>
              <a:spcAft>
                <a:spcPts val="0"/>
              </a:spcAft>
              <a:buClr>
                <a:srgbClr val="00B0F0"/>
              </a:buClr>
              <a:buSzTx/>
              <a:buFont typeface="Wingdings" pitchFamily="2" charset="2"/>
              <a:buNone/>
              <a:tabLst/>
              <a:defRPr/>
            </a:pPr>
            <a:r>
              <a:rPr lang="en-US"/>
              <a:t>Click here to </a:t>
            </a:r>
            <a:br>
              <a:rPr lang="en-US"/>
            </a:br>
            <a:r>
              <a:rPr lang="en-US"/>
              <a:t>add Color Image</a:t>
            </a:r>
          </a:p>
        </p:txBody>
      </p:sp>
      <p:sp>
        <p:nvSpPr>
          <p:cNvPr id="25" name="Text Placeholder 5"/>
          <p:cNvSpPr>
            <a:spLocks noGrp="1"/>
          </p:cNvSpPr>
          <p:nvPr>
            <p:ph type="body" sz="quarter" idx="38"/>
          </p:nvPr>
        </p:nvSpPr>
        <p:spPr>
          <a:xfrm>
            <a:off x="6221676" y="0"/>
            <a:ext cx="2921000" cy="6525491"/>
          </a:xfrm>
          <a:solidFill>
            <a:schemeClr val="accent1"/>
          </a:solidFill>
        </p:spPr>
        <p:txBody>
          <a:bodyPr/>
          <a:lstStyle>
            <a:lvl1pPr marL="0" indent="0">
              <a:buNone/>
              <a:defRPr>
                <a:solidFill>
                  <a:schemeClr val="accent1"/>
                </a:solidFill>
              </a:defRPr>
            </a:lvl1pPr>
          </a:lstStyle>
          <a:p>
            <a:pPr lvl="0"/>
            <a:endParaRPr lang="en-US"/>
          </a:p>
        </p:txBody>
      </p:sp>
      <p:sp>
        <p:nvSpPr>
          <p:cNvPr id="47" name="Title 1"/>
          <p:cNvSpPr>
            <a:spLocks noGrp="1"/>
          </p:cNvSpPr>
          <p:nvPr userDrawn="1">
            <p:ph type="ctrTitle" hasCustomPrompt="1"/>
          </p:nvPr>
        </p:nvSpPr>
        <p:spPr>
          <a:xfrm>
            <a:off x="0" y="345077"/>
            <a:ext cx="3200400" cy="1212791"/>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Click to add title</a:t>
            </a:r>
            <a:br>
              <a:rPr lang="en-US"/>
            </a:br>
            <a:r>
              <a:rPr lang="en-US"/>
              <a:t>in two lines</a:t>
            </a:r>
          </a:p>
        </p:txBody>
      </p:sp>
      <p:sp>
        <p:nvSpPr>
          <p:cNvPr id="8"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49"/>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16" name="Text Placeholder 2"/>
          <p:cNvSpPr>
            <a:spLocks noGrp="1"/>
          </p:cNvSpPr>
          <p:nvPr userDrawn="1">
            <p:ph type="body" sz="quarter" idx="12" hasCustomPrompt="1"/>
          </p:nvPr>
        </p:nvSpPr>
        <p:spPr>
          <a:xfrm>
            <a:off x="203201"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sp>
        <p:nvSpPr>
          <p:cNvPr id="24" name="Text Placeholder 38"/>
          <p:cNvSpPr>
            <a:spLocks noGrp="1"/>
          </p:cNvSpPr>
          <p:nvPr>
            <p:ph type="body" sz="quarter" idx="15" hasCustomPrompt="1"/>
          </p:nvPr>
        </p:nvSpPr>
        <p:spPr>
          <a:xfrm>
            <a:off x="203199" y="2975036"/>
            <a:ext cx="337820" cy="449240"/>
          </a:xfrm>
          <a:prstGeom prst="ellipse">
            <a:avLst/>
          </a:prstGeom>
          <a:solidFill>
            <a:schemeClr val="tx2"/>
          </a:solidFill>
        </p:spPr>
        <p:txBody>
          <a:bodyPr anchor="ctr">
            <a:noAutofit/>
          </a:bodyPr>
          <a:lstStyle>
            <a:lvl1pPr marL="0" indent="0" algn="ctr">
              <a:buFont typeface="Arial" pitchFamily="34" charset="0"/>
              <a:buNone/>
              <a:defRPr sz="1200" b="1">
                <a:solidFill>
                  <a:schemeClr val="bg1"/>
                </a:solidFill>
                <a:latin typeface="+mn-lt"/>
              </a:defRPr>
            </a:lvl1pPr>
            <a:lvl2pPr>
              <a:buNone/>
              <a:defRPr/>
            </a:lvl2pPr>
            <a:lvl3pPr>
              <a:buNone/>
              <a:defRPr/>
            </a:lvl3pPr>
            <a:lvl4pPr>
              <a:buNone/>
              <a:defRPr/>
            </a:lvl4pPr>
            <a:lvl5pPr>
              <a:buNone/>
              <a:defRPr/>
            </a:lvl5pPr>
          </a:lstStyle>
          <a:p>
            <a:pPr lvl="0"/>
            <a:r>
              <a:rPr lang="en-US"/>
              <a:t>  </a:t>
            </a:r>
          </a:p>
        </p:txBody>
      </p:sp>
      <p:sp>
        <p:nvSpPr>
          <p:cNvPr id="27" name="Text Placeholder 2"/>
          <p:cNvSpPr>
            <a:spLocks noGrp="1"/>
          </p:cNvSpPr>
          <p:nvPr>
            <p:ph type="body" sz="quarter" idx="11" hasCustomPrompt="1"/>
          </p:nvPr>
        </p:nvSpPr>
        <p:spPr>
          <a:xfrm>
            <a:off x="579281" y="3329220"/>
            <a:ext cx="3310548" cy="669841"/>
          </a:xfrm>
        </p:spPr>
        <p:txBody>
          <a:bodyPr tIns="0"/>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pt-BR"/>
              <a:t>Tempus eu orci in, consectetur congue felis. Donec ut augue et sapien mattis scelerisque. Curabitur eget nunc vitae orci commodo accumsan. </a:t>
            </a:r>
          </a:p>
        </p:txBody>
      </p:sp>
      <p:sp>
        <p:nvSpPr>
          <p:cNvPr id="48" name="Text Placeholder 2"/>
          <p:cNvSpPr>
            <a:spLocks noGrp="1"/>
          </p:cNvSpPr>
          <p:nvPr>
            <p:ph type="body" sz="quarter" idx="10" hasCustomPrompt="1"/>
          </p:nvPr>
        </p:nvSpPr>
        <p:spPr>
          <a:xfrm>
            <a:off x="203199" y="1727200"/>
            <a:ext cx="3686630" cy="914401"/>
          </a:xfrm>
        </p:spPr>
        <p:txBody>
          <a:bodyPr/>
          <a:lstStyle>
            <a:lvl1pPr marL="0" indent="0" algn="l" defTabSz="1828800" rtl="0" eaLnBrk="1" latinLnBrk="0" hangingPunct="1">
              <a:lnSpc>
                <a:spcPct val="90000"/>
              </a:lnSpc>
              <a:spcBef>
                <a:spcPts val="20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p:txBody>
      </p:sp>
      <p:sp>
        <p:nvSpPr>
          <p:cNvPr id="49" name="Text Placeholder 2"/>
          <p:cNvSpPr>
            <a:spLocks noGrp="1"/>
          </p:cNvSpPr>
          <p:nvPr>
            <p:ph type="body" sz="quarter" idx="25" hasCustomPrompt="1"/>
          </p:nvPr>
        </p:nvSpPr>
        <p:spPr>
          <a:xfrm>
            <a:off x="579281" y="3041346"/>
            <a:ext cx="3310548" cy="243417"/>
          </a:xfrm>
        </p:spPr>
        <p:txBody>
          <a:bodyPr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12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Business Context</a:t>
            </a:r>
          </a:p>
        </p:txBody>
      </p:sp>
      <p:sp>
        <p:nvSpPr>
          <p:cNvPr id="26" name="Text Placeholder 38"/>
          <p:cNvSpPr>
            <a:spLocks noGrp="1"/>
          </p:cNvSpPr>
          <p:nvPr>
            <p:ph type="body" sz="quarter" idx="27" hasCustomPrompt="1"/>
          </p:nvPr>
        </p:nvSpPr>
        <p:spPr>
          <a:xfrm>
            <a:off x="203199" y="4206952"/>
            <a:ext cx="337820" cy="449240"/>
          </a:xfrm>
          <a:prstGeom prst="ellipse">
            <a:avLst/>
          </a:prstGeom>
          <a:solidFill>
            <a:schemeClr val="tx2"/>
          </a:solidFill>
        </p:spPr>
        <p:txBody>
          <a:bodyPr anchor="ctr">
            <a:noAutofit/>
          </a:bodyPr>
          <a:lstStyle>
            <a:lvl1pPr marL="0" indent="0" algn="ctr">
              <a:buFont typeface="Arial" pitchFamily="34" charset="0"/>
              <a:buNone/>
              <a:defRPr sz="1200" b="1">
                <a:solidFill>
                  <a:schemeClr val="bg1"/>
                </a:solidFill>
                <a:latin typeface="+mn-lt"/>
              </a:defRPr>
            </a:lvl1pPr>
            <a:lvl2pPr>
              <a:buNone/>
              <a:defRPr/>
            </a:lvl2pPr>
            <a:lvl3pPr>
              <a:buNone/>
              <a:defRPr/>
            </a:lvl3pPr>
            <a:lvl4pPr>
              <a:buNone/>
              <a:defRPr/>
            </a:lvl4pPr>
            <a:lvl5pPr>
              <a:buNone/>
              <a:defRPr/>
            </a:lvl5pPr>
          </a:lstStyle>
          <a:p>
            <a:pPr lvl="0"/>
            <a:r>
              <a:rPr lang="en-US"/>
              <a:t>  </a:t>
            </a:r>
          </a:p>
        </p:txBody>
      </p:sp>
      <p:sp>
        <p:nvSpPr>
          <p:cNvPr id="33" name="Text Placeholder 2"/>
          <p:cNvSpPr>
            <a:spLocks noGrp="1"/>
          </p:cNvSpPr>
          <p:nvPr>
            <p:ph type="body" sz="quarter" idx="28" hasCustomPrompt="1"/>
          </p:nvPr>
        </p:nvSpPr>
        <p:spPr>
          <a:xfrm>
            <a:off x="579281" y="4494826"/>
            <a:ext cx="3310548" cy="669841"/>
          </a:xfrm>
        </p:spPr>
        <p:txBody>
          <a:bodyPr tIns="0"/>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pt-BR"/>
              <a:t>Tempus eu orci in, consectetur congue felis. Donec ut augue et sapien mattis scelerisque. Curabitur eget nunc vitae orci commodo accumsan. </a:t>
            </a:r>
          </a:p>
        </p:txBody>
      </p:sp>
      <p:sp>
        <p:nvSpPr>
          <p:cNvPr id="34" name="Text Placeholder 2"/>
          <p:cNvSpPr>
            <a:spLocks noGrp="1"/>
          </p:cNvSpPr>
          <p:nvPr>
            <p:ph type="body" sz="quarter" idx="29" hasCustomPrompt="1"/>
          </p:nvPr>
        </p:nvSpPr>
        <p:spPr>
          <a:xfrm>
            <a:off x="579281" y="4206953"/>
            <a:ext cx="3310548" cy="243417"/>
          </a:xfrm>
        </p:spPr>
        <p:txBody>
          <a:bodyPr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12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Solution Approach</a:t>
            </a:r>
          </a:p>
        </p:txBody>
      </p:sp>
      <p:sp>
        <p:nvSpPr>
          <p:cNvPr id="35" name="Text Placeholder 38"/>
          <p:cNvSpPr>
            <a:spLocks noGrp="1"/>
          </p:cNvSpPr>
          <p:nvPr>
            <p:ph type="body" sz="quarter" idx="30" hasCustomPrompt="1"/>
          </p:nvPr>
        </p:nvSpPr>
        <p:spPr>
          <a:xfrm>
            <a:off x="203199" y="5326400"/>
            <a:ext cx="337820" cy="449240"/>
          </a:xfrm>
          <a:prstGeom prst="ellipse">
            <a:avLst/>
          </a:prstGeom>
          <a:solidFill>
            <a:schemeClr val="tx2"/>
          </a:solidFill>
        </p:spPr>
        <p:txBody>
          <a:bodyPr anchor="ctr">
            <a:noAutofit/>
          </a:bodyPr>
          <a:lstStyle>
            <a:lvl1pPr marL="0" indent="0" algn="ctr">
              <a:buFont typeface="Arial" pitchFamily="34" charset="0"/>
              <a:buNone/>
              <a:defRPr sz="1200" b="1">
                <a:solidFill>
                  <a:schemeClr val="bg1"/>
                </a:solidFill>
                <a:latin typeface="+mn-lt"/>
              </a:defRPr>
            </a:lvl1pPr>
            <a:lvl2pPr>
              <a:buNone/>
              <a:defRPr/>
            </a:lvl2pPr>
            <a:lvl3pPr>
              <a:buNone/>
              <a:defRPr/>
            </a:lvl3pPr>
            <a:lvl4pPr>
              <a:buNone/>
              <a:defRPr/>
            </a:lvl4pPr>
            <a:lvl5pPr>
              <a:buNone/>
              <a:defRPr/>
            </a:lvl5pPr>
          </a:lstStyle>
          <a:p>
            <a:pPr lvl="0"/>
            <a:r>
              <a:rPr lang="en-US"/>
              <a:t>  </a:t>
            </a:r>
          </a:p>
        </p:txBody>
      </p:sp>
      <p:sp>
        <p:nvSpPr>
          <p:cNvPr id="36" name="Text Placeholder 2"/>
          <p:cNvSpPr>
            <a:spLocks noGrp="1"/>
          </p:cNvSpPr>
          <p:nvPr>
            <p:ph type="body" sz="quarter" idx="31" hasCustomPrompt="1"/>
          </p:nvPr>
        </p:nvSpPr>
        <p:spPr>
          <a:xfrm>
            <a:off x="579281" y="5663226"/>
            <a:ext cx="3310548" cy="669841"/>
          </a:xfrm>
        </p:spPr>
        <p:txBody>
          <a:bodyPr tIns="0"/>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pt-BR"/>
              <a:t>Tempus eu orci in, consectetur congue felis. Donec ut augue et sapien mattis scelerisque. Curabitur eget nunc vitae orci commodo accumsan. </a:t>
            </a:r>
          </a:p>
        </p:txBody>
      </p:sp>
      <p:sp>
        <p:nvSpPr>
          <p:cNvPr id="37" name="Text Placeholder 2"/>
          <p:cNvSpPr>
            <a:spLocks noGrp="1"/>
          </p:cNvSpPr>
          <p:nvPr>
            <p:ph type="body" sz="quarter" idx="32" hasCustomPrompt="1"/>
          </p:nvPr>
        </p:nvSpPr>
        <p:spPr>
          <a:xfrm>
            <a:off x="579281" y="5375353"/>
            <a:ext cx="3310548" cy="243417"/>
          </a:xfrm>
        </p:spPr>
        <p:txBody>
          <a:bodyPr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12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Business Context</a:t>
            </a:r>
          </a:p>
        </p:txBody>
      </p:sp>
      <p:sp>
        <p:nvSpPr>
          <p:cNvPr id="30"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
        <p:nvSpPr>
          <p:cNvPr id="38" name="Text Placeholder 2"/>
          <p:cNvSpPr>
            <a:spLocks noGrp="1"/>
          </p:cNvSpPr>
          <p:nvPr>
            <p:ph type="body" sz="quarter" idx="33" hasCustomPrompt="1"/>
          </p:nvPr>
        </p:nvSpPr>
        <p:spPr>
          <a:xfrm>
            <a:off x="6498663" y="1241459"/>
            <a:ext cx="2400140" cy="4175520"/>
          </a:xfrm>
        </p:spPr>
        <p:txBody>
          <a:bodyPr tIns="0"/>
          <a:lstStyle>
            <a:lvl1pPr marL="171450" indent="-171450" algn="l" defTabSz="1828800" rtl="0" eaLnBrk="1" latinLnBrk="0" hangingPunct="1">
              <a:lnSpc>
                <a:spcPct val="100000"/>
              </a:lnSpc>
              <a:spcBef>
                <a:spcPts val="0"/>
              </a:spcBef>
              <a:spcAft>
                <a:spcPts val="800"/>
              </a:spcAft>
              <a:buFont typeface="Arial" panose="020B0604020202020204" pitchFamily="34" charset="0"/>
              <a:buChar char="•"/>
              <a:defRPr lang="en-US" sz="700" b="0" kern="1200" dirty="0" smtClean="0">
                <a:solidFill>
                  <a:schemeClr val="bg1"/>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pt-BR"/>
              <a:t>Side notes</a:t>
            </a:r>
            <a:br>
              <a:rPr lang="pt-BR"/>
            </a:br>
            <a:r>
              <a:rPr lang="pt-BR"/>
              <a:t>Tempus eu orci in, consectetur congue felis. Donec ut augue et sapien mattis scelerisque. Curabitur eget nunc vitae orci commodo accumsan. </a:t>
            </a:r>
          </a:p>
          <a:p>
            <a:pPr lvl="0"/>
            <a:r>
              <a:rPr lang="pt-BR"/>
              <a:t>Side notes</a:t>
            </a:r>
            <a:br>
              <a:rPr lang="pt-BR"/>
            </a:br>
            <a:r>
              <a:rPr lang="pt-BR"/>
              <a:t>Tempus eu orci in, consectetur congue felis. Donec ut augue et sapien mattis scelerisque. Curabitur eget nunc vitae orci commodo accumsan. </a:t>
            </a:r>
          </a:p>
          <a:p>
            <a:pPr lvl="0"/>
            <a:r>
              <a:rPr lang="pt-BR"/>
              <a:t>Side notes</a:t>
            </a:r>
            <a:br>
              <a:rPr lang="pt-BR"/>
            </a:br>
            <a:r>
              <a:rPr lang="pt-BR"/>
              <a:t>Tempus eu orci in, consectetur congue felis. Donec ut augue et sapien mattis scelerisque. Curabitur eget nunc vitae orci commodo accumsan. </a:t>
            </a:r>
          </a:p>
          <a:p>
            <a:pPr lvl="0"/>
            <a:r>
              <a:rPr lang="pt-BR"/>
              <a:t>Side notes</a:t>
            </a:r>
            <a:br>
              <a:rPr lang="pt-BR"/>
            </a:br>
            <a:r>
              <a:rPr lang="pt-BR"/>
              <a:t>Tempus eu orci in, consectetur congue felis. Donec ut augue et sapien mattis scelerisque. Curabitur eget nunc vitae orci commodo accumsan. </a:t>
            </a:r>
          </a:p>
          <a:p>
            <a:pPr lvl="0"/>
            <a:r>
              <a:rPr lang="pt-BR"/>
              <a:t>Side notes</a:t>
            </a:r>
            <a:br>
              <a:rPr lang="pt-BR"/>
            </a:br>
            <a:r>
              <a:rPr lang="pt-BR"/>
              <a:t>Tempus eu orci in, consectetur congue felis. Donec ut augue et sapien mattis scelerisque. Curabitur eget nunc vitae orci commodo accumsan. </a:t>
            </a:r>
          </a:p>
          <a:p>
            <a:pPr lvl="0"/>
            <a:r>
              <a:rPr lang="pt-BR"/>
              <a:t>Side notes</a:t>
            </a:r>
            <a:br>
              <a:rPr lang="pt-BR"/>
            </a:br>
            <a:r>
              <a:rPr lang="pt-BR"/>
              <a:t>Tempus eu orci in, consectetur congue felis. Donec ut augue et sapien mattis scelerisque. Curabitur eget nunc vitae orci commodo accumsan. </a:t>
            </a:r>
          </a:p>
        </p:txBody>
      </p:sp>
      <p:sp>
        <p:nvSpPr>
          <p:cNvPr id="39" name="Text Placeholder 2"/>
          <p:cNvSpPr>
            <a:spLocks noGrp="1"/>
          </p:cNvSpPr>
          <p:nvPr>
            <p:ph type="body" sz="quarter" idx="34" hasCustomPrompt="1"/>
          </p:nvPr>
        </p:nvSpPr>
        <p:spPr>
          <a:xfrm>
            <a:off x="6498663" y="885853"/>
            <a:ext cx="2400140" cy="243417"/>
          </a:xfrm>
        </p:spPr>
        <p:txBody>
          <a:bodyPr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1200" b="1" kern="1200" dirty="0" smtClean="0">
                <a:solidFill>
                  <a:schemeClr val="bg1"/>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Value Wipro brings</a:t>
            </a:r>
          </a:p>
        </p:txBody>
      </p:sp>
      <p:sp>
        <p:nvSpPr>
          <p:cNvPr id="3" name="Media Placeholder 2"/>
          <p:cNvSpPr>
            <a:spLocks noGrp="1"/>
          </p:cNvSpPr>
          <p:nvPr>
            <p:ph type="media" sz="quarter" idx="35" hasCustomPrompt="1"/>
          </p:nvPr>
        </p:nvSpPr>
        <p:spPr>
          <a:xfrm>
            <a:off x="6498664" y="5504349"/>
            <a:ext cx="652955" cy="867992"/>
          </a:xfrm>
          <a:prstGeom prst="ellipse">
            <a:avLst/>
          </a:prstGeom>
          <a:noFill/>
        </p:spPr>
        <p:txBody>
          <a:bodyPr/>
          <a:lstStyle>
            <a:lvl1pPr marL="0" indent="0" algn="ctr">
              <a:buFontTx/>
              <a:buNone/>
              <a:defRPr sz="1000"/>
            </a:lvl1pPr>
          </a:lstStyle>
          <a:p>
            <a:r>
              <a:rPr lang="en-US"/>
              <a:t>View video</a:t>
            </a:r>
          </a:p>
        </p:txBody>
      </p:sp>
      <p:cxnSp>
        <p:nvCxnSpPr>
          <p:cNvPr id="29"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03990709"/>
      </p:ext>
    </p:extLst>
  </p:cSld>
  <p:clrMapOvr>
    <a:masterClrMapping/>
  </p:clrMapOvr>
  <p:extLst mod="1">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10_Team Structure">
    <p:spTree>
      <p:nvGrpSpPr>
        <p:cNvPr id="1" name=""/>
        <p:cNvGrpSpPr/>
        <p:nvPr/>
      </p:nvGrpSpPr>
      <p:grpSpPr>
        <a:xfrm>
          <a:off x="0" y="0"/>
          <a:ext cx="0" cy="0"/>
          <a:chOff x="0" y="0"/>
          <a:chExt cx="0" cy="0"/>
        </a:xfrm>
      </p:grpSpPr>
      <p:sp>
        <p:nvSpPr>
          <p:cNvPr id="47" name="Title 1"/>
          <p:cNvSpPr>
            <a:spLocks noGrp="1"/>
          </p:cNvSpPr>
          <p:nvPr>
            <p:ph type="ctrTitle" hasCustomPrompt="1"/>
          </p:nvPr>
        </p:nvSpPr>
        <p:spPr>
          <a:xfrm>
            <a:off x="0" y="345077"/>
            <a:ext cx="3200400" cy="721724"/>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Team Structure</a:t>
            </a:r>
          </a:p>
        </p:txBody>
      </p:sp>
      <p:sp>
        <p:nvSpPr>
          <p:cNvPr id="16" name="Text Placeholder 2"/>
          <p:cNvSpPr>
            <a:spLocks noGrp="1"/>
          </p:cNvSpPr>
          <p:nvPr>
            <p:ph type="body" sz="quarter" idx="12" hasCustomPrompt="1"/>
          </p:nvPr>
        </p:nvSpPr>
        <p:spPr>
          <a:xfrm>
            <a:off x="203201"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sp>
        <p:nvSpPr>
          <p:cNvPr id="21" name="Picture Placeholder 9"/>
          <p:cNvSpPr>
            <a:spLocks noGrp="1"/>
          </p:cNvSpPr>
          <p:nvPr>
            <p:ph type="pic" sz="quarter" idx="13" hasCustomPrompt="1"/>
          </p:nvPr>
        </p:nvSpPr>
        <p:spPr>
          <a:xfrm>
            <a:off x="382322" y="1450961"/>
            <a:ext cx="838200" cy="1117600"/>
          </a:xfrm>
          <a:prstGeom prst="ellipse">
            <a:avLst/>
          </a:prstGeom>
          <a:noFill/>
        </p:spPr>
        <p:txBody>
          <a:bodyPr anchor="ctr">
            <a:noAutofit/>
          </a:bodyPr>
          <a:lstStyle>
            <a:lvl1pPr marL="0" indent="0" algn="ctr">
              <a:buNone/>
              <a:defRPr sz="800" baseline="0">
                <a:solidFill>
                  <a:schemeClr val="accent2"/>
                </a:solidFill>
                <a:latin typeface="+mj-lt"/>
              </a:defRPr>
            </a:lvl1pPr>
          </a:lstStyle>
          <a:p>
            <a:r>
              <a:rPr lang="en-US"/>
              <a:t>Click here to add Color Image</a:t>
            </a:r>
            <a:endParaRPr lang="en-IN"/>
          </a:p>
        </p:txBody>
      </p:sp>
      <p:sp>
        <p:nvSpPr>
          <p:cNvPr id="30" name="Pladsholder til tekst 62"/>
          <p:cNvSpPr>
            <a:spLocks noGrp="1"/>
          </p:cNvSpPr>
          <p:nvPr>
            <p:ph type="body" sz="quarter" idx="30"/>
          </p:nvPr>
        </p:nvSpPr>
        <p:spPr>
          <a:xfrm>
            <a:off x="382322" y="2582937"/>
            <a:ext cx="1727200" cy="307543"/>
          </a:xfrm>
        </p:spPr>
        <p:txBody>
          <a:bodyPr/>
          <a:lstStyle>
            <a:lvl1pPr marL="0" indent="0" algn="l">
              <a:buNone/>
              <a:defRPr sz="1050" b="1">
                <a:solidFill>
                  <a:schemeClr val="accent1"/>
                </a:solidFill>
              </a:defRPr>
            </a:lvl1pPr>
          </a:lstStyle>
          <a:p>
            <a:r>
              <a:rPr lang="en-GB"/>
              <a:t>Name and Last name</a:t>
            </a:r>
          </a:p>
          <a:p>
            <a:endParaRPr lang="en-GB"/>
          </a:p>
        </p:txBody>
      </p:sp>
      <p:sp>
        <p:nvSpPr>
          <p:cNvPr id="31" name="Pladsholder til tekst 63"/>
          <p:cNvSpPr>
            <a:spLocks noGrp="1"/>
          </p:cNvSpPr>
          <p:nvPr>
            <p:ph type="body" sz="quarter" idx="31" hasCustomPrompt="1"/>
          </p:nvPr>
        </p:nvSpPr>
        <p:spPr>
          <a:xfrm>
            <a:off x="382322" y="2918383"/>
            <a:ext cx="1727200" cy="290800"/>
          </a:xfrm>
        </p:spPr>
        <p:txBody>
          <a:bodyPr/>
          <a:lstStyle>
            <a:lvl1pPr marL="0" indent="0" algn="l">
              <a:buNone/>
              <a:defRPr sz="900" b="1">
                <a:solidFill>
                  <a:schemeClr val="accent1"/>
                </a:solidFill>
              </a:defRPr>
            </a:lvl1pPr>
          </a:lstStyle>
          <a:p>
            <a:r>
              <a:rPr lang="en-GB"/>
              <a:t>Designation</a:t>
            </a:r>
          </a:p>
        </p:txBody>
      </p:sp>
      <p:sp>
        <p:nvSpPr>
          <p:cNvPr id="33" name="Picture Placeholder 9"/>
          <p:cNvSpPr>
            <a:spLocks noGrp="1"/>
          </p:cNvSpPr>
          <p:nvPr>
            <p:ph type="pic" sz="quarter" idx="33" hasCustomPrompt="1"/>
          </p:nvPr>
        </p:nvSpPr>
        <p:spPr>
          <a:xfrm>
            <a:off x="2605492" y="1450961"/>
            <a:ext cx="838200" cy="1117600"/>
          </a:xfrm>
          <a:prstGeom prst="ellipse">
            <a:avLst/>
          </a:prstGeom>
          <a:noFill/>
        </p:spPr>
        <p:txBody>
          <a:bodyPr anchor="ctr">
            <a:noAutofit/>
          </a:bodyPr>
          <a:lstStyle>
            <a:lvl1pPr marL="0" indent="0" algn="ctr">
              <a:buNone/>
              <a:defRPr sz="800" baseline="0">
                <a:solidFill>
                  <a:schemeClr val="accent2"/>
                </a:solidFill>
                <a:latin typeface="+mj-lt"/>
              </a:defRPr>
            </a:lvl1pPr>
          </a:lstStyle>
          <a:p>
            <a:r>
              <a:rPr lang="en-US"/>
              <a:t>Click here to add Color Image</a:t>
            </a:r>
            <a:endParaRPr lang="en-IN"/>
          </a:p>
        </p:txBody>
      </p:sp>
      <p:sp>
        <p:nvSpPr>
          <p:cNvPr id="34" name="Pladsholder til tekst 62"/>
          <p:cNvSpPr>
            <a:spLocks noGrp="1"/>
          </p:cNvSpPr>
          <p:nvPr>
            <p:ph type="body" sz="quarter" idx="34"/>
          </p:nvPr>
        </p:nvSpPr>
        <p:spPr>
          <a:xfrm>
            <a:off x="2605492" y="2582937"/>
            <a:ext cx="1727200" cy="307543"/>
          </a:xfrm>
        </p:spPr>
        <p:txBody>
          <a:bodyPr/>
          <a:lstStyle>
            <a:lvl1pPr marL="0" indent="0" algn="l">
              <a:buNone/>
              <a:defRPr sz="1050" b="1">
                <a:solidFill>
                  <a:schemeClr val="accent1"/>
                </a:solidFill>
              </a:defRPr>
            </a:lvl1pPr>
          </a:lstStyle>
          <a:p>
            <a:r>
              <a:rPr lang="en-GB"/>
              <a:t>Name and Last name</a:t>
            </a:r>
          </a:p>
          <a:p>
            <a:endParaRPr lang="en-GB"/>
          </a:p>
        </p:txBody>
      </p:sp>
      <p:sp>
        <p:nvSpPr>
          <p:cNvPr id="35" name="Pladsholder til tekst 63"/>
          <p:cNvSpPr>
            <a:spLocks noGrp="1"/>
          </p:cNvSpPr>
          <p:nvPr>
            <p:ph type="body" sz="quarter" idx="35" hasCustomPrompt="1"/>
          </p:nvPr>
        </p:nvSpPr>
        <p:spPr>
          <a:xfrm>
            <a:off x="2605492" y="2918383"/>
            <a:ext cx="1727200" cy="290800"/>
          </a:xfrm>
        </p:spPr>
        <p:txBody>
          <a:bodyPr/>
          <a:lstStyle>
            <a:lvl1pPr marL="0" indent="0" algn="l">
              <a:buNone/>
              <a:defRPr sz="900" b="1">
                <a:solidFill>
                  <a:schemeClr val="accent1"/>
                </a:solidFill>
              </a:defRPr>
            </a:lvl1pPr>
          </a:lstStyle>
          <a:p>
            <a:r>
              <a:rPr lang="en-GB"/>
              <a:t>Designation</a:t>
            </a:r>
          </a:p>
        </p:txBody>
      </p:sp>
      <p:sp>
        <p:nvSpPr>
          <p:cNvPr id="37" name="Picture Placeholder 9"/>
          <p:cNvSpPr>
            <a:spLocks noGrp="1"/>
          </p:cNvSpPr>
          <p:nvPr>
            <p:ph type="pic" sz="quarter" idx="37" hasCustomPrompt="1"/>
          </p:nvPr>
        </p:nvSpPr>
        <p:spPr>
          <a:xfrm>
            <a:off x="4828662" y="1450961"/>
            <a:ext cx="838200" cy="1117600"/>
          </a:xfrm>
          <a:prstGeom prst="ellipse">
            <a:avLst/>
          </a:prstGeom>
          <a:noFill/>
        </p:spPr>
        <p:txBody>
          <a:bodyPr anchor="ctr">
            <a:noAutofit/>
          </a:bodyPr>
          <a:lstStyle>
            <a:lvl1pPr marL="0" indent="0" algn="ctr">
              <a:buNone/>
              <a:defRPr sz="800" baseline="0">
                <a:solidFill>
                  <a:schemeClr val="accent2"/>
                </a:solidFill>
                <a:latin typeface="+mj-lt"/>
              </a:defRPr>
            </a:lvl1pPr>
          </a:lstStyle>
          <a:p>
            <a:r>
              <a:rPr lang="en-US"/>
              <a:t>Click here to add Color Image</a:t>
            </a:r>
            <a:endParaRPr lang="en-IN"/>
          </a:p>
        </p:txBody>
      </p:sp>
      <p:sp>
        <p:nvSpPr>
          <p:cNvPr id="38" name="Pladsholder til tekst 62"/>
          <p:cNvSpPr>
            <a:spLocks noGrp="1"/>
          </p:cNvSpPr>
          <p:nvPr>
            <p:ph type="body" sz="quarter" idx="38"/>
          </p:nvPr>
        </p:nvSpPr>
        <p:spPr>
          <a:xfrm>
            <a:off x="4828662" y="2582937"/>
            <a:ext cx="1727200" cy="307543"/>
          </a:xfrm>
        </p:spPr>
        <p:txBody>
          <a:bodyPr/>
          <a:lstStyle>
            <a:lvl1pPr marL="0" indent="0" algn="l">
              <a:buNone/>
              <a:defRPr sz="1050" b="1">
                <a:solidFill>
                  <a:schemeClr val="accent1"/>
                </a:solidFill>
              </a:defRPr>
            </a:lvl1pPr>
          </a:lstStyle>
          <a:p>
            <a:r>
              <a:rPr lang="en-GB"/>
              <a:t>Name and Last name</a:t>
            </a:r>
          </a:p>
          <a:p>
            <a:endParaRPr lang="en-GB"/>
          </a:p>
        </p:txBody>
      </p:sp>
      <p:sp>
        <p:nvSpPr>
          <p:cNvPr id="39" name="Pladsholder til tekst 63"/>
          <p:cNvSpPr>
            <a:spLocks noGrp="1"/>
          </p:cNvSpPr>
          <p:nvPr>
            <p:ph type="body" sz="quarter" idx="39" hasCustomPrompt="1"/>
          </p:nvPr>
        </p:nvSpPr>
        <p:spPr>
          <a:xfrm>
            <a:off x="4828662" y="2918383"/>
            <a:ext cx="1727200" cy="290800"/>
          </a:xfrm>
        </p:spPr>
        <p:txBody>
          <a:bodyPr/>
          <a:lstStyle>
            <a:lvl1pPr marL="0" indent="0" algn="l">
              <a:buNone/>
              <a:defRPr sz="900" b="1">
                <a:solidFill>
                  <a:schemeClr val="accent1"/>
                </a:solidFill>
              </a:defRPr>
            </a:lvl1pPr>
          </a:lstStyle>
          <a:p>
            <a:r>
              <a:rPr lang="en-GB"/>
              <a:t>Designation</a:t>
            </a:r>
          </a:p>
        </p:txBody>
      </p:sp>
      <p:sp>
        <p:nvSpPr>
          <p:cNvPr id="41" name="Picture Placeholder 9"/>
          <p:cNvSpPr>
            <a:spLocks noGrp="1"/>
          </p:cNvSpPr>
          <p:nvPr>
            <p:ph type="pic" sz="quarter" idx="41" hasCustomPrompt="1"/>
          </p:nvPr>
        </p:nvSpPr>
        <p:spPr>
          <a:xfrm>
            <a:off x="7051832" y="1450961"/>
            <a:ext cx="838200" cy="1117600"/>
          </a:xfrm>
          <a:prstGeom prst="ellipse">
            <a:avLst/>
          </a:prstGeom>
          <a:noFill/>
        </p:spPr>
        <p:txBody>
          <a:bodyPr anchor="ctr">
            <a:noAutofit/>
          </a:bodyPr>
          <a:lstStyle>
            <a:lvl1pPr marL="0" indent="0" algn="ctr">
              <a:buNone/>
              <a:defRPr sz="800" baseline="0">
                <a:solidFill>
                  <a:schemeClr val="accent2"/>
                </a:solidFill>
                <a:latin typeface="+mj-lt"/>
              </a:defRPr>
            </a:lvl1pPr>
          </a:lstStyle>
          <a:p>
            <a:r>
              <a:rPr lang="en-US"/>
              <a:t>Click here to add Color Image</a:t>
            </a:r>
            <a:endParaRPr lang="en-IN"/>
          </a:p>
        </p:txBody>
      </p:sp>
      <p:sp>
        <p:nvSpPr>
          <p:cNvPr id="42" name="Pladsholder til tekst 62"/>
          <p:cNvSpPr>
            <a:spLocks noGrp="1"/>
          </p:cNvSpPr>
          <p:nvPr>
            <p:ph type="body" sz="quarter" idx="42"/>
          </p:nvPr>
        </p:nvSpPr>
        <p:spPr>
          <a:xfrm>
            <a:off x="7051832" y="2582937"/>
            <a:ext cx="1727200" cy="307543"/>
          </a:xfrm>
        </p:spPr>
        <p:txBody>
          <a:bodyPr/>
          <a:lstStyle>
            <a:lvl1pPr marL="0" indent="0" algn="l">
              <a:buNone/>
              <a:defRPr sz="1050" b="1">
                <a:solidFill>
                  <a:schemeClr val="accent1"/>
                </a:solidFill>
              </a:defRPr>
            </a:lvl1pPr>
          </a:lstStyle>
          <a:p>
            <a:r>
              <a:rPr lang="en-GB"/>
              <a:t>Name and Last name</a:t>
            </a:r>
          </a:p>
          <a:p>
            <a:endParaRPr lang="en-GB"/>
          </a:p>
        </p:txBody>
      </p:sp>
      <p:sp>
        <p:nvSpPr>
          <p:cNvPr id="43" name="Pladsholder til tekst 63"/>
          <p:cNvSpPr>
            <a:spLocks noGrp="1"/>
          </p:cNvSpPr>
          <p:nvPr>
            <p:ph type="body" sz="quarter" idx="43" hasCustomPrompt="1"/>
          </p:nvPr>
        </p:nvSpPr>
        <p:spPr>
          <a:xfrm>
            <a:off x="7051832" y="2918383"/>
            <a:ext cx="1727200" cy="290800"/>
          </a:xfrm>
        </p:spPr>
        <p:txBody>
          <a:bodyPr/>
          <a:lstStyle>
            <a:lvl1pPr marL="0" indent="0" algn="l">
              <a:buNone/>
              <a:defRPr sz="900" b="1">
                <a:solidFill>
                  <a:schemeClr val="accent1"/>
                </a:solidFill>
              </a:defRPr>
            </a:lvl1pPr>
          </a:lstStyle>
          <a:p>
            <a:r>
              <a:rPr lang="en-GB"/>
              <a:t>Designation</a:t>
            </a:r>
          </a:p>
        </p:txBody>
      </p:sp>
      <p:sp>
        <p:nvSpPr>
          <p:cNvPr id="62" name="Picture Placeholder 9"/>
          <p:cNvSpPr>
            <a:spLocks noGrp="1"/>
          </p:cNvSpPr>
          <p:nvPr>
            <p:ph type="pic" sz="quarter" idx="45" hasCustomPrompt="1"/>
          </p:nvPr>
        </p:nvSpPr>
        <p:spPr>
          <a:xfrm>
            <a:off x="382322" y="4044180"/>
            <a:ext cx="838200" cy="1117600"/>
          </a:xfrm>
          <a:prstGeom prst="ellipse">
            <a:avLst/>
          </a:prstGeom>
          <a:noFill/>
        </p:spPr>
        <p:txBody>
          <a:bodyPr anchor="ctr">
            <a:noAutofit/>
          </a:bodyPr>
          <a:lstStyle>
            <a:lvl1pPr marL="0" indent="0" algn="ctr">
              <a:buNone/>
              <a:defRPr sz="800" baseline="0">
                <a:solidFill>
                  <a:schemeClr val="accent2"/>
                </a:solidFill>
                <a:latin typeface="+mj-lt"/>
              </a:defRPr>
            </a:lvl1pPr>
          </a:lstStyle>
          <a:p>
            <a:r>
              <a:rPr lang="en-US"/>
              <a:t>Click here to add Color Image</a:t>
            </a:r>
            <a:endParaRPr lang="en-IN"/>
          </a:p>
        </p:txBody>
      </p:sp>
      <p:sp>
        <p:nvSpPr>
          <p:cNvPr id="63" name="Pladsholder til tekst 62"/>
          <p:cNvSpPr>
            <a:spLocks noGrp="1"/>
          </p:cNvSpPr>
          <p:nvPr>
            <p:ph type="body" sz="quarter" idx="46"/>
          </p:nvPr>
        </p:nvSpPr>
        <p:spPr>
          <a:xfrm>
            <a:off x="382322" y="5176155"/>
            <a:ext cx="1727200" cy="307543"/>
          </a:xfrm>
        </p:spPr>
        <p:txBody>
          <a:bodyPr/>
          <a:lstStyle>
            <a:lvl1pPr marL="0" indent="0" algn="l">
              <a:buNone/>
              <a:defRPr sz="1050" b="1">
                <a:solidFill>
                  <a:schemeClr val="accent1"/>
                </a:solidFill>
              </a:defRPr>
            </a:lvl1pPr>
          </a:lstStyle>
          <a:p>
            <a:r>
              <a:rPr lang="en-GB"/>
              <a:t>Name and Last name</a:t>
            </a:r>
          </a:p>
          <a:p>
            <a:endParaRPr lang="en-GB"/>
          </a:p>
        </p:txBody>
      </p:sp>
      <p:sp>
        <p:nvSpPr>
          <p:cNvPr id="64" name="Pladsholder til tekst 63"/>
          <p:cNvSpPr>
            <a:spLocks noGrp="1"/>
          </p:cNvSpPr>
          <p:nvPr>
            <p:ph type="body" sz="quarter" idx="47" hasCustomPrompt="1"/>
          </p:nvPr>
        </p:nvSpPr>
        <p:spPr>
          <a:xfrm>
            <a:off x="382322" y="5511601"/>
            <a:ext cx="1727200" cy="290800"/>
          </a:xfrm>
        </p:spPr>
        <p:txBody>
          <a:bodyPr/>
          <a:lstStyle>
            <a:lvl1pPr marL="0" indent="0" algn="l">
              <a:buNone/>
              <a:defRPr sz="900" b="1">
                <a:solidFill>
                  <a:schemeClr val="accent1"/>
                </a:solidFill>
              </a:defRPr>
            </a:lvl1pPr>
          </a:lstStyle>
          <a:p>
            <a:r>
              <a:rPr lang="en-GB"/>
              <a:t>Designation</a:t>
            </a:r>
          </a:p>
        </p:txBody>
      </p:sp>
      <p:sp>
        <p:nvSpPr>
          <p:cNvPr id="66" name="Picture Placeholder 9"/>
          <p:cNvSpPr>
            <a:spLocks noGrp="1"/>
          </p:cNvSpPr>
          <p:nvPr>
            <p:ph type="pic" sz="quarter" idx="49" hasCustomPrompt="1"/>
          </p:nvPr>
        </p:nvSpPr>
        <p:spPr>
          <a:xfrm>
            <a:off x="2605492" y="4044180"/>
            <a:ext cx="838200" cy="1117600"/>
          </a:xfrm>
          <a:prstGeom prst="ellipse">
            <a:avLst/>
          </a:prstGeom>
          <a:noFill/>
        </p:spPr>
        <p:txBody>
          <a:bodyPr anchor="ctr">
            <a:noAutofit/>
          </a:bodyPr>
          <a:lstStyle>
            <a:lvl1pPr marL="0" indent="0" algn="ctr">
              <a:buNone/>
              <a:defRPr sz="800" baseline="0">
                <a:solidFill>
                  <a:schemeClr val="accent2"/>
                </a:solidFill>
                <a:latin typeface="+mj-lt"/>
              </a:defRPr>
            </a:lvl1pPr>
          </a:lstStyle>
          <a:p>
            <a:r>
              <a:rPr lang="en-US"/>
              <a:t>Click here to add Color Image</a:t>
            </a:r>
            <a:endParaRPr lang="en-IN"/>
          </a:p>
        </p:txBody>
      </p:sp>
      <p:sp>
        <p:nvSpPr>
          <p:cNvPr id="67" name="Pladsholder til tekst 62"/>
          <p:cNvSpPr>
            <a:spLocks noGrp="1"/>
          </p:cNvSpPr>
          <p:nvPr>
            <p:ph type="body" sz="quarter" idx="50"/>
          </p:nvPr>
        </p:nvSpPr>
        <p:spPr>
          <a:xfrm>
            <a:off x="2605492" y="5176155"/>
            <a:ext cx="1727200" cy="307543"/>
          </a:xfrm>
        </p:spPr>
        <p:txBody>
          <a:bodyPr/>
          <a:lstStyle>
            <a:lvl1pPr marL="0" indent="0" algn="l">
              <a:buNone/>
              <a:defRPr sz="1050" b="1">
                <a:solidFill>
                  <a:schemeClr val="accent1"/>
                </a:solidFill>
              </a:defRPr>
            </a:lvl1pPr>
          </a:lstStyle>
          <a:p>
            <a:r>
              <a:rPr lang="en-GB"/>
              <a:t>Name and Last name</a:t>
            </a:r>
          </a:p>
          <a:p>
            <a:endParaRPr lang="en-GB"/>
          </a:p>
        </p:txBody>
      </p:sp>
      <p:sp>
        <p:nvSpPr>
          <p:cNvPr id="68" name="Pladsholder til tekst 63"/>
          <p:cNvSpPr>
            <a:spLocks noGrp="1"/>
          </p:cNvSpPr>
          <p:nvPr>
            <p:ph type="body" sz="quarter" idx="51" hasCustomPrompt="1"/>
          </p:nvPr>
        </p:nvSpPr>
        <p:spPr>
          <a:xfrm>
            <a:off x="2605492" y="5511601"/>
            <a:ext cx="1727200" cy="290800"/>
          </a:xfrm>
        </p:spPr>
        <p:txBody>
          <a:bodyPr/>
          <a:lstStyle>
            <a:lvl1pPr marL="0" indent="0" algn="l">
              <a:buNone/>
              <a:defRPr sz="900" b="1">
                <a:solidFill>
                  <a:schemeClr val="accent1"/>
                </a:solidFill>
              </a:defRPr>
            </a:lvl1pPr>
          </a:lstStyle>
          <a:p>
            <a:r>
              <a:rPr lang="en-GB"/>
              <a:t>Designation</a:t>
            </a:r>
          </a:p>
        </p:txBody>
      </p:sp>
      <p:sp>
        <p:nvSpPr>
          <p:cNvPr id="70" name="Picture Placeholder 9"/>
          <p:cNvSpPr>
            <a:spLocks noGrp="1"/>
          </p:cNvSpPr>
          <p:nvPr>
            <p:ph type="pic" sz="quarter" idx="53" hasCustomPrompt="1"/>
          </p:nvPr>
        </p:nvSpPr>
        <p:spPr>
          <a:xfrm>
            <a:off x="4828662" y="4044180"/>
            <a:ext cx="838200" cy="1117600"/>
          </a:xfrm>
          <a:prstGeom prst="ellipse">
            <a:avLst/>
          </a:prstGeom>
          <a:noFill/>
        </p:spPr>
        <p:txBody>
          <a:bodyPr anchor="ctr">
            <a:noAutofit/>
          </a:bodyPr>
          <a:lstStyle>
            <a:lvl1pPr marL="0" indent="0" algn="ctr">
              <a:buNone/>
              <a:defRPr sz="800" baseline="0">
                <a:solidFill>
                  <a:schemeClr val="accent2"/>
                </a:solidFill>
                <a:latin typeface="+mj-lt"/>
              </a:defRPr>
            </a:lvl1pPr>
          </a:lstStyle>
          <a:p>
            <a:r>
              <a:rPr lang="en-US"/>
              <a:t>Click here to add Color Image</a:t>
            </a:r>
            <a:endParaRPr lang="en-IN"/>
          </a:p>
        </p:txBody>
      </p:sp>
      <p:sp>
        <p:nvSpPr>
          <p:cNvPr id="71" name="Pladsholder til tekst 62"/>
          <p:cNvSpPr>
            <a:spLocks noGrp="1"/>
          </p:cNvSpPr>
          <p:nvPr>
            <p:ph type="body" sz="quarter" idx="54"/>
          </p:nvPr>
        </p:nvSpPr>
        <p:spPr>
          <a:xfrm>
            <a:off x="4828662" y="5176155"/>
            <a:ext cx="1727200" cy="307543"/>
          </a:xfrm>
        </p:spPr>
        <p:txBody>
          <a:bodyPr/>
          <a:lstStyle>
            <a:lvl1pPr marL="0" indent="0" algn="l">
              <a:buNone/>
              <a:defRPr sz="1050" b="1">
                <a:solidFill>
                  <a:schemeClr val="accent1"/>
                </a:solidFill>
              </a:defRPr>
            </a:lvl1pPr>
          </a:lstStyle>
          <a:p>
            <a:r>
              <a:rPr lang="en-GB"/>
              <a:t>Name and Last name</a:t>
            </a:r>
          </a:p>
          <a:p>
            <a:endParaRPr lang="en-GB"/>
          </a:p>
        </p:txBody>
      </p:sp>
      <p:sp>
        <p:nvSpPr>
          <p:cNvPr id="72" name="Pladsholder til tekst 63"/>
          <p:cNvSpPr>
            <a:spLocks noGrp="1"/>
          </p:cNvSpPr>
          <p:nvPr>
            <p:ph type="body" sz="quarter" idx="55" hasCustomPrompt="1"/>
          </p:nvPr>
        </p:nvSpPr>
        <p:spPr>
          <a:xfrm>
            <a:off x="4828662" y="5511601"/>
            <a:ext cx="1727200" cy="290800"/>
          </a:xfrm>
        </p:spPr>
        <p:txBody>
          <a:bodyPr/>
          <a:lstStyle>
            <a:lvl1pPr marL="0" indent="0" algn="l">
              <a:buNone/>
              <a:defRPr sz="900" b="1">
                <a:solidFill>
                  <a:schemeClr val="accent1"/>
                </a:solidFill>
              </a:defRPr>
            </a:lvl1pPr>
          </a:lstStyle>
          <a:p>
            <a:r>
              <a:rPr lang="en-GB"/>
              <a:t>Designation</a:t>
            </a:r>
          </a:p>
        </p:txBody>
      </p:sp>
      <p:sp>
        <p:nvSpPr>
          <p:cNvPr id="74" name="Picture Placeholder 9"/>
          <p:cNvSpPr>
            <a:spLocks noGrp="1"/>
          </p:cNvSpPr>
          <p:nvPr>
            <p:ph type="pic" sz="quarter" idx="57" hasCustomPrompt="1"/>
          </p:nvPr>
        </p:nvSpPr>
        <p:spPr>
          <a:xfrm>
            <a:off x="7051832" y="4044180"/>
            <a:ext cx="838200" cy="1117600"/>
          </a:xfrm>
          <a:prstGeom prst="ellipse">
            <a:avLst/>
          </a:prstGeom>
          <a:noFill/>
        </p:spPr>
        <p:txBody>
          <a:bodyPr anchor="ctr">
            <a:noAutofit/>
          </a:bodyPr>
          <a:lstStyle>
            <a:lvl1pPr marL="0" indent="0" algn="ctr">
              <a:buNone/>
              <a:defRPr sz="800" baseline="0">
                <a:solidFill>
                  <a:schemeClr val="accent2"/>
                </a:solidFill>
                <a:latin typeface="+mj-lt"/>
              </a:defRPr>
            </a:lvl1pPr>
          </a:lstStyle>
          <a:p>
            <a:r>
              <a:rPr lang="en-US"/>
              <a:t>Click here to add Color Image</a:t>
            </a:r>
            <a:endParaRPr lang="en-IN"/>
          </a:p>
        </p:txBody>
      </p:sp>
      <p:sp>
        <p:nvSpPr>
          <p:cNvPr id="75" name="Pladsholder til tekst 62"/>
          <p:cNvSpPr>
            <a:spLocks noGrp="1"/>
          </p:cNvSpPr>
          <p:nvPr>
            <p:ph type="body" sz="quarter" idx="58"/>
          </p:nvPr>
        </p:nvSpPr>
        <p:spPr>
          <a:xfrm>
            <a:off x="7051832" y="5176155"/>
            <a:ext cx="1727200" cy="307543"/>
          </a:xfrm>
        </p:spPr>
        <p:txBody>
          <a:bodyPr/>
          <a:lstStyle>
            <a:lvl1pPr marL="0" indent="0" algn="l">
              <a:buNone/>
              <a:defRPr sz="1050" b="1">
                <a:solidFill>
                  <a:schemeClr val="accent1"/>
                </a:solidFill>
              </a:defRPr>
            </a:lvl1pPr>
          </a:lstStyle>
          <a:p>
            <a:r>
              <a:rPr lang="en-GB"/>
              <a:t>Name and Last name</a:t>
            </a:r>
          </a:p>
          <a:p>
            <a:endParaRPr lang="en-GB"/>
          </a:p>
        </p:txBody>
      </p:sp>
      <p:sp>
        <p:nvSpPr>
          <p:cNvPr id="76" name="Pladsholder til tekst 63"/>
          <p:cNvSpPr>
            <a:spLocks noGrp="1"/>
          </p:cNvSpPr>
          <p:nvPr>
            <p:ph type="body" sz="quarter" idx="59" hasCustomPrompt="1"/>
          </p:nvPr>
        </p:nvSpPr>
        <p:spPr>
          <a:xfrm>
            <a:off x="7051832" y="5511601"/>
            <a:ext cx="1727200" cy="290800"/>
          </a:xfrm>
        </p:spPr>
        <p:txBody>
          <a:bodyPr/>
          <a:lstStyle>
            <a:lvl1pPr marL="0" indent="0" algn="l">
              <a:buNone/>
              <a:defRPr sz="900" b="1">
                <a:solidFill>
                  <a:schemeClr val="accent1"/>
                </a:solidFill>
              </a:defRPr>
            </a:lvl1pPr>
          </a:lstStyle>
          <a:p>
            <a:r>
              <a:rPr lang="en-GB"/>
              <a:t>Designation</a:t>
            </a:r>
          </a:p>
        </p:txBody>
      </p:sp>
      <p:sp>
        <p:nvSpPr>
          <p:cNvPr id="78"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79"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80"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cxnSp>
        <p:nvCxnSpPr>
          <p:cNvPr id="36"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40"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Tree>
    <p:extLst>
      <p:ext uri="{BB962C8B-B14F-4D97-AF65-F5344CB8AC3E}">
        <p14:creationId xmlns:p14="http://schemas.microsoft.com/office/powerpoint/2010/main" val="1437361297"/>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userDrawn="1">
  <p:cSld name="20_Thank you">
    <p:bg>
      <p:bgPr>
        <a:solidFill>
          <a:srgbClr val="F2F2F2"/>
        </a:solidFill>
        <a:effectLst/>
      </p:bgPr>
    </p:bg>
    <p:spTree>
      <p:nvGrpSpPr>
        <p:cNvPr id="1" name=""/>
        <p:cNvGrpSpPr/>
        <p:nvPr/>
      </p:nvGrpSpPr>
      <p:grpSpPr>
        <a:xfrm>
          <a:off x="0" y="0"/>
          <a:ext cx="0" cy="0"/>
          <a:chOff x="0" y="0"/>
          <a:chExt cx="0" cy="0"/>
        </a:xfrm>
      </p:grpSpPr>
      <p:sp>
        <p:nvSpPr>
          <p:cNvPr id="22"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23"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24"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7" name="Title 1"/>
          <p:cNvSpPr>
            <a:spLocks noGrp="1"/>
          </p:cNvSpPr>
          <p:nvPr>
            <p:ph type="ctrTitle" hasCustomPrompt="1"/>
          </p:nvPr>
        </p:nvSpPr>
        <p:spPr>
          <a:xfrm>
            <a:off x="4267200" y="1746831"/>
            <a:ext cx="4635500" cy="1554480"/>
          </a:xfrm>
          <a:prstGeom prst="rect">
            <a:avLst/>
          </a:prstGeom>
          <a:noFill/>
        </p:spPr>
        <p:txBody>
          <a:bodyPr wrap="square" rtlCol="0" anchor="ctr">
            <a:noAutofit/>
          </a:bodyPr>
          <a:lstStyle>
            <a:lvl1pPr marL="0" algn="l">
              <a:defRPr lang="en-US" sz="3800" u="sng" dirty="0">
                <a:solidFill>
                  <a:schemeClr val="accent1"/>
                </a:solidFill>
                <a:latin typeface="+mj-lt"/>
                <a:ea typeface="+mn-ea"/>
                <a:cs typeface="Arial"/>
              </a:defRPr>
            </a:lvl1pPr>
          </a:lstStyle>
          <a:p>
            <a:pPr marL="0" lvl="0" algn="l"/>
            <a:r>
              <a:rPr lang="en-US"/>
              <a:t>Thank You </a:t>
            </a:r>
            <a:br>
              <a:rPr lang="en-US"/>
            </a:br>
            <a:r>
              <a:rPr lang="en-US"/>
              <a:t>for your time</a:t>
            </a:r>
          </a:p>
        </p:txBody>
      </p:sp>
      <p:cxnSp>
        <p:nvCxnSpPr>
          <p:cNvPr id="21" name="Straight Connector 20"/>
          <p:cNvCxnSpPr>
            <a:cxnSpLocks/>
          </p:cNvCxnSpPr>
          <p:nvPr userDrawn="1"/>
        </p:nvCxnSpPr>
        <p:spPr>
          <a:xfrm>
            <a:off x="3769835" y="2528304"/>
            <a:ext cx="0" cy="1799491"/>
          </a:xfrm>
          <a:prstGeom prst="line">
            <a:avLst/>
          </a:prstGeom>
          <a:ln w="19050">
            <a:solidFill>
              <a:schemeClr val="bg2">
                <a:lumMod val="50000"/>
              </a:schemeClr>
            </a:solidFill>
            <a:miter lim="400000"/>
          </a:ln>
        </p:spPr>
      </p:cxnSp>
      <p:sp>
        <p:nvSpPr>
          <p:cNvPr id="28" name="Subtitle 2"/>
          <p:cNvSpPr>
            <a:spLocks noGrp="1"/>
          </p:cNvSpPr>
          <p:nvPr>
            <p:ph type="subTitle" idx="1" hasCustomPrompt="1"/>
          </p:nvPr>
        </p:nvSpPr>
        <p:spPr>
          <a:xfrm>
            <a:off x="4267201" y="3807691"/>
            <a:ext cx="3190875" cy="200443"/>
          </a:xfrm>
          <a:prstGeom prst="rect">
            <a:avLst/>
          </a:prstGeom>
          <a:noFill/>
        </p:spPr>
        <p:txBody>
          <a:bodyPr wrap="square" tIns="0" bIns="0" rtlCol="0" anchor="ctr">
            <a:no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lang="en-US" sz="1150" b="1">
                <a:solidFill>
                  <a:schemeClr val="accent2"/>
                </a:solidFill>
                <a:latin typeface="+mj-lt"/>
                <a:cs typeface="Arial"/>
              </a:defRPr>
            </a:lvl1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lang="en-US"/>
              <a:t>Presenter’s first and last name </a:t>
            </a:r>
          </a:p>
        </p:txBody>
      </p:sp>
      <p:sp>
        <p:nvSpPr>
          <p:cNvPr id="29" name="Text Placeholder 16"/>
          <p:cNvSpPr>
            <a:spLocks noGrp="1"/>
          </p:cNvSpPr>
          <p:nvPr>
            <p:ph type="body" sz="quarter" idx="10" hasCustomPrompt="1"/>
          </p:nvPr>
        </p:nvSpPr>
        <p:spPr>
          <a:xfrm>
            <a:off x="4267201" y="4112029"/>
            <a:ext cx="3190875" cy="199083"/>
          </a:xfrm>
          <a:prstGeom prst="rect">
            <a:avLst/>
          </a:prstGeom>
        </p:spPr>
        <p:txBody>
          <a:bodyPr tIns="0" bIns="0" anchor="ctr">
            <a:noAutofit/>
          </a:bodyPr>
          <a:lstStyle>
            <a:lvl1pPr>
              <a:buNone/>
              <a:defRPr kumimoji="0" lang="en-US" sz="950" b="1" i="0" u="none" strike="noStrike" kern="1200" cap="none" spc="0" normalizeH="0" baseline="0" noProof="0" dirty="0" smtClean="0">
                <a:ln>
                  <a:noFill/>
                </a:ln>
                <a:solidFill>
                  <a:schemeClr val="accent2"/>
                </a:solidFill>
                <a:effectLst/>
                <a:uLnTx/>
                <a:uFillTx/>
                <a:latin typeface="+mj-lt"/>
                <a:ea typeface="+mn-ea"/>
                <a:cs typeface="Arial"/>
              </a:defRPr>
            </a:lvl1pPr>
          </a:lstStyle>
          <a:p>
            <a:pPr marL="0" marR="0" lvl="0" indent="0" algn="l" defTabSz="457200" rtl="0" eaLnBrk="1" fontAlgn="auto" latinLnBrk="0" hangingPunct="1">
              <a:lnSpc>
                <a:spcPct val="100000"/>
              </a:lnSpc>
              <a:spcBef>
                <a:spcPct val="20000"/>
              </a:spcBef>
              <a:spcAft>
                <a:spcPts val="0"/>
              </a:spcAft>
              <a:buClrTx/>
              <a:buSzTx/>
              <a:tabLst/>
              <a:defRPr/>
            </a:pPr>
            <a:r>
              <a:rPr lang="en-US"/>
              <a:t>Designation</a:t>
            </a:r>
          </a:p>
        </p:txBody>
      </p:sp>
      <p:sp>
        <p:nvSpPr>
          <p:cNvPr id="30" name="Pladsholder til tekst 20"/>
          <p:cNvSpPr>
            <a:spLocks noGrp="1"/>
          </p:cNvSpPr>
          <p:nvPr>
            <p:ph type="body" sz="quarter" idx="36" hasCustomPrompt="1"/>
          </p:nvPr>
        </p:nvSpPr>
        <p:spPr>
          <a:xfrm>
            <a:off x="4582711" y="4565530"/>
            <a:ext cx="2782294" cy="146194"/>
          </a:xfrm>
        </p:spPr>
        <p:txBody>
          <a:bodyPr wrap="square" tIns="0" bIns="0">
            <a:spAutoFit/>
          </a:bodyPr>
          <a:lstStyle>
            <a:lvl1pPr marL="0" indent="0">
              <a:buFontTx/>
              <a:buNone/>
              <a:defRPr sz="950" b="0" i="0">
                <a:latin typeface="+mn-lt"/>
              </a:defRPr>
            </a:lvl1pPr>
          </a:lstStyle>
          <a:p>
            <a:r>
              <a:rPr lang="en-GB" err="1"/>
              <a:t>Li</a:t>
            </a:r>
            <a:r>
              <a:rPr lang="en-GB" spc="11" err="1"/>
              <a:t>nked</a:t>
            </a:r>
            <a:r>
              <a:rPr lang="en-GB" err="1"/>
              <a:t>i</a:t>
            </a:r>
            <a:r>
              <a:rPr lang="en-GB" spc="11" err="1"/>
              <a:t>n</a:t>
            </a:r>
            <a:r>
              <a:rPr lang="en-GB" spc="11"/>
              <a:t> ID</a:t>
            </a:r>
            <a:endParaRPr lang="en-GB"/>
          </a:p>
        </p:txBody>
      </p:sp>
      <p:sp>
        <p:nvSpPr>
          <p:cNvPr id="31" name="Pladsholder til tekst 22"/>
          <p:cNvSpPr>
            <a:spLocks noGrp="1"/>
          </p:cNvSpPr>
          <p:nvPr>
            <p:ph type="body" sz="quarter" idx="38" hasCustomPrompt="1"/>
          </p:nvPr>
        </p:nvSpPr>
        <p:spPr>
          <a:xfrm>
            <a:off x="4582711" y="4940927"/>
            <a:ext cx="2782294" cy="146194"/>
          </a:xfrm>
        </p:spPr>
        <p:txBody>
          <a:bodyPr wrap="square" tIns="0" bIns="0">
            <a:spAutoFit/>
          </a:bodyPr>
          <a:lstStyle>
            <a:lvl1pPr marL="0" indent="0">
              <a:buFontTx/>
              <a:buNone/>
              <a:defRPr sz="950" b="0" i="0">
                <a:latin typeface="+mn-lt"/>
              </a:defRPr>
            </a:lvl1pPr>
          </a:lstStyle>
          <a:p>
            <a:r>
              <a:rPr lang="en-GB"/>
              <a:t>Twitter ID</a:t>
            </a:r>
          </a:p>
        </p:txBody>
      </p:sp>
      <p:pic>
        <p:nvPicPr>
          <p:cNvPr id="32" name="Picture 2" descr="Image result for linkedin logo"/>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4267200" y="4487576"/>
            <a:ext cx="263124" cy="350832"/>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4" descr="Image result for twitter logo 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4233863" y="4815973"/>
            <a:ext cx="333624" cy="444832"/>
          </a:xfrm>
          <a:prstGeom prst="rect">
            <a:avLst/>
          </a:prstGeom>
          <a:noFill/>
          <a:extLst>
            <a:ext uri="{909E8E84-426E-40DD-AFC4-6F175D3DCCD1}">
              <a14:hiddenFill xmlns:a14="http://schemas.microsoft.com/office/drawing/2010/main">
                <a:solidFill>
                  <a:srgbClr val="FFFFFF"/>
                </a:solidFill>
              </a14:hiddenFill>
            </a:ext>
          </a:extLst>
        </p:spPr>
      </p:pic>
      <p:sp>
        <p:nvSpPr>
          <p:cNvPr id="18"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cxnSp>
        <p:nvCxnSpPr>
          <p:cNvPr id="19"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35" name="Picture 34"/>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26403" y="1920241"/>
            <a:ext cx="2732400" cy="3059305"/>
          </a:xfrm>
          <a:prstGeom prst="rect">
            <a:avLst/>
          </a:prstGeom>
        </p:spPr>
      </p:pic>
    </p:spTree>
    <p:extLst>
      <p:ext uri="{BB962C8B-B14F-4D97-AF65-F5344CB8AC3E}">
        <p14:creationId xmlns:p14="http://schemas.microsoft.com/office/powerpoint/2010/main" val="3991215574"/>
      </p:ext>
    </p:extLst>
  </p:cSld>
  <p:clrMapOvr>
    <a:masterClrMapping/>
  </p:clrMapOvr>
  <p:extLst mod="1">
    <p:ext uri="{DCECCB84-F9BA-43D5-87BE-67443E8EF086}">
      <p15:sldGuideLst xmlns:p15="http://schemas.microsoft.com/office/powerpoint/2012/main">
        <p15:guide id="1" pos="4513" userDrawn="1">
          <p15:clr>
            <a:srgbClr val="FBAE40"/>
          </p15:clr>
        </p15:guide>
      </p15:sldGuideLst>
    </p:ext>
  </p:extLst>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userDrawn="1">
  <p:cSld name="10_Thank you with Client/Partner logo">
    <p:bg>
      <p:bgPr>
        <a:solidFill>
          <a:srgbClr val="F2F2F2"/>
        </a:solidFill>
        <a:effectLst/>
      </p:bgPr>
    </p:bg>
    <p:spTree>
      <p:nvGrpSpPr>
        <p:cNvPr id="1" name=""/>
        <p:cNvGrpSpPr/>
        <p:nvPr/>
      </p:nvGrpSpPr>
      <p:grpSpPr>
        <a:xfrm>
          <a:off x="0" y="0"/>
          <a:ext cx="0" cy="0"/>
          <a:chOff x="0" y="0"/>
          <a:chExt cx="0" cy="0"/>
        </a:xfrm>
      </p:grpSpPr>
      <p:cxnSp>
        <p:nvCxnSpPr>
          <p:cNvPr id="9" name="Straight Connector 8"/>
          <p:cNvCxnSpPr>
            <a:cxnSpLocks/>
          </p:cNvCxnSpPr>
          <p:nvPr/>
        </p:nvCxnSpPr>
        <p:spPr>
          <a:xfrm>
            <a:off x="3769835" y="2528304"/>
            <a:ext cx="0" cy="1799491"/>
          </a:xfrm>
          <a:prstGeom prst="line">
            <a:avLst/>
          </a:prstGeom>
          <a:ln w="19050">
            <a:solidFill>
              <a:schemeClr val="bg2">
                <a:lumMod val="50000"/>
              </a:schemeClr>
            </a:solidFill>
            <a:miter lim="400000"/>
          </a:ln>
        </p:spPr>
      </p:cxnSp>
      <p:sp>
        <p:nvSpPr>
          <p:cNvPr id="22"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23"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24"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21" name="Picture Placeholder 9"/>
          <p:cNvSpPr>
            <a:spLocks noGrp="1"/>
          </p:cNvSpPr>
          <p:nvPr>
            <p:ph type="pic" sz="quarter" idx="12" hasCustomPrompt="1"/>
          </p:nvPr>
        </p:nvSpPr>
        <p:spPr>
          <a:xfrm>
            <a:off x="2342673" y="2604939"/>
            <a:ext cx="1181854" cy="1641989"/>
          </a:xfrm>
          <a:prstGeom prst="rect">
            <a:avLst/>
          </a:prstGeom>
        </p:spPr>
        <p:txBody>
          <a:bodyPr>
            <a:noAutofit/>
          </a:bodyPr>
          <a:lstStyle>
            <a:lvl1pPr marL="0" indent="0" algn="ctr">
              <a:buNone/>
              <a:defRPr sz="1100" baseline="0">
                <a:solidFill>
                  <a:schemeClr val="accent2"/>
                </a:solidFill>
                <a:latin typeface="+mj-lt"/>
              </a:defRPr>
            </a:lvl1pPr>
          </a:lstStyle>
          <a:p>
            <a:r>
              <a:rPr lang="en-US"/>
              <a:t>Click here to add Client / Partner Logo</a:t>
            </a:r>
            <a:endParaRPr lang="en-IN"/>
          </a:p>
        </p:txBody>
      </p:sp>
      <p:sp>
        <p:nvSpPr>
          <p:cNvPr id="16" name="Title 1"/>
          <p:cNvSpPr>
            <a:spLocks noGrp="1"/>
          </p:cNvSpPr>
          <p:nvPr>
            <p:ph type="ctrTitle" hasCustomPrompt="1"/>
          </p:nvPr>
        </p:nvSpPr>
        <p:spPr>
          <a:xfrm>
            <a:off x="4267200" y="1746831"/>
            <a:ext cx="4635500" cy="1554480"/>
          </a:xfrm>
          <a:prstGeom prst="rect">
            <a:avLst/>
          </a:prstGeom>
          <a:noFill/>
        </p:spPr>
        <p:txBody>
          <a:bodyPr wrap="square" rtlCol="0" anchor="ctr">
            <a:noAutofit/>
          </a:bodyPr>
          <a:lstStyle>
            <a:lvl1pPr marL="0" algn="l">
              <a:defRPr lang="en-US" sz="3800" u="sng" dirty="0">
                <a:solidFill>
                  <a:schemeClr val="accent1"/>
                </a:solidFill>
                <a:latin typeface="+mj-lt"/>
                <a:ea typeface="+mn-ea"/>
                <a:cs typeface="Arial"/>
              </a:defRPr>
            </a:lvl1pPr>
          </a:lstStyle>
          <a:p>
            <a:pPr marL="0" lvl="0" algn="l"/>
            <a:r>
              <a:rPr lang="en-US"/>
              <a:t>Thank You </a:t>
            </a:r>
            <a:br>
              <a:rPr lang="en-US"/>
            </a:br>
            <a:r>
              <a:rPr lang="en-US"/>
              <a:t>for your time</a:t>
            </a:r>
          </a:p>
        </p:txBody>
      </p:sp>
      <p:sp>
        <p:nvSpPr>
          <p:cNvPr id="27" name="Subtitle 2"/>
          <p:cNvSpPr>
            <a:spLocks noGrp="1"/>
          </p:cNvSpPr>
          <p:nvPr>
            <p:ph type="subTitle" idx="1" hasCustomPrompt="1"/>
          </p:nvPr>
        </p:nvSpPr>
        <p:spPr>
          <a:xfrm>
            <a:off x="4267201" y="3807691"/>
            <a:ext cx="3190875" cy="200443"/>
          </a:xfrm>
          <a:prstGeom prst="rect">
            <a:avLst/>
          </a:prstGeom>
          <a:noFill/>
        </p:spPr>
        <p:txBody>
          <a:bodyPr wrap="square" tIns="0" bIns="0" rtlCol="0" anchor="ctr">
            <a:no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lang="en-US" sz="1150" b="1">
                <a:solidFill>
                  <a:schemeClr val="accent2"/>
                </a:solidFill>
                <a:latin typeface="+mj-lt"/>
                <a:cs typeface="Arial"/>
              </a:defRPr>
            </a:lvl1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lang="en-US"/>
              <a:t>Presenter’s first and last name </a:t>
            </a:r>
          </a:p>
        </p:txBody>
      </p:sp>
      <p:sp>
        <p:nvSpPr>
          <p:cNvPr id="28" name="Text Placeholder 16"/>
          <p:cNvSpPr>
            <a:spLocks noGrp="1"/>
          </p:cNvSpPr>
          <p:nvPr>
            <p:ph type="body" sz="quarter" idx="10" hasCustomPrompt="1"/>
          </p:nvPr>
        </p:nvSpPr>
        <p:spPr>
          <a:xfrm>
            <a:off x="4267201" y="4112029"/>
            <a:ext cx="3190875" cy="199083"/>
          </a:xfrm>
          <a:prstGeom prst="rect">
            <a:avLst/>
          </a:prstGeom>
        </p:spPr>
        <p:txBody>
          <a:bodyPr tIns="0" bIns="0" anchor="ctr">
            <a:noAutofit/>
          </a:bodyPr>
          <a:lstStyle>
            <a:lvl1pPr>
              <a:buNone/>
              <a:defRPr kumimoji="0" lang="en-US" sz="950" b="1" i="0" u="none" strike="noStrike" kern="1200" cap="none" spc="0" normalizeH="0" baseline="0" noProof="0" dirty="0" smtClean="0">
                <a:ln>
                  <a:noFill/>
                </a:ln>
                <a:solidFill>
                  <a:schemeClr val="accent2"/>
                </a:solidFill>
                <a:effectLst/>
                <a:uLnTx/>
                <a:uFillTx/>
                <a:latin typeface="+mj-lt"/>
                <a:ea typeface="+mn-ea"/>
                <a:cs typeface="Arial"/>
              </a:defRPr>
            </a:lvl1pPr>
          </a:lstStyle>
          <a:p>
            <a:pPr marL="0" marR="0" lvl="0" indent="0" algn="l" defTabSz="457200" rtl="0" eaLnBrk="1" fontAlgn="auto" latinLnBrk="0" hangingPunct="1">
              <a:lnSpc>
                <a:spcPct val="100000"/>
              </a:lnSpc>
              <a:spcBef>
                <a:spcPct val="20000"/>
              </a:spcBef>
              <a:spcAft>
                <a:spcPts val="0"/>
              </a:spcAft>
              <a:buClrTx/>
              <a:buSzTx/>
              <a:tabLst/>
              <a:defRPr/>
            </a:pPr>
            <a:r>
              <a:rPr lang="en-US"/>
              <a:t>Designation</a:t>
            </a:r>
          </a:p>
        </p:txBody>
      </p:sp>
      <p:sp>
        <p:nvSpPr>
          <p:cNvPr id="29" name="Pladsholder til tekst 20"/>
          <p:cNvSpPr>
            <a:spLocks noGrp="1"/>
          </p:cNvSpPr>
          <p:nvPr>
            <p:ph type="body" sz="quarter" idx="36" hasCustomPrompt="1"/>
          </p:nvPr>
        </p:nvSpPr>
        <p:spPr>
          <a:xfrm>
            <a:off x="4582711" y="4565530"/>
            <a:ext cx="2782294" cy="146194"/>
          </a:xfrm>
        </p:spPr>
        <p:txBody>
          <a:bodyPr wrap="square" tIns="0" bIns="0">
            <a:spAutoFit/>
          </a:bodyPr>
          <a:lstStyle>
            <a:lvl1pPr marL="0" indent="0">
              <a:buFontTx/>
              <a:buNone/>
              <a:defRPr sz="950" b="0" i="0">
                <a:latin typeface="+mn-lt"/>
              </a:defRPr>
            </a:lvl1pPr>
          </a:lstStyle>
          <a:p>
            <a:r>
              <a:rPr lang="en-GB" err="1"/>
              <a:t>Li</a:t>
            </a:r>
            <a:r>
              <a:rPr lang="en-GB" spc="11" err="1"/>
              <a:t>nked</a:t>
            </a:r>
            <a:r>
              <a:rPr lang="en-GB" err="1"/>
              <a:t>i</a:t>
            </a:r>
            <a:r>
              <a:rPr lang="en-GB" spc="11" err="1"/>
              <a:t>n</a:t>
            </a:r>
            <a:r>
              <a:rPr lang="en-GB" spc="11"/>
              <a:t> ID</a:t>
            </a:r>
            <a:endParaRPr lang="en-GB"/>
          </a:p>
        </p:txBody>
      </p:sp>
      <p:sp>
        <p:nvSpPr>
          <p:cNvPr id="30" name="Pladsholder til tekst 22"/>
          <p:cNvSpPr>
            <a:spLocks noGrp="1"/>
          </p:cNvSpPr>
          <p:nvPr>
            <p:ph type="body" sz="quarter" idx="38" hasCustomPrompt="1"/>
          </p:nvPr>
        </p:nvSpPr>
        <p:spPr>
          <a:xfrm>
            <a:off x="4582711" y="4940927"/>
            <a:ext cx="2782294" cy="146194"/>
          </a:xfrm>
        </p:spPr>
        <p:txBody>
          <a:bodyPr wrap="square" tIns="0" bIns="0">
            <a:spAutoFit/>
          </a:bodyPr>
          <a:lstStyle>
            <a:lvl1pPr marL="0" indent="0">
              <a:buFontTx/>
              <a:buNone/>
              <a:defRPr sz="950" b="0" i="0">
                <a:latin typeface="+mn-lt"/>
              </a:defRPr>
            </a:lvl1pPr>
          </a:lstStyle>
          <a:p>
            <a:r>
              <a:rPr lang="en-GB"/>
              <a:t>Twitter ID</a:t>
            </a:r>
          </a:p>
        </p:txBody>
      </p:sp>
      <p:pic>
        <p:nvPicPr>
          <p:cNvPr id="31" name="Picture 2" descr="Image result for linkedin logo"/>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4267200" y="4487576"/>
            <a:ext cx="263124" cy="350832"/>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4" descr="Image result for twitter logo 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4233863" y="4815973"/>
            <a:ext cx="333624" cy="444832"/>
          </a:xfrm>
          <a:prstGeom prst="rect">
            <a:avLst/>
          </a:prstGeom>
          <a:noFill/>
          <a:extLst>
            <a:ext uri="{909E8E84-426E-40DD-AFC4-6F175D3DCCD1}">
              <a14:hiddenFill xmlns:a14="http://schemas.microsoft.com/office/drawing/2010/main">
                <a:solidFill>
                  <a:srgbClr val="FFFFFF"/>
                </a:solidFill>
              </a14:hiddenFill>
            </a:ext>
          </a:extLst>
        </p:spPr>
      </p:pic>
      <p:sp>
        <p:nvSpPr>
          <p:cNvPr id="33"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cxnSp>
        <p:nvCxnSpPr>
          <p:cNvPr id="34"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36" name="Picture 35"/>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18693" y="2269080"/>
            <a:ext cx="2123981" cy="2378095"/>
          </a:xfrm>
          <a:prstGeom prst="rect">
            <a:avLst/>
          </a:prstGeom>
        </p:spPr>
      </p:pic>
    </p:spTree>
    <p:extLst>
      <p:ext uri="{BB962C8B-B14F-4D97-AF65-F5344CB8AC3E}">
        <p14:creationId xmlns:p14="http://schemas.microsoft.com/office/powerpoint/2010/main" val="1527025021"/>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userDrawn="1">
  <p:cSld name="10_Section Breaker with Optional B/W image">
    <p:bg>
      <p:bgPr>
        <a:solidFill>
          <a:srgbClr val="F2F2F2"/>
        </a:solidFill>
        <a:effectLst/>
      </p:bgPr>
    </p:bg>
    <p:spTree>
      <p:nvGrpSpPr>
        <p:cNvPr id="1" name=""/>
        <p:cNvGrpSpPr/>
        <p:nvPr/>
      </p:nvGrpSpPr>
      <p:grpSpPr>
        <a:xfrm>
          <a:off x="0" y="0"/>
          <a:ext cx="0" cy="0"/>
          <a:chOff x="0" y="0"/>
          <a:chExt cx="0" cy="0"/>
        </a:xfrm>
      </p:grpSpPr>
      <p:sp>
        <p:nvSpPr>
          <p:cNvPr id="10" name="Picture Placeholder 9"/>
          <p:cNvSpPr>
            <a:spLocks noGrp="1"/>
          </p:cNvSpPr>
          <p:nvPr>
            <p:ph type="pic" sz="quarter" idx="13" hasCustomPrompt="1"/>
          </p:nvPr>
        </p:nvSpPr>
        <p:spPr>
          <a:xfrm>
            <a:off x="2670048" y="0"/>
            <a:ext cx="6473952" cy="6266688"/>
          </a:xfrm>
          <a:prstGeom prst="rect">
            <a:avLst/>
          </a:prstGeom>
        </p:spPr>
        <p:txBody>
          <a:bodyPr>
            <a:noAutofit/>
          </a:bodyPr>
          <a:lstStyle>
            <a:lvl1pPr marL="0" indent="0" algn="ctr">
              <a:buNone/>
              <a:defRPr sz="1600" baseline="0">
                <a:solidFill>
                  <a:schemeClr val="accent2"/>
                </a:solidFill>
                <a:latin typeface="+mn-lt"/>
              </a:defRPr>
            </a:lvl1pPr>
          </a:lstStyle>
          <a:p>
            <a:r>
              <a:rPr lang="en-US" dirty="0"/>
              <a:t>Click icon to add black &amp; white image</a:t>
            </a:r>
          </a:p>
        </p:txBody>
      </p:sp>
      <p:sp>
        <p:nvSpPr>
          <p:cNvPr id="2" name="Title 1"/>
          <p:cNvSpPr>
            <a:spLocks noGrp="1"/>
          </p:cNvSpPr>
          <p:nvPr>
            <p:ph type="ctrTitle" hasCustomPrompt="1"/>
          </p:nvPr>
        </p:nvSpPr>
        <p:spPr>
          <a:xfrm>
            <a:off x="1" y="2353656"/>
            <a:ext cx="5534025" cy="3756689"/>
          </a:xfrm>
          <a:prstGeom prst="rect">
            <a:avLst/>
          </a:prstGeom>
          <a:noFill/>
        </p:spPr>
        <p:txBody>
          <a:bodyPr wrap="square" lIns="0" rtlCol="0" anchor="t" anchorCtr="0">
            <a:noAutofit/>
          </a:bodyPr>
          <a:lstStyle>
            <a:lvl1pPr marL="0" algn="l">
              <a:lnSpc>
                <a:spcPct val="98000"/>
              </a:lnSpc>
              <a:tabLst>
                <a:tab pos="457200" algn="l"/>
              </a:tabLst>
              <a:defRPr lang="en-US" sz="6000" u="sng" dirty="0">
                <a:solidFill>
                  <a:schemeClr val="tx2"/>
                </a:solidFill>
                <a:latin typeface="+mj-lt"/>
                <a:ea typeface="+mn-ea"/>
                <a:cs typeface="Arial"/>
              </a:defRPr>
            </a:lvl1pPr>
          </a:lstStyle>
          <a:p>
            <a:pPr marL="0" lvl="0" algn="l"/>
            <a:r>
              <a:rPr lang="en-US" dirty="0"/>
              <a:t>Section name here in three lines</a:t>
            </a:r>
          </a:p>
        </p:txBody>
      </p:sp>
      <p:sp>
        <p:nvSpPr>
          <p:cNvPr id="18"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dirty="0">
                <a:solidFill>
                  <a:srgbClr val="646363"/>
                </a:solidFill>
              </a:rPr>
              <a:t>© 2017  Wipro</a:t>
            </a:r>
          </a:p>
        </p:txBody>
      </p:sp>
      <p:sp>
        <p:nvSpPr>
          <p:cNvPr id="23"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dirty="0">
                <a:solidFill>
                  <a:srgbClr val="646363"/>
                </a:solidFill>
              </a:rPr>
              <a:t>wipro.com</a:t>
            </a:r>
          </a:p>
        </p:txBody>
      </p:sp>
      <p:sp>
        <p:nvSpPr>
          <p:cNvPr id="24"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dirty="0">
                <a:solidFill>
                  <a:srgbClr val="646363"/>
                </a:solidFill>
              </a:rPr>
              <a:t>confidential</a:t>
            </a:r>
          </a:p>
        </p:txBody>
      </p:sp>
      <p:sp>
        <p:nvSpPr>
          <p:cNvPr id="25" name="Shape 257"/>
          <p:cNvSpPr txBox="1">
            <a:spLocks/>
          </p:cNvSpPr>
          <p:nvPr userDrawn="1"/>
        </p:nvSpPr>
        <p:spPr>
          <a:xfrm>
            <a:off x="8884289" y="6583847"/>
            <a:ext cx="197169" cy="259900"/>
          </a:xfrm>
          <a:prstGeom prst="rect">
            <a:avLst/>
          </a:prstGeom>
          <a:noFill/>
          <a:extLst>
            <a:ext uri="{C572A759-6A51-4108-AA02-DFA0A04FC94B}">
              <ma14:wrappingTextBoxFlag xmlns:ma14="http://schemas.microsoft.com/office/mac/drawingml/2011/main" xmlns=""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dirty="0">
              <a:solidFill>
                <a:srgbClr val="646363"/>
              </a:solidFill>
              <a:sym typeface="Arial"/>
            </a:endParaRPr>
          </a:p>
        </p:txBody>
      </p:sp>
      <p:cxnSp>
        <p:nvCxnSpPr>
          <p:cNvPr id="33"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2869" y="406401"/>
            <a:ext cx="1308100" cy="1464601"/>
          </a:xfrm>
          <a:prstGeom prst="rect">
            <a:avLst/>
          </a:prstGeom>
        </p:spPr>
      </p:pic>
    </p:spTree>
    <p:extLst>
      <p:ext uri="{BB962C8B-B14F-4D97-AF65-F5344CB8AC3E}">
        <p14:creationId xmlns:p14="http://schemas.microsoft.com/office/powerpoint/2010/main" val="2698689185"/>
      </p:ext>
    </p:extLst>
  </p:cSld>
  <p:clrMapOvr>
    <a:masterClrMapping/>
  </p:clrMapOvr>
  <p:extLst mod="1">
    <p:ext uri="{DCECCB84-F9BA-43D5-87BE-67443E8EF086}">
      <p15:sldGuideLst xmlns:p15="http://schemas.microsoft.com/office/powerpoint/2012/main">
        <p15:guide id="1" pos="1656">
          <p15:clr>
            <a:srgbClr val="FBAE40"/>
          </p15:clr>
        </p15:guide>
        <p15:guide id="2" orient="horz" pos="1620">
          <p15:clr>
            <a:srgbClr val="FBAE40"/>
          </p15:clr>
        </p15:guide>
        <p15:guide id="3" orient="horz" pos="2969">
          <p15:clr>
            <a:srgbClr val="FBAE40"/>
          </p15:clr>
        </p15:guide>
      </p15:sldGuideLst>
    </p:ext>
  </p:extLst>
</p:sldLayout>
</file>

<file path=ppt/slideLayouts/slideLayout328.xml><?xml version="1.0" encoding="utf-8"?>
<p:sldLayout xmlns:a="http://schemas.openxmlformats.org/drawingml/2006/main" xmlns:r="http://schemas.openxmlformats.org/officeDocument/2006/relationships" xmlns:p="http://schemas.openxmlformats.org/presentationml/2006/main" userDrawn="1">
  <p:cSld name="10_Blank slide1">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457200" y="143939"/>
            <a:ext cx="8229600" cy="484428"/>
          </a:xfrm>
          <a:prstGeom prst="rect">
            <a:avLst/>
          </a:prstGeom>
          <a:noFill/>
          <a:ln w="9525">
            <a:noFill/>
            <a:miter lim="800000"/>
            <a:headEnd/>
            <a:tailEnd/>
          </a:ln>
        </p:spPr>
        <p:txBody>
          <a:bodyPr vert="horz" wrap="square" lIns="91440" tIns="45720" rIns="91440" bIns="45720" numCol="1" rtlCol="0" anchor="ctr" anchorCtr="0" compatLnSpc="1">
            <a:prstTxWarp prst="textNoShape">
              <a:avLst/>
            </a:prstTxWarp>
            <a:spAutoFit/>
          </a:bodyPr>
          <a:lstStyle>
            <a:lvl1pPr>
              <a:defRPr>
                <a:solidFill>
                  <a:schemeClr val="accent2"/>
                </a:solidFill>
              </a:defRPr>
            </a:lvl1pPr>
          </a:lstStyle>
          <a:p>
            <a:pPr marL="0" lvl="0" eaLnBrk="0" hangingPunct="0">
              <a:spcBef>
                <a:spcPct val="20000"/>
              </a:spcBef>
            </a:pPr>
            <a:r>
              <a:rPr lang="en-US" dirty="0"/>
              <a:t>Two Columns</a:t>
            </a:r>
          </a:p>
        </p:txBody>
      </p:sp>
      <p:sp>
        <p:nvSpPr>
          <p:cNvPr id="6" name="Text Placeholder 6"/>
          <p:cNvSpPr>
            <a:spLocks noGrp="1"/>
          </p:cNvSpPr>
          <p:nvPr>
            <p:ph type="body" sz="quarter" idx="11" hasCustomPrompt="1"/>
          </p:nvPr>
        </p:nvSpPr>
        <p:spPr>
          <a:xfrm>
            <a:off x="752043" y="1667436"/>
            <a:ext cx="3497227" cy="4336293"/>
          </a:xfrm>
          <a:noFill/>
        </p:spPr>
        <p:txBody>
          <a:bodyPr/>
          <a:lstStyle>
            <a:lvl1pPr marL="128588" indent="-128588">
              <a:spcBef>
                <a:spcPts val="900"/>
              </a:spcBef>
              <a:buClr>
                <a:srgbClr val="00B0F0"/>
              </a:buClr>
              <a:buFont typeface="Wingdings" panose="05000000000000000000" pitchFamily="2" charset="2"/>
              <a:buChar char="§"/>
              <a:defRPr sz="1350" baseline="0"/>
            </a:lvl1pPr>
          </a:lstStyle>
          <a:p>
            <a:pPr lvl="0"/>
            <a:r>
              <a:rPr lang="en-US" dirty="0"/>
              <a:t>Column content slide – This is a slide with 2 columns and you can have text in bullet points under each column. You can have separate header for each of the columns in the blue box provided on top of each of the columns.</a:t>
            </a:r>
          </a:p>
          <a:p>
            <a:pPr lvl="0"/>
            <a:r>
              <a:rPr lang="en-US" dirty="0"/>
              <a:t>Heading font size of the column should remain at 30 and the column content font size should not reduce beyond 16.</a:t>
            </a:r>
          </a:p>
        </p:txBody>
      </p:sp>
      <p:sp>
        <p:nvSpPr>
          <p:cNvPr id="12" name="Text Placeholder 6"/>
          <p:cNvSpPr>
            <a:spLocks noGrp="1"/>
          </p:cNvSpPr>
          <p:nvPr>
            <p:ph type="body" sz="quarter" idx="12" hasCustomPrompt="1"/>
          </p:nvPr>
        </p:nvSpPr>
        <p:spPr>
          <a:xfrm>
            <a:off x="4958282" y="1667436"/>
            <a:ext cx="3497227" cy="4336293"/>
          </a:xfrm>
          <a:noFill/>
        </p:spPr>
        <p:txBody>
          <a:bodyPr/>
          <a:lstStyle>
            <a:lvl1pPr marL="128588" indent="-128588">
              <a:spcBef>
                <a:spcPts val="900"/>
              </a:spcBef>
              <a:buClr>
                <a:srgbClr val="00B0F0"/>
              </a:buClr>
              <a:buFont typeface="Wingdings" panose="05000000000000000000" pitchFamily="2" charset="2"/>
              <a:buChar char="§"/>
              <a:defRPr sz="1350" baseline="0"/>
            </a:lvl1pPr>
          </a:lstStyle>
          <a:p>
            <a:pPr lvl="0"/>
            <a:r>
              <a:rPr lang="en-US" dirty="0"/>
              <a:t>Column content slide – This is a slide with 2 columns and you can have text in bullet points under each column. You can have separate header for each of the columns in the blue box provided on top of each of the columns.</a:t>
            </a:r>
          </a:p>
          <a:p>
            <a:pPr lvl="0"/>
            <a:r>
              <a:rPr lang="en-US" dirty="0"/>
              <a:t>Heading font size of the column should remain at 30 and the column content font size should not reduce beyond 16.</a:t>
            </a:r>
          </a:p>
        </p:txBody>
      </p:sp>
      <p:sp>
        <p:nvSpPr>
          <p:cNvPr id="20" name="Text Placeholder 6"/>
          <p:cNvSpPr>
            <a:spLocks noGrp="1"/>
          </p:cNvSpPr>
          <p:nvPr>
            <p:ph type="body" sz="quarter" idx="13" hasCustomPrompt="1"/>
          </p:nvPr>
        </p:nvSpPr>
        <p:spPr>
          <a:xfrm>
            <a:off x="752043" y="914401"/>
            <a:ext cx="3497227" cy="645459"/>
          </a:xfrm>
          <a:noFill/>
          <a:ln>
            <a:solidFill>
              <a:schemeClr val="accent2">
                <a:lumMod val="20000"/>
                <a:lumOff val="80000"/>
              </a:schemeClr>
            </a:solidFill>
          </a:ln>
        </p:spPr>
        <p:txBody>
          <a:bodyPr anchor="ctr"/>
          <a:lstStyle>
            <a:lvl1pPr marL="0" indent="0" algn="ctr">
              <a:spcBef>
                <a:spcPts val="900"/>
              </a:spcBef>
              <a:buClr>
                <a:srgbClr val="00B0F0"/>
              </a:buClr>
              <a:buFontTx/>
              <a:buNone/>
              <a:defRPr sz="1500" b="1" baseline="0"/>
            </a:lvl1pPr>
          </a:lstStyle>
          <a:p>
            <a:pPr lvl="0"/>
            <a:r>
              <a:rPr lang="en-US" dirty="0"/>
              <a:t>Click to Add Title</a:t>
            </a:r>
          </a:p>
        </p:txBody>
      </p:sp>
      <p:sp>
        <p:nvSpPr>
          <p:cNvPr id="21" name="Text Placeholder 6"/>
          <p:cNvSpPr>
            <a:spLocks noGrp="1"/>
          </p:cNvSpPr>
          <p:nvPr>
            <p:ph type="body" sz="quarter" idx="14" hasCustomPrompt="1"/>
          </p:nvPr>
        </p:nvSpPr>
        <p:spPr>
          <a:xfrm>
            <a:off x="4958281" y="914401"/>
            <a:ext cx="3497227" cy="645459"/>
          </a:xfrm>
          <a:noFill/>
          <a:ln>
            <a:solidFill>
              <a:schemeClr val="accent2">
                <a:lumMod val="20000"/>
                <a:lumOff val="80000"/>
              </a:schemeClr>
            </a:solidFill>
          </a:ln>
        </p:spPr>
        <p:txBody>
          <a:bodyPr anchor="ctr"/>
          <a:lstStyle>
            <a:lvl1pPr marL="0" indent="0" algn="ctr">
              <a:spcBef>
                <a:spcPts val="900"/>
              </a:spcBef>
              <a:buClr>
                <a:srgbClr val="00B0F0"/>
              </a:buClr>
              <a:buFontTx/>
              <a:buNone/>
              <a:defRPr sz="1500" b="1" baseline="0"/>
            </a:lvl1pPr>
          </a:lstStyle>
          <a:p>
            <a:pPr lvl="0"/>
            <a:r>
              <a:rPr lang="en-US" dirty="0"/>
              <a:t>Click to Add Title</a:t>
            </a:r>
          </a:p>
        </p:txBody>
      </p:sp>
    </p:spTree>
    <p:extLst>
      <p:ext uri="{BB962C8B-B14F-4D97-AF65-F5344CB8AC3E}">
        <p14:creationId xmlns:p14="http://schemas.microsoft.com/office/powerpoint/2010/main" val="1787819511"/>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userDrawn="1">
  <p:cSld name="21_Thank you">
    <p:bg>
      <p:bgPr>
        <a:solidFill>
          <a:schemeClr val="bg1"/>
        </a:solidFill>
        <a:effectLst/>
      </p:bgPr>
    </p:bg>
    <p:spTree>
      <p:nvGrpSpPr>
        <p:cNvPr id="1" name=""/>
        <p:cNvGrpSpPr/>
        <p:nvPr/>
      </p:nvGrpSpPr>
      <p:grpSpPr>
        <a:xfrm>
          <a:off x="0" y="0"/>
          <a:ext cx="0" cy="0"/>
          <a:chOff x="0" y="0"/>
          <a:chExt cx="0" cy="0"/>
        </a:xfrm>
      </p:grpSpPr>
      <p:sp>
        <p:nvSpPr>
          <p:cNvPr id="5" name="Title 3"/>
          <p:cNvSpPr>
            <a:spLocks noGrp="1"/>
          </p:cNvSpPr>
          <p:nvPr userDrawn="1">
            <p:ph type="ctrTitle" hasCustomPrompt="1"/>
          </p:nvPr>
        </p:nvSpPr>
        <p:spPr>
          <a:xfrm>
            <a:off x="4547712" y="1767650"/>
            <a:ext cx="4203553" cy="553999"/>
          </a:xfrm>
        </p:spPr>
        <p:txBody>
          <a:bodyPr/>
          <a:lstStyle>
            <a:lvl1pPr>
              <a:defRPr/>
            </a:lvl1pPr>
          </a:lstStyle>
          <a:p>
            <a:r>
              <a:rPr lang="en-US" dirty="0"/>
              <a:t>Thank you</a:t>
            </a:r>
          </a:p>
        </p:txBody>
      </p:sp>
      <p:sp>
        <p:nvSpPr>
          <p:cNvPr id="10" name="Text Placeholder 56"/>
          <p:cNvSpPr>
            <a:spLocks noGrp="1"/>
          </p:cNvSpPr>
          <p:nvPr>
            <p:ph type="body" sz="quarter" idx="19" hasCustomPrompt="1"/>
          </p:nvPr>
        </p:nvSpPr>
        <p:spPr>
          <a:xfrm>
            <a:off x="4547710" y="2589327"/>
            <a:ext cx="4158442" cy="707231"/>
          </a:xfrm>
        </p:spPr>
        <p:txBody>
          <a:bodyPr>
            <a:noAutofit/>
          </a:bodyPr>
          <a:lstStyle>
            <a:lvl1pPr marL="0" indent="0" algn="l">
              <a:buNone/>
              <a:defRPr kumimoji="0" lang="en-IN" sz="1800" b="0" i="0" u="none" strike="noStrike" kern="1200" cap="none" spc="0" normalizeH="0" baseline="0" noProof="0" dirty="0" smtClean="0">
                <a:ln>
                  <a:noFill/>
                </a:ln>
                <a:solidFill>
                  <a:schemeClr val="tx1">
                    <a:lumMod val="65000"/>
                    <a:lumOff val="35000"/>
                  </a:schemeClr>
                </a:solidFill>
                <a:effectLst/>
                <a:uLnTx/>
                <a:uFillTx/>
                <a:latin typeface="Arial"/>
                <a:ea typeface="+mn-ea"/>
                <a:cs typeface="Arial"/>
              </a:defRPr>
            </a:lvl1pPr>
          </a:lstStyle>
          <a:p>
            <a:pPr lvl="0"/>
            <a:r>
              <a:rPr lang="en-US" dirty="0"/>
              <a:t>Your Name, </a:t>
            </a:r>
            <a:br>
              <a:rPr lang="en-US" dirty="0"/>
            </a:br>
            <a:r>
              <a:rPr lang="en-US" dirty="0"/>
              <a:t>Designation</a:t>
            </a:r>
            <a:endParaRPr lang="en-IN" dirty="0"/>
          </a:p>
        </p:txBody>
      </p:sp>
      <p:sp>
        <p:nvSpPr>
          <p:cNvPr id="11" name="Text Placeholder 56"/>
          <p:cNvSpPr>
            <a:spLocks noGrp="1"/>
          </p:cNvSpPr>
          <p:nvPr>
            <p:ph type="body" sz="quarter" idx="20" hasCustomPrompt="1"/>
          </p:nvPr>
        </p:nvSpPr>
        <p:spPr>
          <a:xfrm>
            <a:off x="4547710" y="3446237"/>
            <a:ext cx="4158442" cy="314777"/>
          </a:xfrm>
        </p:spPr>
        <p:txBody>
          <a:bodyPr>
            <a:noAutofit/>
          </a:bodyPr>
          <a:lstStyle>
            <a:lvl1pPr algn="l">
              <a:buNone/>
              <a:defRPr kumimoji="0" lang="en-IN" sz="1800" b="0" i="0" u="none" strike="noStrike" kern="1200" cap="none" spc="0" normalizeH="0" baseline="0" noProof="0" dirty="0" smtClean="0">
                <a:ln>
                  <a:noFill/>
                </a:ln>
                <a:solidFill>
                  <a:schemeClr val="tx1">
                    <a:lumMod val="65000"/>
                    <a:lumOff val="35000"/>
                  </a:schemeClr>
                </a:solidFill>
                <a:effectLst/>
                <a:uLnTx/>
                <a:uFillTx/>
                <a:latin typeface="Arial"/>
                <a:ea typeface="+mn-ea"/>
                <a:cs typeface="Arial"/>
              </a:defRPr>
            </a:lvl1pPr>
          </a:lstStyle>
          <a:p>
            <a:pPr lvl="0"/>
            <a:r>
              <a:rPr lang="en-US" dirty="0"/>
              <a:t>Email ID</a:t>
            </a:r>
            <a:endParaRPr lang="en-IN" dirty="0"/>
          </a:p>
        </p:txBody>
      </p:sp>
      <p:sp>
        <p:nvSpPr>
          <p:cNvPr id="8" name="Rectangle 7"/>
          <p:cNvSpPr/>
          <p:nvPr userDrawn="1"/>
        </p:nvSpPr>
        <p:spPr>
          <a:xfrm>
            <a:off x="0" y="647700"/>
            <a:ext cx="9144000" cy="3048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IN" dirty="0">
              <a:solidFill>
                <a:srgbClr val="FFFFFF"/>
              </a:solidFill>
            </a:endParaRPr>
          </a:p>
        </p:txBody>
      </p:sp>
      <p:pic>
        <p:nvPicPr>
          <p:cNvPr id="9" name="Picture 8" descr="WIPRO PPT Design.jpg"/>
          <p:cNvPicPr>
            <a:picLocks noChangeAspect="1"/>
          </p:cNvPicPr>
          <p:nvPr userDrawn="1"/>
        </p:nvPicPr>
        <p:blipFill>
          <a:blip r:embed="rId2"/>
          <a:stretch>
            <a:fillRect/>
          </a:stretch>
        </p:blipFill>
        <p:spPr>
          <a:xfrm>
            <a:off x="5121" y="4471040"/>
            <a:ext cx="9133758" cy="2171061"/>
          </a:xfrm>
          <a:prstGeom prst="rect">
            <a:avLst/>
          </a:prstGeom>
        </p:spPr>
      </p:pic>
      <p:pic>
        <p:nvPicPr>
          <p:cNvPr id="13" name="Picture 12" descr="Slides Master - 51.jpg"/>
          <p:cNvPicPr>
            <a:picLocks noChangeAspect="1"/>
          </p:cNvPicPr>
          <p:nvPr userDrawn="1"/>
        </p:nvPicPr>
        <p:blipFill>
          <a:blip r:embed="rId3"/>
          <a:stretch>
            <a:fillRect/>
          </a:stretch>
        </p:blipFill>
        <p:spPr>
          <a:xfrm>
            <a:off x="2057402" y="1664834"/>
            <a:ext cx="1872342" cy="2084305"/>
          </a:xfrm>
          <a:prstGeom prst="rect">
            <a:avLst/>
          </a:prstGeom>
        </p:spPr>
      </p:pic>
      <p:cxnSp>
        <p:nvCxnSpPr>
          <p:cNvPr id="14" name="Straight Connector 13"/>
          <p:cNvCxnSpPr/>
          <p:nvPr userDrawn="1"/>
        </p:nvCxnSpPr>
        <p:spPr>
          <a:xfrm rot="5400000">
            <a:off x="2814000" y="2781258"/>
            <a:ext cx="2754000" cy="1588"/>
          </a:xfrm>
          <a:prstGeom prst="line">
            <a:avLst/>
          </a:prstGeom>
          <a:ln w="19050">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055334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ontent with Timeline/Roadmap">
    <p:spTree>
      <p:nvGrpSpPr>
        <p:cNvPr id="1" name=""/>
        <p:cNvGrpSpPr/>
        <p:nvPr/>
      </p:nvGrpSpPr>
      <p:grpSpPr>
        <a:xfrm>
          <a:off x="0" y="0"/>
          <a:ext cx="0" cy="0"/>
          <a:chOff x="0" y="0"/>
          <a:chExt cx="0" cy="0"/>
        </a:xfrm>
      </p:grpSpPr>
      <p:sp>
        <p:nvSpPr>
          <p:cNvPr id="38" name="Picture Placeholder 9"/>
          <p:cNvSpPr>
            <a:spLocks noGrp="1"/>
          </p:cNvSpPr>
          <p:nvPr>
            <p:ph type="pic" sz="quarter" idx="52" hasCustomPrompt="1"/>
          </p:nvPr>
        </p:nvSpPr>
        <p:spPr>
          <a:xfrm>
            <a:off x="3378200" y="1079019"/>
            <a:ext cx="5664200" cy="5267231"/>
          </a:xfrm>
          <a:prstGeom prst="rect">
            <a:avLst/>
          </a:prstGeom>
        </p:spPr>
        <p:txBody>
          <a:bodyPr anchor="ctr" anchorCtr="0">
            <a:noAutofit/>
          </a:bodyPr>
          <a:lstStyle>
            <a:lvl1pPr marL="0" indent="0" algn="ctr">
              <a:buNone/>
              <a:defRPr sz="1400" baseline="0">
                <a:solidFill>
                  <a:schemeClr val="accent2"/>
                </a:solidFill>
                <a:latin typeface="+mj-lt"/>
              </a:defRPr>
            </a:lvl1pPr>
          </a:lstStyle>
          <a:p>
            <a:r>
              <a:rPr lang="en-US"/>
              <a:t>Click here to insert a Timeline/Roadmap</a:t>
            </a:r>
            <a:endParaRPr lang="en-IN"/>
          </a:p>
        </p:txBody>
      </p:sp>
      <p:sp>
        <p:nvSpPr>
          <p:cNvPr id="4" name="Text Placeholder 3"/>
          <p:cNvSpPr>
            <a:spLocks noGrp="1"/>
          </p:cNvSpPr>
          <p:nvPr>
            <p:ph type="body" sz="quarter" idx="27" hasCustomPrompt="1"/>
          </p:nvPr>
        </p:nvSpPr>
        <p:spPr>
          <a:xfrm>
            <a:off x="4096702" y="1628259"/>
            <a:ext cx="1392568" cy="164148"/>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vl1pPr>
          </a:lstStyle>
          <a:p>
            <a:pPr lvl="0"/>
            <a:r>
              <a:rPr lang="en-US"/>
              <a:t>Text Placeholder</a:t>
            </a:r>
          </a:p>
        </p:txBody>
      </p:sp>
      <p:sp>
        <p:nvSpPr>
          <p:cNvPr id="25" name="Text Placeholder 3"/>
          <p:cNvSpPr>
            <a:spLocks noGrp="1"/>
          </p:cNvSpPr>
          <p:nvPr>
            <p:ph type="body" sz="quarter" idx="29" hasCustomPrompt="1"/>
          </p:nvPr>
        </p:nvSpPr>
        <p:spPr>
          <a:xfrm>
            <a:off x="5563552" y="1628259"/>
            <a:ext cx="1392568" cy="164148"/>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vl1pPr>
          </a:lstStyle>
          <a:p>
            <a:pPr lvl="0"/>
            <a:r>
              <a:rPr lang="en-US"/>
              <a:t>Text Placeholder</a:t>
            </a:r>
          </a:p>
        </p:txBody>
      </p:sp>
      <p:sp>
        <p:nvSpPr>
          <p:cNvPr id="27" name="Text Placeholder 3"/>
          <p:cNvSpPr>
            <a:spLocks noGrp="1"/>
          </p:cNvSpPr>
          <p:nvPr>
            <p:ph type="body" sz="quarter" idx="31" hasCustomPrompt="1"/>
          </p:nvPr>
        </p:nvSpPr>
        <p:spPr>
          <a:xfrm>
            <a:off x="7049452" y="1628259"/>
            <a:ext cx="1392568" cy="164148"/>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vl1pPr>
          </a:lstStyle>
          <a:p>
            <a:pPr lvl="0"/>
            <a:r>
              <a:rPr lang="en-US"/>
              <a:t>Text Placeholder</a:t>
            </a:r>
          </a:p>
        </p:txBody>
      </p:sp>
      <p:sp>
        <p:nvSpPr>
          <p:cNvPr id="47" name="Title 1"/>
          <p:cNvSpPr>
            <a:spLocks noGrp="1"/>
          </p:cNvSpPr>
          <p:nvPr userDrawn="1">
            <p:ph type="ctrTitle" hasCustomPrompt="1"/>
          </p:nvPr>
        </p:nvSpPr>
        <p:spPr>
          <a:xfrm>
            <a:off x="0" y="345077"/>
            <a:ext cx="3378200" cy="621363"/>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Timeline/Roadmap with text</a:t>
            </a:r>
          </a:p>
        </p:txBody>
      </p:sp>
      <p:sp>
        <p:nvSpPr>
          <p:cNvPr id="8" name="Footer Placeholder 4"/>
          <p:cNvSpPr txBox="1">
            <a:spLocks/>
          </p:cNvSpPr>
          <p:nvPr userDrawn="1"/>
        </p:nvSpPr>
        <p:spPr>
          <a:xfrm>
            <a:off x="7137104" y="6639317"/>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7"/>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7"/>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51"/>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16" name="Text Placeholder 2"/>
          <p:cNvSpPr>
            <a:spLocks noGrp="1"/>
          </p:cNvSpPr>
          <p:nvPr userDrawn="1">
            <p:ph type="body" sz="quarter" idx="12" hasCustomPrompt="1"/>
          </p:nvPr>
        </p:nvSpPr>
        <p:spPr>
          <a:xfrm>
            <a:off x="203205"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sp>
        <p:nvSpPr>
          <p:cNvPr id="43" name="Text Placeholder 3"/>
          <p:cNvSpPr>
            <a:spLocks noGrp="1"/>
          </p:cNvSpPr>
          <p:nvPr>
            <p:ph type="body" sz="quarter" idx="53" hasCustomPrompt="1"/>
          </p:nvPr>
        </p:nvSpPr>
        <p:spPr>
          <a:xfrm>
            <a:off x="4096702" y="5612963"/>
            <a:ext cx="1392568" cy="164148"/>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vl1pPr>
          </a:lstStyle>
          <a:p>
            <a:pPr lvl="0"/>
            <a:r>
              <a:rPr lang="en-US"/>
              <a:t>Text Placeholder</a:t>
            </a:r>
          </a:p>
        </p:txBody>
      </p:sp>
      <p:sp>
        <p:nvSpPr>
          <p:cNvPr id="48" name="Text Placeholder 3"/>
          <p:cNvSpPr>
            <a:spLocks noGrp="1"/>
          </p:cNvSpPr>
          <p:nvPr>
            <p:ph type="body" sz="quarter" idx="54" hasCustomPrompt="1"/>
          </p:nvPr>
        </p:nvSpPr>
        <p:spPr>
          <a:xfrm>
            <a:off x="5563552" y="5612963"/>
            <a:ext cx="1392568" cy="164148"/>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vl1pPr>
          </a:lstStyle>
          <a:p>
            <a:pPr lvl="0"/>
            <a:r>
              <a:rPr lang="en-US"/>
              <a:t>Text Placeholder</a:t>
            </a:r>
          </a:p>
        </p:txBody>
      </p:sp>
      <p:sp>
        <p:nvSpPr>
          <p:cNvPr id="49" name="Text Placeholder 3"/>
          <p:cNvSpPr>
            <a:spLocks noGrp="1"/>
          </p:cNvSpPr>
          <p:nvPr>
            <p:ph type="body" sz="quarter" idx="55" hasCustomPrompt="1"/>
          </p:nvPr>
        </p:nvSpPr>
        <p:spPr>
          <a:xfrm>
            <a:off x="7049452" y="5612963"/>
            <a:ext cx="1392568" cy="164148"/>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vl1pPr>
          </a:lstStyle>
          <a:p>
            <a:pPr lvl="0"/>
            <a:r>
              <a:rPr lang="en-US"/>
              <a:t>Text Placeholder</a:t>
            </a:r>
          </a:p>
        </p:txBody>
      </p:sp>
      <p:sp>
        <p:nvSpPr>
          <p:cNvPr id="50" name="Text Placeholder 2"/>
          <p:cNvSpPr>
            <a:spLocks noGrp="1"/>
          </p:cNvSpPr>
          <p:nvPr>
            <p:ph type="body" sz="quarter" idx="41" hasCustomPrompt="1"/>
          </p:nvPr>
        </p:nvSpPr>
        <p:spPr>
          <a:xfrm>
            <a:off x="203200" y="1715137"/>
            <a:ext cx="654050" cy="865736"/>
          </a:xfrm>
          <a:prstGeom prst="ellipse">
            <a:avLst/>
          </a:prstGeom>
          <a:solidFill>
            <a:schemeClr val="accent6">
              <a:alpha val="60000"/>
            </a:schemeClr>
          </a:solidFill>
          <a:ln>
            <a:noFill/>
          </a:ln>
        </p:spPr>
        <p:txBody>
          <a:bodyPr lIns="0" rIns="0" anchor="ctr" anchorCtr="0"/>
          <a:lstStyle>
            <a:lvl1pPr marL="0" indent="0" algn="l" defTabSz="1828800" rtl="0" eaLnBrk="1" latinLnBrk="0" hangingPunct="1">
              <a:lnSpc>
                <a:spcPct val="100000"/>
              </a:lnSpc>
              <a:spcBef>
                <a:spcPts val="600"/>
              </a:spcBef>
              <a:buClr>
                <a:schemeClr val="accent2"/>
              </a:buClr>
              <a:buFont typeface="Arial" panose="020B0604020202020204" pitchFamily="34" charset="0"/>
              <a:buNone/>
              <a:defRPr lang="en-US" sz="800" b="0" u="sng" kern="1200" dirty="0" smtClean="0">
                <a:solidFill>
                  <a:schemeClr val="bg1"/>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 </a:t>
            </a:r>
          </a:p>
        </p:txBody>
      </p:sp>
      <p:sp>
        <p:nvSpPr>
          <p:cNvPr id="51" name="Text Placeholder 3"/>
          <p:cNvSpPr>
            <a:spLocks noGrp="1"/>
          </p:cNvSpPr>
          <p:nvPr>
            <p:ph type="body" sz="quarter" idx="56" hasCustomPrompt="1"/>
          </p:nvPr>
        </p:nvSpPr>
        <p:spPr>
          <a:xfrm>
            <a:off x="704060" y="1797857"/>
            <a:ext cx="2048669" cy="215444"/>
          </a:xfrm>
        </p:spPr>
        <p:txBody>
          <a:bodyPr wrap="square" lIns="0" tIns="0" rIns="0" bIns="0">
            <a:spAutoFit/>
          </a:bodyPr>
          <a:lstStyle>
            <a:lvl1pPr marL="0" indent="0">
              <a:spcBef>
                <a:spcPts val="0"/>
              </a:spcBef>
              <a:buClr>
                <a:schemeClr val="tx2"/>
              </a:buClr>
              <a:buFont typeface="Arial" panose="020B0604020202020204" pitchFamily="34" charset="0"/>
              <a:buNone/>
              <a:defRPr sz="1400" b="1">
                <a:solidFill>
                  <a:schemeClr val="accent1"/>
                </a:solidFill>
              </a:defRPr>
            </a:lvl1pPr>
          </a:lstStyle>
          <a:p>
            <a:pPr lvl="0"/>
            <a:r>
              <a:rPr lang="en-US"/>
              <a:t>Tempus </a:t>
            </a:r>
            <a:r>
              <a:rPr lang="en-US" err="1"/>
              <a:t>eu</a:t>
            </a:r>
            <a:r>
              <a:rPr lang="en-US"/>
              <a:t> </a:t>
            </a:r>
            <a:r>
              <a:rPr lang="en-US" err="1"/>
              <a:t>orci</a:t>
            </a:r>
            <a:r>
              <a:rPr lang="en-US"/>
              <a:t> in</a:t>
            </a:r>
          </a:p>
        </p:txBody>
      </p:sp>
      <p:sp>
        <p:nvSpPr>
          <p:cNvPr id="55" name="Text Placeholder 3"/>
          <p:cNvSpPr>
            <a:spLocks noGrp="1"/>
          </p:cNvSpPr>
          <p:nvPr>
            <p:ph type="body" sz="quarter" idx="28" hasCustomPrompt="1"/>
          </p:nvPr>
        </p:nvSpPr>
        <p:spPr>
          <a:xfrm>
            <a:off x="704060" y="2092286"/>
            <a:ext cx="2048669" cy="615553"/>
          </a:xfrm>
        </p:spPr>
        <p:txBody>
          <a:bodyPr wrap="square" lIns="0" tIns="0" rIns="0" bIns="0">
            <a:spAutoFit/>
          </a:bodyPr>
          <a:lstStyle>
            <a:lvl1pPr marL="0" indent="0">
              <a:spcBef>
                <a:spcPts val="0"/>
              </a:spcBef>
              <a:buClr>
                <a:schemeClr val="tx2"/>
              </a:buClr>
              <a:buFont typeface="Arial" panose="020B0604020202020204" pitchFamily="34" charset="0"/>
              <a:buNone/>
              <a:defRPr sz="1000" b="0">
                <a:solidFill>
                  <a:schemeClr val="accent1"/>
                </a:solidFill>
              </a:defRPr>
            </a:lvl1pPr>
          </a:lstStyle>
          <a:p>
            <a:pPr lvl="0"/>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endParaRPr lang="en-US"/>
          </a:p>
        </p:txBody>
      </p:sp>
      <p:sp>
        <p:nvSpPr>
          <p:cNvPr id="56" name="Text Placeholder 2"/>
          <p:cNvSpPr>
            <a:spLocks noGrp="1"/>
          </p:cNvSpPr>
          <p:nvPr>
            <p:ph type="body" sz="quarter" idx="57" hasCustomPrompt="1"/>
          </p:nvPr>
        </p:nvSpPr>
        <p:spPr>
          <a:xfrm>
            <a:off x="203200" y="3124837"/>
            <a:ext cx="654050" cy="865736"/>
          </a:xfrm>
          <a:prstGeom prst="ellipse">
            <a:avLst/>
          </a:prstGeom>
          <a:solidFill>
            <a:schemeClr val="accent4">
              <a:alpha val="60000"/>
            </a:schemeClr>
          </a:solidFill>
          <a:ln>
            <a:noFill/>
          </a:ln>
        </p:spPr>
        <p:txBody>
          <a:bodyPr lIns="0" rIns="0" anchor="ctr" anchorCtr="0"/>
          <a:lstStyle>
            <a:lvl1pPr marL="0" indent="0" algn="l" defTabSz="1828800" rtl="0" eaLnBrk="1" latinLnBrk="0" hangingPunct="1">
              <a:lnSpc>
                <a:spcPct val="100000"/>
              </a:lnSpc>
              <a:spcBef>
                <a:spcPts val="600"/>
              </a:spcBef>
              <a:buClr>
                <a:schemeClr val="accent2"/>
              </a:buClr>
              <a:buFont typeface="Arial" panose="020B0604020202020204" pitchFamily="34" charset="0"/>
              <a:buNone/>
              <a:defRPr lang="en-US" sz="800" b="0" u="sng" kern="1200" dirty="0" smtClean="0">
                <a:solidFill>
                  <a:schemeClr val="bg1"/>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 </a:t>
            </a:r>
          </a:p>
        </p:txBody>
      </p:sp>
      <p:sp>
        <p:nvSpPr>
          <p:cNvPr id="57" name="Text Placeholder 3"/>
          <p:cNvSpPr>
            <a:spLocks noGrp="1"/>
          </p:cNvSpPr>
          <p:nvPr>
            <p:ph type="body" sz="quarter" idx="58" hasCustomPrompt="1"/>
          </p:nvPr>
        </p:nvSpPr>
        <p:spPr>
          <a:xfrm>
            <a:off x="704060" y="3207557"/>
            <a:ext cx="2048669" cy="215444"/>
          </a:xfrm>
        </p:spPr>
        <p:txBody>
          <a:bodyPr wrap="square" lIns="0" tIns="0" rIns="0" bIns="0">
            <a:spAutoFit/>
          </a:bodyPr>
          <a:lstStyle>
            <a:lvl1pPr marL="0" indent="0">
              <a:spcBef>
                <a:spcPts val="0"/>
              </a:spcBef>
              <a:buClr>
                <a:schemeClr val="tx2"/>
              </a:buClr>
              <a:buFont typeface="Arial" panose="020B0604020202020204" pitchFamily="34" charset="0"/>
              <a:buNone/>
              <a:defRPr sz="1400" b="1">
                <a:solidFill>
                  <a:schemeClr val="accent1"/>
                </a:solidFill>
              </a:defRPr>
            </a:lvl1pPr>
          </a:lstStyle>
          <a:p>
            <a:pPr lvl="0"/>
            <a:r>
              <a:rPr lang="en-US"/>
              <a:t>Tempus </a:t>
            </a:r>
            <a:r>
              <a:rPr lang="en-US" err="1"/>
              <a:t>eu</a:t>
            </a:r>
            <a:r>
              <a:rPr lang="en-US"/>
              <a:t> </a:t>
            </a:r>
            <a:r>
              <a:rPr lang="en-US" err="1"/>
              <a:t>orci</a:t>
            </a:r>
            <a:r>
              <a:rPr lang="en-US"/>
              <a:t> in</a:t>
            </a:r>
          </a:p>
        </p:txBody>
      </p:sp>
      <p:sp>
        <p:nvSpPr>
          <p:cNvPr id="58" name="Text Placeholder 3"/>
          <p:cNvSpPr>
            <a:spLocks noGrp="1"/>
          </p:cNvSpPr>
          <p:nvPr>
            <p:ph type="body" sz="quarter" idx="59" hasCustomPrompt="1"/>
          </p:nvPr>
        </p:nvSpPr>
        <p:spPr>
          <a:xfrm>
            <a:off x="704060" y="3501986"/>
            <a:ext cx="2048669" cy="615553"/>
          </a:xfrm>
        </p:spPr>
        <p:txBody>
          <a:bodyPr wrap="square" lIns="0" tIns="0" rIns="0" bIns="0">
            <a:spAutoFit/>
          </a:bodyPr>
          <a:lstStyle>
            <a:lvl1pPr marL="0" indent="0">
              <a:spcBef>
                <a:spcPts val="0"/>
              </a:spcBef>
              <a:buClr>
                <a:schemeClr val="tx2"/>
              </a:buClr>
              <a:buFont typeface="Arial" panose="020B0604020202020204" pitchFamily="34" charset="0"/>
              <a:buNone/>
              <a:defRPr sz="1000" b="0">
                <a:solidFill>
                  <a:schemeClr val="accent1"/>
                </a:solidFill>
              </a:defRPr>
            </a:lvl1pPr>
          </a:lstStyle>
          <a:p>
            <a:pPr lvl="0"/>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endParaRPr lang="en-US"/>
          </a:p>
        </p:txBody>
      </p:sp>
      <p:sp>
        <p:nvSpPr>
          <p:cNvPr id="59" name="Text Placeholder 2"/>
          <p:cNvSpPr>
            <a:spLocks noGrp="1"/>
          </p:cNvSpPr>
          <p:nvPr>
            <p:ph type="body" sz="quarter" idx="60" hasCustomPrompt="1"/>
          </p:nvPr>
        </p:nvSpPr>
        <p:spPr>
          <a:xfrm>
            <a:off x="203200" y="4567061"/>
            <a:ext cx="654050" cy="865736"/>
          </a:xfrm>
          <a:prstGeom prst="ellipse">
            <a:avLst/>
          </a:prstGeom>
          <a:solidFill>
            <a:schemeClr val="accent5">
              <a:alpha val="60000"/>
            </a:schemeClr>
          </a:solidFill>
          <a:ln>
            <a:noFill/>
          </a:ln>
        </p:spPr>
        <p:txBody>
          <a:bodyPr lIns="0" rIns="0" anchor="ctr" anchorCtr="0"/>
          <a:lstStyle>
            <a:lvl1pPr marL="0" indent="0" algn="l" defTabSz="1828800" rtl="0" eaLnBrk="1" latinLnBrk="0" hangingPunct="1">
              <a:lnSpc>
                <a:spcPct val="100000"/>
              </a:lnSpc>
              <a:spcBef>
                <a:spcPts val="600"/>
              </a:spcBef>
              <a:buClr>
                <a:schemeClr val="accent2"/>
              </a:buClr>
              <a:buFont typeface="Arial" panose="020B0604020202020204" pitchFamily="34" charset="0"/>
              <a:buNone/>
              <a:defRPr lang="en-US" sz="800" b="0" u="sng" kern="1200" dirty="0" smtClean="0">
                <a:solidFill>
                  <a:schemeClr val="bg1"/>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 </a:t>
            </a:r>
          </a:p>
        </p:txBody>
      </p:sp>
      <p:sp>
        <p:nvSpPr>
          <p:cNvPr id="60" name="Text Placeholder 3"/>
          <p:cNvSpPr>
            <a:spLocks noGrp="1"/>
          </p:cNvSpPr>
          <p:nvPr>
            <p:ph type="body" sz="quarter" idx="61" hasCustomPrompt="1"/>
          </p:nvPr>
        </p:nvSpPr>
        <p:spPr>
          <a:xfrm>
            <a:off x="704060" y="4649781"/>
            <a:ext cx="2048669" cy="215444"/>
          </a:xfrm>
        </p:spPr>
        <p:txBody>
          <a:bodyPr wrap="square" lIns="0" tIns="0" rIns="0" bIns="0">
            <a:spAutoFit/>
          </a:bodyPr>
          <a:lstStyle>
            <a:lvl1pPr marL="0" indent="0">
              <a:spcBef>
                <a:spcPts val="0"/>
              </a:spcBef>
              <a:buClr>
                <a:schemeClr val="tx2"/>
              </a:buClr>
              <a:buFont typeface="Arial" panose="020B0604020202020204" pitchFamily="34" charset="0"/>
              <a:buNone/>
              <a:defRPr sz="1400" b="1">
                <a:solidFill>
                  <a:schemeClr val="accent1"/>
                </a:solidFill>
              </a:defRPr>
            </a:lvl1pPr>
          </a:lstStyle>
          <a:p>
            <a:pPr lvl="0"/>
            <a:r>
              <a:rPr lang="en-US"/>
              <a:t>Tempus </a:t>
            </a:r>
            <a:r>
              <a:rPr lang="en-US" err="1"/>
              <a:t>eu</a:t>
            </a:r>
            <a:r>
              <a:rPr lang="en-US"/>
              <a:t> </a:t>
            </a:r>
            <a:r>
              <a:rPr lang="en-US" err="1"/>
              <a:t>orci</a:t>
            </a:r>
            <a:r>
              <a:rPr lang="en-US"/>
              <a:t> in</a:t>
            </a:r>
          </a:p>
        </p:txBody>
      </p:sp>
      <p:sp>
        <p:nvSpPr>
          <p:cNvPr id="61" name="Text Placeholder 3"/>
          <p:cNvSpPr>
            <a:spLocks noGrp="1"/>
          </p:cNvSpPr>
          <p:nvPr>
            <p:ph type="body" sz="quarter" idx="62" hasCustomPrompt="1"/>
          </p:nvPr>
        </p:nvSpPr>
        <p:spPr>
          <a:xfrm>
            <a:off x="704060" y="4944210"/>
            <a:ext cx="2048669" cy="615553"/>
          </a:xfrm>
        </p:spPr>
        <p:txBody>
          <a:bodyPr wrap="square" lIns="0" tIns="0" rIns="0" bIns="0">
            <a:spAutoFit/>
          </a:bodyPr>
          <a:lstStyle>
            <a:lvl1pPr marL="0" indent="0">
              <a:spcBef>
                <a:spcPts val="0"/>
              </a:spcBef>
              <a:buClr>
                <a:schemeClr val="tx2"/>
              </a:buClr>
              <a:buFont typeface="Arial" panose="020B0604020202020204" pitchFamily="34" charset="0"/>
              <a:buNone/>
              <a:defRPr sz="1000" b="0">
                <a:solidFill>
                  <a:schemeClr val="accent1"/>
                </a:solidFill>
              </a:defRPr>
            </a:lvl1pPr>
          </a:lstStyle>
          <a:p>
            <a:pPr lvl="0"/>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endParaRPr lang="en-US"/>
          </a:p>
        </p:txBody>
      </p:sp>
      <p:cxnSp>
        <p:nvCxnSpPr>
          <p:cNvPr id="28"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29" name="Shape 257"/>
          <p:cNvSpPr txBox="1">
            <a:spLocks/>
          </p:cNvSpPr>
          <p:nvPr userDrawn="1"/>
        </p:nvSpPr>
        <p:spPr>
          <a:xfrm>
            <a:off x="8884293" y="6583847"/>
            <a:ext cx="197169" cy="259900"/>
          </a:xfrm>
          <a:prstGeom prst="rect">
            <a:avLst/>
          </a:prstGeom>
          <a:noFill/>
          <a:extLst>
            <a:ext uri="{C572A759-6A51-4108-AA02-DFA0A04FC94B}">
              <ma14:wrappingTextBoxFlag xmlns:ma14="http://schemas.microsoft.com/office/mac/drawingml/2011/main" xmlns=""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Tree>
    <p:extLst>
      <p:ext uri="{BB962C8B-B14F-4D97-AF65-F5344CB8AC3E}">
        <p14:creationId xmlns:p14="http://schemas.microsoft.com/office/powerpoint/2010/main" val="2712799892"/>
      </p:ext>
    </p:extLst>
  </p:cSld>
  <p:clrMapOvr>
    <a:masterClrMapping/>
  </p:clrMapOvr>
  <p:extLst mod="1">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33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87394" name="Rectangle 2"/>
          <p:cNvSpPr>
            <a:spLocks noGrp="1" noChangeArrowheads="1"/>
          </p:cNvSpPr>
          <p:nvPr>
            <p:ph type="dt" sz="half" idx="2"/>
          </p:nvPr>
        </p:nvSpPr>
        <p:spPr/>
        <p:txBody>
          <a:bodyPr/>
          <a:lstStyle>
            <a:lvl1pPr>
              <a:defRPr/>
            </a:lvl1pPr>
          </a:lstStyle>
          <a:p>
            <a:endParaRPr lang="en-US">
              <a:solidFill>
                <a:srgbClr val="000000"/>
              </a:solidFill>
            </a:endParaRPr>
          </a:p>
        </p:txBody>
      </p:sp>
      <p:sp>
        <p:nvSpPr>
          <p:cNvPr id="187395" name="Rectangle 3"/>
          <p:cNvSpPr>
            <a:spLocks noGrp="1" noChangeArrowheads="1"/>
          </p:cNvSpPr>
          <p:nvPr>
            <p:ph type="ftr" sz="quarter" idx="3"/>
          </p:nvPr>
        </p:nvSpPr>
        <p:spPr>
          <a:xfrm>
            <a:off x="3124200" y="6245225"/>
            <a:ext cx="2895600" cy="476250"/>
          </a:xfrm>
        </p:spPr>
        <p:txBody>
          <a:bodyPr/>
          <a:lstStyle>
            <a:lvl1pPr>
              <a:defRPr sz="1400">
                <a:solidFill>
                  <a:schemeClr val="tx1"/>
                </a:solidFill>
                <a:latin typeface="Arial" charset="0"/>
              </a:defRPr>
            </a:lvl1pPr>
          </a:lstStyle>
          <a:p>
            <a:endParaRPr lang="en-US">
              <a:solidFill>
                <a:srgbClr val="000000"/>
              </a:solidFill>
            </a:endParaRPr>
          </a:p>
        </p:txBody>
      </p:sp>
      <p:sp>
        <p:nvSpPr>
          <p:cNvPr id="187396" name="Rectangle 4"/>
          <p:cNvSpPr>
            <a:spLocks noGrp="1" noChangeArrowheads="1"/>
          </p:cNvSpPr>
          <p:nvPr>
            <p:ph type="sldNum" sz="quarter" idx="4"/>
          </p:nvPr>
        </p:nvSpPr>
        <p:spPr>
          <a:xfrm>
            <a:off x="6553200" y="6245225"/>
            <a:ext cx="2133600" cy="476250"/>
          </a:xfrm>
        </p:spPr>
        <p:txBody>
          <a:bodyPr/>
          <a:lstStyle>
            <a:lvl1pPr>
              <a:defRPr sz="1400">
                <a:solidFill>
                  <a:schemeClr val="tx1"/>
                </a:solidFill>
                <a:latin typeface="Arial" charset="0"/>
              </a:defRPr>
            </a:lvl1pPr>
          </a:lstStyle>
          <a:p>
            <a:fld id="{B6C60F43-D8A5-4B81-B51C-7FDA20582F4D}" type="slidenum">
              <a:rPr lang="en-US">
                <a:solidFill>
                  <a:srgbClr val="000000"/>
                </a:solidFill>
              </a:rPr>
              <a:pPr/>
              <a:t>‹#›</a:t>
            </a:fld>
            <a:endParaRPr lang="en-US">
              <a:solidFill>
                <a:srgbClr val="000000"/>
              </a:solidFill>
            </a:endParaRPr>
          </a:p>
        </p:txBody>
      </p:sp>
      <p:sp>
        <p:nvSpPr>
          <p:cNvPr id="187397" name="Rectangle 5"/>
          <p:cNvSpPr>
            <a:spLocks noGrp="1" noChangeArrowheads="1"/>
          </p:cNvSpPr>
          <p:nvPr>
            <p:ph type="ctrTitle"/>
          </p:nvPr>
        </p:nvSpPr>
        <p:spPr>
          <a:xfrm>
            <a:off x="1219200" y="3505200"/>
            <a:ext cx="7772400" cy="704850"/>
          </a:xfrm>
        </p:spPr>
        <p:txBody>
          <a:bodyPr/>
          <a:lstStyle>
            <a:lvl1pPr algn="r">
              <a:defRPr sz="4400">
                <a:solidFill>
                  <a:srgbClr val="333333"/>
                </a:solidFill>
              </a:defRPr>
            </a:lvl1pPr>
          </a:lstStyle>
          <a:p>
            <a:pPr lvl="0"/>
            <a:r>
              <a:rPr lang="en-US" noProof="0" smtClean="0"/>
              <a:t>Click to edit Master title style</a:t>
            </a:r>
          </a:p>
        </p:txBody>
      </p:sp>
      <p:pic>
        <p:nvPicPr>
          <p:cNvPr id="187398" name="Picture 6" descr="iteration_run_cov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4288"/>
            <a:ext cx="9144000" cy="6899276"/>
          </a:xfrm>
          <a:prstGeom prst="rect">
            <a:avLst/>
          </a:prstGeom>
          <a:noFill/>
          <a:extLst>
            <a:ext uri="{909E8E84-426E-40DD-AFC4-6F175D3DCCD1}">
              <a14:hiddenFill xmlns:a14="http://schemas.microsoft.com/office/drawing/2010/main">
                <a:solidFill>
                  <a:srgbClr val="FFFFFF"/>
                </a:solidFill>
              </a14:hiddenFill>
            </a:ext>
          </a:extLst>
        </p:spPr>
      </p:pic>
      <p:sp>
        <p:nvSpPr>
          <p:cNvPr id="187399" name="Rectangle 7"/>
          <p:cNvSpPr>
            <a:spLocks noGrp="1" noChangeArrowheads="1"/>
          </p:cNvSpPr>
          <p:nvPr>
            <p:ph type="subTitle" idx="1"/>
          </p:nvPr>
        </p:nvSpPr>
        <p:spPr>
          <a:xfrm>
            <a:off x="1524000" y="4343400"/>
            <a:ext cx="7467600" cy="533400"/>
          </a:xfrm>
        </p:spPr>
        <p:txBody>
          <a:bodyPr/>
          <a:lstStyle>
            <a:lvl1pPr marL="0" indent="0" algn="r">
              <a:buFontTx/>
              <a:buNone/>
              <a:defRPr>
                <a:solidFill>
                  <a:srgbClr val="FF0000"/>
                </a:solidFill>
              </a:defRPr>
            </a:lvl1pPr>
          </a:lstStyle>
          <a:p>
            <a:pPr lvl="0"/>
            <a:r>
              <a:rPr lang="en-US" noProof="0" smtClean="0"/>
              <a:t>Click to edit Master subtitle style</a:t>
            </a:r>
          </a:p>
        </p:txBody>
      </p:sp>
    </p:spTree>
    <p:extLst>
      <p:ext uri="{BB962C8B-B14F-4D97-AF65-F5344CB8AC3E}">
        <p14:creationId xmlns:p14="http://schemas.microsoft.com/office/powerpoint/2010/main" val="2673374943"/>
      </p:ext>
    </p:extLst>
  </p:cSld>
  <p:clrMapOvr>
    <a:masterClrMapping/>
  </p:clrMapOvr>
  <p:timing>
    <p:tnLst>
      <p:par>
        <p:cTn id="1" dur="indefinite" restart="never" nodeType="tmRoot"/>
      </p:par>
    </p:tnLst>
  </p:timing>
</p:sldLayout>
</file>

<file path=ppt/slideLayouts/slideLayout33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id-ID"/>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4" name="Date Placeholder 3"/>
          <p:cNvSpPr>
            <a:spLocks noGrp="1"/>
          </p:cNvSpPr>
          <p:nvPr>
            <p:ph type="dt" sz="half" idx="10"/>
          </p:nvPr>
        </p:nvSpPr>
        <p:spPr/>
        <p:txBody>
          <a:bodyPr/>
          <a:lstStyle>
            <a:lvl1pPr>
              <a:defRPr/>
            </a:lvl1pPr>
          </a:lstStyle>
          <a:p>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r>
              <a:rPr lang="en-US">
                <a:solidFill>
                  <a:srgbClr val="808080"/>
                </a:solidFill>
              </a:rPr>
              <a:t>Confidential</a:t>
            </a:r>
          </a:p>
        </p:txBody>
      </p:sp>
      <p:sp>
        <p:nvSpPr>
          <p:cNvPr id="6" name="Slide Number Placeholder 5"/>
          <p:cNvSpPr>
            <a:spLocks noGrp="1"/>
          </p:cNvSpPr>
          <p:nvPr>
            <p:ph type="sldNum" sz="quarter" idx="12"/>
          </p:nvPr>
        </p:nvSpPr>
        <p:spPr/>
        <p:txBody>
          <a:bodyPr/>
          <a:lstStyle>
            <a:lvl1pPr>
              <a:defRPr/>
            </a:lvl1pPr>
          </a:lstStyle>
          <a:p>
            <a:fld id="{D642B797-73DF-40D3-B846-E371976D8356}" type="slidenum">
              <a:rPr lang="en-US">
                <a:solidFill>
                  <a:srgbClr val="FFFFFF"/>
                </a:solidFill>
              </a:rPr>
              <a:pPr/>
              <a:t>‹#›</a:t>
            </a:fld>
            <a:endParaRPr lang="en-US">
              <a:solidFill>
                <a:srgbClr val="FFFFFF"/>
              </a:solidFill>
            </a:endParaRPr>
          </a:p>
        </p:txBody>
      </p:sp>
    </p:spTree>
    <p:extLst>
      <p:ext uri="{BB962C8B-B14F-4D97-AF65-F5344CB8AC3E}">
        <p14:creationId xmlns:p14="http://schemas.microsoft.com/office/powerpoint/2010/main" val="2621492562"/>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id-ID"/>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r>
              <a:rPr lang="en-US">
                <a:solidFill>
                  <a:srgbClr val="808080"/>
                </a:solidFill>
              </a:rPr>
              <a:t>Confidential</a:t>
            </a:r>
          </a:p>
        </p:txBody>
      </p:sp>
      <p:sp>
        <p:nvSpPr>
          <p:cNvPr id="6" name="Slide Number Placeholder 5"/>
          <p:cNvSpPr>
            <a:spLocks noGrp="1"/>
          </p:cNvSpPr>
          <p:nvPr>
            <p:ph type="sldNum" sz="quarter" idx="12"/>
          </p:nvPr>
        </p:nvSpPr>
        <p:spPr/>
        <p:txBody>
          <a:bodyPr/>
          <a:lstStyle>
            <a:lvl1pPr>
              <a:defRPr/>
            </a:lvl1pPr>
          </a:lstStyle>
          <a:p>
            <a:fld id="{87A7D65B-255D-430A-BD61-4E49672F0F13}" type="slidenum">
              <a:rPr lang="en-US">
                <a:solidFill>
                  <a:srgbClr val="FFFFFF"/>
                </a:solidFill>
              </a:rPr>
              <a:pPr/>
              <a:t>‹#›</a:t>
            </a:fld>
            <a:endParaRPr lang="en-US">
              <a:solidFill>
                <a:srgbClr val="FFFFFF"/>
              </a:solidFill>
            </a:endParaRPr>
          </a:p>
        </p:txBody>
      </p:sp>
    </p:spTree>
    <p:extLst>
      <p:ext uri="{BB962C8B-B14F-4D97-AF65-F5344CB8AC3E}">
        <p14:creationId xmlns:p14="http://schemas.microsoft.com/office/powerpoint/2010/main" val="1456329713"/>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id-ID"/>
          </a:p>
        </p:txBody>
      </p:sp>
      <p:sp>
        <p:nvSpPr>
          <p:cNvPr id="3" name="Content Placeholder 2"/>
          <p:cNvSpPr>
            <a:spLocks noGrp="1"/>
          </p:cNvSpPr>
          <p:nvPr>
            <p:ph sz="half" idx="1"/>
          </p:nvPr>
        </p:nvSpPr>
        <p:spPr>
          <a:xfrm>
            <a:off x="228600" y="1143000"/>
            <a:ext cx="4152900" cy="5257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4" name="Content Placeholder 3"/>
          <p:cNvSpPr>
            <a:spLocks noGrp="1"/>
          </p:cNvSpPr>
          <p:nvPr>
            <p:ph sz="half" idx="2"/>
          </p:nvPr>
        </p:nvSpPr>
        <p:spPr>
          <a:xfrm>
            <a:off x="4533900" y="1143000"/>
            <a:ext cx="4152900" cy="5257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5" name="Date Placeholder 4"/>
          <p:cNvSpPr>
            <a:spLocks noGrp="1"/>
          </p:cNvSpPr>
          <p:nvPr>
            <p:ph type="dt" sz="half" idx="10"/>
          </p:nvPr>
        </p:nvSpPr>
        <p:spPr/>
        <p:txBody>
          <a:bodyPr/>
          <a:lstStyle>
            <a:lvl1pPr>
              <a:defRPr/>
            </a:lvl1pPr>
          </a:lstStyle>
          <a:p>
            <a:endParaRPr lang="en-US">
              <a:solidFill>
                <a:srgbClr val="000000"/>
              </a:solidFill>
            </a:endParaRPr>
          </a:p>
        </p:txBody>
      </p:sp>
      <p:sp>
        <p:nvSpPr>
          <p:cNvPr id="6" name="Footer Placeholder 5"/>
          <p:cNvSpPr>
            <a:spLocks noGrp="1"/>
          </p:cNvSpPr>
          <p:nvPr>
            <p:ph type="ftr" sz="quarter" idx="11"/>
          </p:nvPr>
        </p:nvSpPr>
        <p:spPr/>
        <p:txBody>
          <a:bodyPr/>
          <a:lstStyle>
            <a:lvl1pPr>
              <a:defRPr/>
            </a:lvl1pPr>
          </a:lstStyle>
          <a:p>
            <a:r>
              <a:rPr lang="en-US">
                <a:solidFill>
                  <a:srgbClr val="808080"/>
                </a:solidFill>
              </a:rPr>
              <a:t>Confidential</a:t>
            </a:r>
          </a:p>
        </p:txBody>
      </p:sp>
      <p:sp>
        <p:nvSpPr>
          <p:cNvPr id="7" name="Slide Number Placeholder 6"/>
          <p:cNvSpPr>
            <a:spLocks noGrp="1"/>
          </p:cNvSpPr>
          <p:nvPr>
            <p:ph type="sldNum" sz="quarter" idx="12"/>
          </p:nvPr>
        </p:nvSpPr>
        <p:spPr/>
        <p:txBody>
          <a:bodyPr/>
          <a:lstStyle>
            <a:lvl1pPr>
              <a:defRPr/>
            </a:lvl1pPr>
          </a:lstStyle>
          <a:p>
            <a:fld id="{2FFEFA9A-691D-44B8-AC37-4F843F16F237}" type="slidenum">
              <a:rPr lang="en-US">
                <a:solidFill>
                  <a:srgbClr val="FFFFFF"/>
                </a:solidFill>
              </a:rPr>
              <a:pPr/>
              <a:t>‹#›</a:t>
            </a:fld>
            <a:endParaRPr lang="en-US">
              <a:solidFill>
                <a:srgbClr val="FFFFFF"/>
              </a:solidFill>
            </a:endParaRPr>
          </a:p>
        </p:txBody>
      </p:sp>
    </p:spTree>
    <p:extLst>
      <p:ext uri="{BB962C8B-B14F-4D97-AF65-F5344CB8AC3E}">
        <p14:creationId xmlns:p14="http://schemas.microsoft.com/office/powerpoint/2010/main" val="4005673828"/>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endParaRPr lang="id-ID"/>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7" name="Date Placeholder 6"/>
          <p:cNvSpPr>
            <a:spLocks noGrp="1"/>
          </p:cNvSpPr>
          <p:nvPr>
            <p:ph type="dt" sz="half" idx="10"/>
          </p:nvPr>
        </p:nvSpPr>
        <p:spPr/>
        <p:txBody>
          <a:bodyPr/>
          <a:lstStyle>
            <a:lvl1pPr>
              <a:defRPr/>
            </a:lvl1pPr>
          </a:lstStyle>
          <a:p>
            <a:endParaRPr lang="en-US">
              <a:solidFill>
                <a:srgbClr val="000000"/>
              </a:solidFill>
            </a:endParaRPr>
          </a:p>
        </p:txBody>
      </p:sp>
      <p:sp>
        <p:nvSpPr>
          <p:cNvPr id="8" name="Footer Placeholder 7"/>
          <p:cNvSpPr>
            <a:spLocks noGrp="1"/>
          </p:cNvSpPr>
          <p:nvPr>
            <p:ph type="ftr" sz="quarter" idx="11"/>
          </p:nvPr>
        </p:nvSpPr>
        <p:spPr/>
        <p:txBody>
          <a:bodyPr/>
          <a:lstStyle>
            <a:lvl1pPr>
              <a:defRPr/>
            </a:lvl1pPr>
          </a:lstStyle>
          <a:p>
            <a:r>
              <a:rPr lang="en-US">
                <a:solidFill>
                  <a:srgbClr val="808080"/>
                </a:solidFill>
              </a:rPr>
              <a:t>Confidential</a:t>
            </a:r>
          </a:p>
        </p:txBody>
      </p:sp>
      <p:sp>
        <p:nvSpPr>
          <p:cNvPr id="9" name="Slide Number Placeholder 8"/>
          <p:cNvSpPr>
            <a:spLocks noGrp="1"/>
          </p:cNvSpPr>
          <p:nvPr>
            <p:ph type="sldNum" sz="quarter" idx="12"/>
          </p:nvPr>
        </p:nvSpPr>
        <p:spPr/>
        <p:txBody>
          <a:bodyPr/>
          <a:lstStyle>
            <a:lvl1pPr>
              <a:defRPr/>
            </a:lvl1pPr>
          </a:lstStyle>
          <a:p>
            <a:fld id="{ABEC7559-BF10-4FCD-BFFF-442F36583A29}" type="slidenum">
              <a:rPr lang="en-US">
                <a:solidFill>
                  <a:srgbClr val="FFFFFF"/>
                </a:solidFill>
              </a:rPr>
              <a:pPr/>
              <a:t>‹#›</a:t>
            </a:fld>
            <a:endParaRPr lang="en-US">
              <a:solidFill>
                <a:srgbClr val="FFFFFF"/>
              </a:solidFill>
            </a:endParaRPr>
          </a:p>
        </p:txBody>
      </p:sp>
    </p:spTree>
    <p:extLst>
      <p:ext uri="{BB962C8B-B14F-4D97-AF65-F5344CB8AC3E}">
        <p14:creationId xmlns:p14="http://schemas.microsoft.com/office/powerpoint/2010/main" val="3284164732"/>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id-ID"/>
          </a:p>
        </p:txBody>
      </p:sp>
      <p:sp>
        <p:nvSpPr>
          <p:cNvPr id="3" name="Date Placeholder 2"/>
          <p:cNvSpPr>
            <a:spLocks noGrp="1"/>
          </p:cNvSpPr>
          <p:nvPr>
            <p:ph type="dt" sz="half" idx="10"/>
          </p:nvPr>
        </p:nvSpPr>
        <p:spPr/>
        <p:txBody>
          <a:bodyPr/>
          <a:lstStyle>
            <a:lvl1pPr>
              <a:defRPr/>
            </a:lvl1pPr>
          </a:lstStyle>
          <a:p>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808080"/>
                </a:solidFill>
              </a:rPr>
              <a:t>Confidential</a:t>
            </a:r>
          </a:p>
        </p:txBody>
      </p:sp>
      <p:sp>
        <p:nvSpPr>
          <p:cNvPr id="5" name="Slide Number Placeholder 4"/>
          <p:cNvSpPr>
            <a:spLocks noGrp="1"/>
          </p:cNvSpPr>
          <p:nvPr>
            <p:ph type="sldNum" sz="quarter" idx="12"/>
          </p:nvPr>
        </p:nvSpPr>
        <p:spPr/>
        <p:txBody>
          <a:bodyPr/>
          <a:lstStyle>
            <a:lvl1pPr>
              <a:defRPr/>
            </a:lvl1pPr>
          </a:lstStyle>
          <a:p>
            <a:fld id="{7A587B79-5534-4D3B-8D12-2FDA4BE03AD1}" type="slidenum">
              <a:rPr lang="en-US">
                <a:solidFill>
                  <a:srgbClr val="FFFFFF"/>
                </a:solidFill>
              </a:rPr>
              <a:pPr/>
              <a:t>‹#›</a:t>
            </a:fld>
            <a:endParaRPr lang="en-US">
              <a:solidFill>
                <a:srgbClr val="FFFFFF"/>
              </a:solidFill>
            </a:endParaRPr>
          </a:p>
        </p:txBody>
      </p:sp>
    </p:spTree>
    <p:extLst>
      <p:ext uri="{BB962C8B-B14F-4D97-AF65-F5344CB8AC3E}">
        <p14:creationId xmlns:p14="http://schemas.microsoft.com/office/powerpoint/2010/main" val="4208924926"/>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solidFill>
                <a:srgbClr val="000000"/>
              </a:solidFill>
            </a:endParaRPr>
          </a:p>
        </p:txBody>
      </p:sp>
      <p:sp>
        <p:nvSpPr>
          <p:cNvPr id="3" name="Footer Placeholder 2"/>
          <p:cNvSpPr>
            <a:spLocks noGrp="1"/>
          </p:cNvSpPr>
          <p:nvPr>
            <p:ph type="ftr" sz="quarter" idx="11"/>
          </p:nvPr>
        </p:nvSpPr>
        <p:spPr/>
        <p:txBody>
          <a:bodyPr/>
          <a:lstStyle>
            <a:lvl1pPr>
              <a:defRPr/>
            </a:lvl1pPr>
          </a:lstStyle>
          <a:p>
            <a:r>
              <a:rPr lang="en-US">
                <a:solidFill>
                  <a:srgbClr val="808080"/>
                </a:solidFill>
              </a:rPr>
              <a:t>Confidential</a:t>
            </a:r>
          </a:p>
        </p:txBody>
      </p:sp>
      <p:sp>
        <p:nvSpPr>
          <p:cNvPr id="4" name="Slide Number Placeholder 3"/>
          <p:cNvSpPr>
            <a:spLocks noGrp="1"/>
          </p:cNvSpPr>
          <p:nvPr>
            <p:ph type="sldNum" sz="quarter" idx="12"/>
          </p:nvPr>
        </p:nvSpPr>
        <p:spPr/>
        <p:txBody>
          <a:bodyPr/>
          <a:lstStyle>
            <a:lvl1pPr>
              <a:defRPr/>
            </a:lvl1pPr>
          </a:lstStyle>
          <a:p>
            <a:fld id="{7BEEF5C7-4CE5-4449-BA8C-2B639F2C1534}" type="slidenum">
              <a:rPr lang="en-US">
                <a:solidFill>
                  <a:srgbClr val="FFFFFF"/>
                </a:solidFill>
              </a:rPr>
              <a:pPr/>
              <a:t>‹#›</a:t>
            </a:fld>
            <a:endParaRPr lang="en-US">
              <a:solidFill>
                <a:srgbClr val="FFFFFF"/>
              </a:solidFill>
            </a:endParaRPr>
          </a:p>
        </p:txBody>
      </p:sp>
    </p:spTree>
    <p:extLst>
      <p:ext uri="{BB962C8B-B14F-4D97-AF65-F5344CB8AC3E}">
        <p14:creationId xmlns:p14="http://schemas.microsoft.com/office/powerpoint/2010/main" val="661623441"/>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id-ID"/>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a:solidFill>
                <a:srgbClr val="000000"/>
              </a:solidFill>
            </a:endParaRPr>
          </a:p>
        </p:txBody>
      </p:sp>
      <p:sp>
        <p:nvSpPr>
          <p:cNvPr id="6" name="Footer Placeholder 5"/>
          <p:cNvSpPr>
            <a:spLocks noGrp="1"/>
          </p:cNvSpPr>
          <p:nvPr>
            <p:ph type="ftr" sz="quarter" idx="11"/>
          </p:nvPr>
        </p:nvSpPr>
        <p:spPr/>
        <p:txBody>
          <a:bodyPr/>
          <a:lstStyle>
            <a:lvl1pPr>
              <a:defRPr/>
            </a:lvl1pPr>
          </a:lstStyle>
          <a:p>
            <a:r>
              <a:rPr lang="en-US">
                <a:solidFill>
                  <a:srgbClr val="808080"/>
                </a:solidFill>
              </a:rPr>
              <a:t>Confidential</a:t>
            </a:r>
          </a:p>
        </p:txBody>
      </p:sp>
      <p:sp>
        <p:nvSpPr>
          <p:cNvPr id="7" name="Slide Number Placeholder 6"/>
          <p:cNvSpPr>
            <a:spLocks noGrp="1"/>
          </p:cNvSpPr>
          <p:nvPr>
            <p:ph type="sldNum" sz="quarter" idx="12"/>
          </p:nvPr>
        </p:nvSpPr>
        <p:spPr/>
        <p:txBody>
          <a:bodyPr/>
          <a:lstStyle>
            <a:lvl1pPr>
              <a:defRPr/>
            </a:lvl1pPr>
          </a:lstStyle>
          <a:p>
            <a:fld id="{0309627F-84C9-47C7-99B9-B4913838CE50}" type="slidenum">
              <a:rPr lang="en-US">
                <a:solidFill>
                  <a:srgbClr val="FFFFFF"/>
                </a:solidFill>
              </a:rPr>
              <a:pPr/>
              <a:t>‹#›</a:t>
            </a:fld>
            <a:endParaRPr lang="en-US">
              <a:solidFill>
                <a:srgbClr val="FFFFFF"/>
              </a:solidFill>
            </a:endParaRPr>
          </a:p>
        </p:txBody>
      </p:sp>
    </p:spTree>
    <p:extLst>
      <p:ext uri="{BB962C8B-B14F-4D97-AF65-F5344CB8AC3E}">
        <p14:creationId xmlns:p14="http://schemas.microsoft.com/office/powerpoint/2010/main" val="1603944449"/>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id-ID"/>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d-ID"/>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a:solidFill>
                <a:srgbClr val="000000"/>
              </a:solidFill>
            </a:endParaRPr>
          </a:p>
        </p:txBody>
      </p:sp>
      <p:sp>
        <p:nvSpPr>
          <p:cNvPr id="6" name="Footer Placeholder 5"/>
          <p:cNvSpPr>
            <a:spLocks noGrp="1"/>
          </p:cNvSpPr>
          <p:nvPr>
            <p:ph type="ftr" sz="quarter" idx="11"/>
          </p:nvPr>
        </p:nvSpPr>
        <p:spPr/>
        <p:txBody>
          <a:bodyPr/>
          <a:lstStyle>
            <a:lvl1pPr>
              <a:defRPr/>
            </a:lvl1pPr>
          </a:lstStyle>
          <a:p>
            <a:r>
              <a:rPr lang="en-US">
                <a:solidFill>
                  <a:srgbClr val="808080"/>
                </a:solidFill>
              </a:rPr>
              <a:t>Confidential</a:t>
            </a:r>
          </a:p>
        </p:txBody>
      </p:sp>
      <p:sp>
        <p:nvSpPr>
          <p:cNvPr id="7" name="Slide Number Placeholder 6"/>
          <p:cNvSpPr>
            <a:spLocks noGrp="1"/>
          </p:cNvSpPr>
          <p:nvPr>
            <p:ph type="sldNum" sz="quarter" idx="12"/>
          </p:nvPr>
        </p:nvSpPr>
        <p:spPr/>
        <p:txBody>
          <a:bodyPr/>
          <a:lstStyle>
            <a:lvl1pPr>
              <a:defRPr/>
            </a:lvl1pPr>
          </a:lstStyle>
          <a:p>
            <a:fld id="{920153D3-FCC4-48F6-BF92-5F69155DE064}" type="slidenum">
              <a:rPr lang="en-US">
                <a:solidFill>
                  <a:srgbClr val="FFFFFF"/>
                </a:solidFill>
              </a:rPr>
              <a:pPr/>
              <a:t>‹#›</a:t>
            </a:fld>
            <a:endParaRPr lang="en-US">
              <a:solidFill>
                <a:srgbClr val="FFFFFF"/>
              </a:solidFill>
            </a:endParaRPr>
          </a:p>
        </p:txBody>
      </p:sp>
    </p:spTree>
    <p:extLst>
      <p:ext uri="{BB962C8B-B14F-4D97-AF65-F5344CB8AC3E}">
        <p14:creationId xmlns:p14="http://schemas.microsoft.com/office/powerpoint/2010/main" val="1360861776"/>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id-ID"/>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4" name="Date Placeholder 3"/>
          <p:cNvSpPr>
            <a:spLocks noGrp="1"/>
          </p:cNvSpPr>
          <p:nvPr>
            <p:ph type="dt" sz="half" idx="10"/>
          </p:nvPr>
        </p:nvSpPr>
        <p:spPr/>
        <p:txBody>
          <a:bodyPr/>
          <a:lstStyle>
            <a:lvl1pPr>
              <a:defRPr/>
            </a:lvl1pPr>
          </a:lstStyle>
          <a:p>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r>
              <a:rPr lang="en-US">
                <a:solidFill>
                  <a:srgbClr val="808080"/>
                </a:solidFill>
              </a:rPr>
              <a:t>Confidential</a:t>
            </a:r>
          </a:p>
        </p:txBody>
      </p:sp>
      <p:sp>
        <p:nvSpPr>
          <p:cNvPr id="6" name="Slide Number Placeholder 5"/>
          <p:cNvSpPr>
            <a:spLocks noGrp="1"/>
          </p:cNvSpPr>
          <p:nvPr>
            <p:ph type="sldNum" sz="quarter" idx="12"/>
          </p:nvPr>
        </p:nvSpPr>
        <p:spPr/>
        <p:txBody>
          <a:bodyPr/>
          <a:lstStyle>
            <a:lvl1pPr>
              <a:defRPr/>
            </a:lvl1pPr>
          </a:lstStyle>
          <a:p>
            <a:fld id="{B095E5B9-B248-46F9-95E2-771558850101}" type="slidenum">
              <a:rPr lang="en-US">
                <a:solidFill>
                  <a:srgbClr val="FFFFFF"/>
                </a:solidFill>
              </a:rPr>
              <a:pPr/>
              <a:t>‹#›</a:t>
            </a:fld>
            <a:endParaRPr lang="en-US">
              <a:solidFill>
                <a:srgbClr val="FFFFFF"/>
              </a:solidFill>
            </a:endParaRPr>
          </a:p>
        </p:txBody>
      </p:sp>
    </p:spTree>
    <p:extLst>
      <p:ext uri="{BB962C8B-B14F-4D97-AF65-F5344CB8AC3E}">
        <p14:creationId xmlns:p14="http://schemas.microsoft.com/office/powerpoint/2010/main" val="310020349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ase Study with Colored image">
    <p:spTree>
      <p:nvGrpSpPr>
        <p:cNvPr id="1" name=""/>
        <p:cNvGrpSpPr/>
        <p:nvPr/>
      </p:nvGrpSpPr>
      <p:grpSpPr>
        <a:xfrm>
          <a:off x="0" y="0"/>
          <a:ext cx="0" cy="0"/>
          <a:chOff x="0" y="0"/>
          <a:chExt cx="0" cy="0"/>
        </a:xfrm>
      </p:grpSpPr>
      <p:sp>
        <p:nvSpPr>
          <p:cNvPr id="28" name="Picture Placeholder 4"/>
          <p:cNvSpPr>
            <a:spLocks noGrp="1"/>
          </p:cNvSpPr>
          <p:nvPr>
            <p:ph type="pic" sz="quarter" idx="36" hasCustomPrompt="1"/>
          </p:nvPr>
        </p:nvSpPr>
        <p:spPr>
          <a:xfrm>
            <a:off x="4303719" y="0"/>
            <a:ext cx="3499859" cy="6512984"/>
          </a:xfrm>
        </p:spPr>
        <p:txBody>
          <a:bodyPr/>
          <a:lstStyle>
            <a:lvl1pPr marL="0" marR="0" indent="0" algn="l" defTabSz="457200" rtl="0" eaLnBrk="1" fontAlgn="auto" latinLnBrk="0" hangingPunct="1">
              <a:lnSpc>
                <a:spcPct val="100000"/>
              </a:lnSpc>
              <a:spcBef>
                <a:spcPts val="600"/>
              </a:spcBef>
              <a:spcAft>
                <a:spcPts val="0"/>
              </a:spcAft>
              <a:buClr>
                <a:srgbClr val="00B0F0"/>
              </a:buClr>
              <a:buSzTx/>
              <a:buFont typeface="Wingdings" pitchFamily="2" charset="2"/>
              <a:buNone/>
              <a:tabLst/>
              <a:defRPr sz="1600"/>
            </a:lvl1pPr>
          </a:lstStyle>
          <a:p>
            <a:pPr marL="0" marR="0" lvl="0" indent="0" algn="l" defTabSz="457200" rtl="0" eaLnBrk="1" fontAlgn="auto" latinLnBrk="0" hangingPunct="1">
              <a:lnSpc>
                <a:spcPct val="100000"/>
              </a:lnSpc>
              <a:spcBef>
                <a:spcPts val="600"/>
              </a:spcBef>
              <a:spcAft>
                <a:spcPts val="0"/>
              </a:spcAft>
              <a:buClr>
                <a:srgbClr val="00B0F0"/>
              </a:buClr>
              <a:buSzTx/>
              <a:buFont typeface="Wingdings" pitchFamily="2" charset="2"/>
              <a:buNone/>
              <a:tabLst/>
              <a:defRPr/>
            </a:pPr>
            <a:r>
              <a:rPr lang="en-US"/>
              <a:t>Click here to </a:t>
            </a:r>
            <a:br>
              <a:rPr lang="en-US"/>
            </a:br>
            <a:r>
              <a:rPr lang="en-US"/>
              <a:t>add Color Image</a:t>
            </a:r>
          </a:p>
        </p:txBody>
      </p:sp>
      <p:sp>
        <p:nvSpPr>
          <p:cNvPr id="25" name="Text Placeholder 5"/>
          <p:cNvSpPr>
            <a:spLocks noGrp="1"/>
          </p:cNvSpPr>
          <p:nvPr>
            <p:ph type="body" sz="quarter" idx="38"/>
          </p:nvPr>
        </p:nvSpPr>
        <p:spPr>
          <a:xfrm>
            <a:off x="6221676" y="1"/>
            <a:ext cx="2921000" cy="6525491"/>
          </a:xfrm>
          <a:solidFill>
            <a:schemeClr val="accent1"/>
          </a:solidFill>
        </p:spPr>
        <p:txBody>
          <a:bodyPr/>
          <a:lstStyle>
            <a:lvl1pPr marL="0" indent="0">
              <a:buNone/>
              <a:defRPr>
                <a:solidFill>
                  <a:schemeClr val="accent1"/>
                </a:solidFill>
              </a:defRPr>
            </a:lvl1pPr>
          </a:lstStyle>
          <a:p>
            <a:pPr lvl="0"/>
            <a:endParaRPr lang="en-US"/>
          </a:p>
        </p:txBody>
      </p:sp>
      <p:sp>
        <p:nvSpPr>
          <p:cNvPr id="47" name="Title 1"/>
          <p:cNvSpPr>
            <a:spLocks noGrp="1"/>
          </p:cNvSpPr>
          <p:nvPr userDrawn="1">
            <p:ph type="ctrTitle" hasCustomPrompt="1"/>
          </p:nvPr>
        </p:nvSpPr>
        <p:spPr>
          <a:xfrm>
            <a:off x="0" y="345079"/>
            <a:ext cx="3200400" cy="1212791"/>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Click to add title</a:t>
            </a:r>
            <a:br>
              <a:rPr lang="en-US"/>
            </a:br>
            <a:r>
              <a:rPr lang="en-US"/>
              <a:t>in two lines</a:t>
            </a:r>
          </a:p>
        </p:txBody>
      </p:sp>
      <p:sp>
        <p:nvSpPr>
          <p:cNvPr id="8" name="Footer Placeholder 4"/>
          <p:cNvSpPr txBox="1">
            <a:spLocks/>
          </p:cNvSpPr>
          <p:nvPr userDrawn="1"/>
        </p:nvSpPr>
        <p:spPr>
          <a:xfrm>
            <a:off x="7137104" y="6639317"/>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7"/>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7"/>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51"/>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16" name="Text Placeholder 2"/>
          <p:cNvSpPr>
            <a:spLocks noGrp="1"/>
          </p:cNvSpPr>
          <p:nvPr userDrawn="1">
            <p:ph type="body" sz="quarter" idx="12" hasCustomPrompt="1"/>
          </p:nvPr>
        </p:nvSpPr>
        <p:spPr>
          <a:xfrm>
            <a:off x="203205"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sp>
        <p:nvSpPr>
          <p:cNvPr id="24" name="Text Placeholder 38"/>
          <p:cNvSpPr>
            <a:spLocks noGrp="1"/>
          </p:cNvSpPr>
          <p:nvPr>
            <p:ph type="body" sz="quarter" idx="15" hasCustomPrompt="1"/>
          </p:nvPr>
        </p:nvSpPr>
        <p:spPr>
          <a:xfrm>
            <a:off x="203199" y="2975036"/>
            <a:ext cx="337820" cy="449240"/>
          </a:xfrm>
          <a:prstGeom prst="ellipse">
            <a:avLst/>
          </a:prstGeom>
          <a:solidFill>
            <a:schemeClr val="tx2"/>
          </a:solidFill>
        </p:spPr>
        <p:txBody>
          <a:bodyPr anchor="ctr">
            <a:noAutofit/>
          </a:bodyPr>
          <a:lstStyle>
            <a:lvl1pPr marL="0" indent="0" algn="ctr">
              <a:buFont typeface="Arial" pitchFamily="34" charset="0"/>
              <a:buNone/>
              <a:defRPr sz="1200" b="1">
                <a:solidFill>
                  <a:schemeClr val="bg1"/>
                </a:solidFill>
                <a:latin typeface="+mn-lt"/>
              </a:defRPr>
            </a:lvl1pPr>
            <a:lvl2pPr>
              <a:buNone/>
              <a:defRPr/>
            </a:lvl2pPr>
            <a:lvl3pPr>
              <a:buNone/>
              <a:defRPr/>
            </a:lvl3pPr>
            <a:lvl4pPr>
              <a:buNone/>
              <a:defRPr/>
            </a:lvl4pPr>
            <a:lvl5pPr>
              <a:buNone/>
              <a:defRPr/>
            </a:lvl5pPr>
          </a:lstStyle>
          <a:p>
            <a:pPr lvl="0"/>
            <a:r>
              <a:rPr lang="en-US"/>
              <a:t>  </a:t>
            </a:r>
          </a:p>
        </p:txBody>
      </p:sp>
      <p:sp>
        <p:nvSpPr>
          <p:cNvPr id="27" name="Text Placeholder 2"/>
          <p:cNvSpPr>
            <a:spLocks noGrp="1"/>
          </p:cNvSpPr>
          <p:nvPr>
            <p:ph type="body" sz="quarter" idx="11" hasCustomPrompt="1"/>
          </p:nvPr>
        </p:nvSpPr>
        <p:spPr>
          <a:xfrm>
            <a:off x="579281" y="3329222"/>
            <a:ext cx="3310548" cy="669841"/>
          </a:xfrm>
        </p:spPr>
        <p:txBody>
          <a:bodyPr tIns="0"/>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pt-BR"/>
              <a:t>Tempus eu orci in, consectetur congue felis. Donec ut augue et sapien mattis scelerisque. Curabitur eget nunc vitae orci commodo accumsan. </a:t>
            </a:r>
          </a:p>
        </p:txBody>
      </p:sp>
      <p:sp>
        <p:nvSpPr>
          <p:cNvPr id="48" name="Text Placeholder 2"/>
          <p:cNvSpPr>
            <a:spLocks noGrp="1"/>
          </p:cNvSpPr>
          <p:nvPr>
            <p:ph type="body" sz="quarter" idx="10" hasCustomPrompt="1"/>
          </p:nvPr>
        </p:nvSpPr>
        <p:spPr>
          <a:xfrm>
            <a:off x="203199" y="1727202"/>
            <a:ext cx="3686630" cy="914401"/>
          </a:xfrm>
        </p:spPr>
        <p:txBody>
          <a:bodyPr/>
          <a:lstStyle>
            <a:lvl1pPr marL="0" indent="0" algn="l" defTabSz="1828800" rtl="0" eaLnBrk="1" latinLnBrk="0" hangingPunct="1">
              <a:lnSpc>
                <a:spcPct val="90000"/>
              </a:lnSpc>
              <a:spcBef>
                <a:spcPts val="20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p:txBody>
      </p:sp>
      <p:sp>
        <p:nvSpPr>
          <p:cNvPr id="49" name="Text Placeholder 2"/>
          <p:cNvSpPr>
            <a:spLocks noGrp="1"/>
          </p:cNvSpPr>
          <p:nvPr>
            <p:ph type="body" sz="quarter" idx="25" hasCustomPrompt="1"/>
          </p:nvPr>
        </p:nvSpPr>
        <p:spPr>
          <a:xfrm>
            <a:off x="579281" y="3041349"/>
            <a:ext cx="3310548" cy="243417"/>
          </a:xfrm>
        </p:spPr>
        <p:txBody>
          <a:bodyPr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12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Business Context</a:t>
            </a:r>
          </a:p>
        </p:txBody>
      </p:sp>
      <p:sp>
        <p:nvSpPr>
          <p:cNvPr id="26" name="Text Placeholder 38"/>
          <p:cNvSpPr>
            <a:spLocks noGrp="1"/>
          </p:cNvSpPr>
          <p:nvPr>
            <p:ph type="body" sz="quarter" idx="27" hasCustomPrompt="1"/>
          </p:nvPr>
        </p:nvSpPr>
        <p:spPr>
          <a:xfrm>
            <a:off x="203199" y="4206952"/>
            <a:ext cx="337820" cy="449240"/>
          </a:xfrm>
          <a:prstGeom prst="ellipse">
            <a:avLst/>
          </a:prstGeom>
          <a:solidFill>
            <a:schemeClr val="tx2"/>
          </a:solidFill>
        </p:spPr>
        <p:txBody>
          <a:bodyPr anchor="ctr">
            <a:noAutofit/>
          </a:bodyPr>
          <a:lstStyle>
            <a:lvl1pPr marL="0" indent="0" algn="ctr">
              <a:buFont typeface="Arial" pitchFamily="34" charset="0"/>
              <a:buNone/>
              <a:defRPr sz="1200" b="1">
                <a:solidFill>
                  <a:schemeClr val="bg1"/>
                </a:solidFill>
                <a:latin typeface="+mn-lt"/>
              </a:defRPr>
            </a:lvl1pPr>
            <a:lvl2pPr>
              <a:buNone/>
              <a:defRPr/>
            </a:lvl2pPr>
            <a:lvl3pPr>
              <a:buNone/>
              <a:defRPr/>
            </a:lvl3pPr>
            <a:lvl4pPr>
              <a:buNone/>
              <a:defRPr/>
            </a:lvl4pPr>
            <a:lvl5pPr>
              <a:buNone/>
              <a:defRPr/>
            </a:lvl5pPr>
          </a:lstStyle>
          <a:p>
            <a:pPr lvl="0"/>
            <a:r>
              <a:rPr lang="en-US"/>
              <a:t>  </a:t>
            </a:r>
          </a:p>
        </p:txBody>
      </p:sp>
      <p:sp>
        <p:nvSpPr>
          <p:cNvPr id="33" name="Text Placeholder 2"/>
          <p:cNvSpPr>
            <a:spLocks noGrp="1"/>
          </p:cNvSpPr>
          <p:nvPr>
            <p:ph type="body" sz="quarter" idx="28" hasCustomPrompt="1"/>
          </p:nvPr>
        </p:nvSpPr>
        <p:spPr>
          <a:xfrm>
            <a:off x="579281" y="4494829"/>
            <a:ext cx="3310548" cy="669841"/>
          </a:xfrm>
        </p:spPr>
        <p:txBody>
          <a:bodyPr tIns="0"/>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pt-BR"/>
              <a:t>Tempus eu orci in, consectetur congue felis. Donec ut augue et sapien mattis scelerisque. Curabitur eget nunc vitae orci commodo accumsan. </a:t>
            </a:r>
          </a:p>
        </p:txBody>
      </p:sp>
      <p:sp>
        <p:nvSpPr>
          <p:cNvPr id="34" name="Text Placeholder 2"/>
          <p:cNvSpPr>
            <a:spLocks noGrp="1"/>
          </p:cNvSpPr>
          <p:nvPr>
            <p:ph type="body" sz="quarter" idx="29" hasCustomPrompt="1"/>
          </p:nvPr>
        </p:nvSpPr>
        <p:spPr>
          <a:xfrm>
            <a:off x="579281" y="4206956"/>
            <a:ext cx="3310548" cy="243417"/>
          </a:xfrm>
        </p:spPr>
        <p:txBody>
          <a:bodyPr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12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Solution Approach</a:t>
            </a:r>
          </a:p>
        </p:txBody>
      </p:sp>
      <p:sp>
        <p:nvSpPr>
          <p:cNvPr id="35" name="Text Placeholder 38"/>
          <p:cNvSpPr>
            <a:spLocks noGrp="1"/>
          </p:cNvSpPr>
          <p:nvPr>
            <p:ph type="body" sz="quarter" idx="30" hasCustomPrompt="1"/>
          </p:nvPr>
        </p:nvSpPr>
        <p:spPr>
          <a:xfrm>
            <a:off x="203199" y="5326400"/>
            <a:ext cx="337820" cy="449240"/>
          </a:xfrm>
          <a:prstGeom prst="ellipse">
            <a:avLst/>
          </a:prstGeom>
          <a:solidFill>
            <a:schemeClr val="tx2"/>
          </a:solidFill>
        </p:spPr>
        <p:txBody>
          <a:bodyPr anchor="ctr">
            <a:noAutofit/>
          </a:bodyPr>
          <a:lstStyle>
            <a:lvl1pPr marL="0" indent="0" algn="ctr">
              <a:buFont typeface="Arial" pitchFamily="34" charset="0"/>
              <a:buNone/>
              <a:defRPr sz="1200" b="1">
                <a:solidFill>
                  <a:schemeClr val="bg1"/>
                </a:solidFill>
                <a:latin typeface="+mn-lt"/>
              </a:defRPr>
            </a:lvl1pPr>
            <a:lvl2pPr>
              <a:buNone/>
              <a:defRPr/>
            </a:lvl2pPr>
            <a:lvl3pPr>
              <a:buNone/>
              <a:defRPr/>
            </a:lvl3pPr>
            <a:lvl4pPr>
              <a:buNone/>
              <a:defRPr/>
            </a:lvl4pPr>
            <a:lvl5pPr>
              <a:buNone/>
              <a:defRPr/>
            </a:lvl5pPr>
          </a:lstStyle>
          <a:p>
            <a:pPr lvl="0"/>
            <a:r>
              <a:rPr lang="en-US"/>
              <a:t>  </a:t>
            </a:r>
          </a:p>
        </p:txBody>
      </p:sp>
      <p:sp>
        <p:nvSpPr>
          <p:cNvPr id="36" name="Text Placeholder 2"/>
          <p:cNvSpPr>
            <a:spLocks noGrp="1"/>
          </p:cNvSpPr>
          <p:nvPr>
            <p:ph type="body" sz="quarter" idx="31" hasCustomPrompt="1"/>
          </p:nvPr>
        </p:nvSpPr>
        <p:spPr>
          <a:xfrm>
            <a:off x="579281" y="5663229"/>
            <a:ext cx="3310548" cy="669841"/>
          </a:xfrm>
        </p:spPr>
        <p:txBody>
          <a:bodyPr tIns="0"/>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pt-BR"/>
              <a:t>Tempus eu orci in, consectetur congue felis. Donec ut augue et sapien mattis scelerisque. Curabitur eget nunc vitae orci commodo accumsan. </a:t>
            </a:r>
          </a:p>
        </p:txBody>
      </p:sp>
      <p:sp>
        <p:nvSpPr>
          <p:cNvPr id="37" name="Text Placeholder 2"/>
          <p:cNvSpPr>
            <a:spLocks noGrp="1"/>
          </p:cNvSpPr>
          <p:nvPr>
            <p:ph type="body" sz="quarter" idx="32" hasCustomPrompt="1"/>
          </p:nvPr>
        </p:nvSpPr>
        <p:spPr>
          <a:xfrm>
            <a:off x="579281" y="5375356"/>
            <a:ext cx="3310548" cy="243417"/>
          </a:xfrm>
        </p:spPr>
        <p:txBody>
          <a:bodyPr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12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Business Context</a:t>
            </a:r>
          </a:p>
        </p:txBody>
      </p:sp>
      <p:sp>
        <p:nvSpPr>
          <p:cNvPr id="30" name="Shape 257"/>
          <p:cNvSpPr txBox="1">
            <a:spLocks/>
          </p:cNvSpPr>
          <p:nvPr userDrawn="1"/>
        </p:nvSpPr>
        <p:spPr>
          <a:xfrm>
            <a:off x="8884293" y="6583847"/>
            <a:ext cx="197169" cy="259900"/>
          </a:xfrm>
          <a:prstGeom prst="rect">
            <a:avLst/>
          </a:prstGeom>
          <a:noFill/>
          <a:extLst>
            <a:ext uri="{C572A759-6A51-4108-AA02-DFA0A04FC94B}">
              <ma14:wrappingTextBoxFlag xmlns:ma14="http://schemas.microsoft.com/office/mac/drawingml/2011/main" xmlns=""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
        <p:nvSpPr>
          <p:cNvPr id="38" name="Text Placeholder 2"/>
          <p:cNvSpPr>
            <a:spLocks noGrp="1"/>
          </p:cNvSpPr>
          <p:nvPr>
            <p:ph type="body" sz="quarter" idx="33" hasCustomPrompt="1"/>
          </p:nvPr>
        </p:nvSpPr>
        <p:spPr>
          <a:xfrm>
            <a:off x="6498663" y="1241459"/>
            <a:ext cx="2400140" cy="4175520"/>
          </a:xfrm>
        </p:spPr>
        <p:txBody>
          <a:bodyPr tIns="0"/>
          <a:lstStyle>
            <a:lvl1pPr marL="171450" indent="-171450" algn="l" defTabSz="1828800" rtl="0" eaLnBrk="1" latinLnBrk="0" hangingPunct="1">
              <a:lnSpc>
                <a:spcPct val="100000"/>
              </a:lnSpc>
              <a:spcBef>
                <a:spcPts val="0"/>
              </a:spcBef>
              <a:spcAft>
                <a:spcPts val="800"/>
              </a:spcAft>
              <a:buFont typeface="Arial" panose="020B0604020202020204" pitchFamily="34" charset="0"/>
              <a:buChar char="•"/>
              <a:defRPr lang="en-US" sz="700" b="0" kern="1200" dirty="0" smtClean="0">
                <a:solidFill>
                  <a:schemeClr val="bg1"/>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pt-BR"/>
              <a:t>Side notes</a:t>
            </a:r>
            <a:br>
              <a:rPr lang="pt-BR"/>
            </a:br>
            <a:r>
              <a:rPr lang="pt-BR"/>
              <a:t>Tempus eu orci in, consectetur congue felis. Donec ut augue et sapien mattis scelerisque. Curabitur eget nunc vitae orci commodo accumsan. </a:t>
            </a:r>
          </a:p>
          <a:p>
            <a:pPr lvl="0"/>
            <a:r>
              <a:rPr lang="pt-BR"/>
              <a:t>Side notes</a:t>
            </a:r>
            <a:br>
              <a:rPr lang="pt-BR"/>
            </a:br>
            <a:r>
              <a:rPr lang="pt-BR"/>
              <a:t>Tempus eu orci in, consectetur congue felis. Donec ut augue et sapien mattis scelerisque. Curabitur eget nunc vitae orci commodo accumsan. </a:t>
            </a:r>
          </a:p>
          <a:p>
            <a:pPr lvl="0"/>
            <a:r>
              <a:rPr lang="pt-BR"/>
              <a:t>Side notes</a:t>
            </a:r>
            <a:br>
              <a:rPr lang="pt-BR"/>
            </a:br>
            <a:r>
              <a:rPr lang="pt-BR"/>
              <a:t>Tempus eu orci in, consectetur congue felis. Donec ut augue et sapien mattis scelerisque. Curabitur eget nunc vitae orci commodo accumsan. </a:t>
            </a:r>
          </a:p>
          <a:p>
            <a:pPr lvl="0"/>
            <a:r>
              <a:rPr lang="pt-BR"/>
              <a:t>Side notes</a:t>
            </a:r>
            <a:br>
              <a:rPr lang="pt-BR"/>
            </a:br>
            <a:r>
              <a:rPr lang="pt-BR"/>
              <a:t>Tempus eu orci in, consectetur congue felis. Donec ut augue et sapien mattis scelerisque. Curabitur eget nunc vitae orci commodo accumsan. </a:t>
            </a:r>
          </a:p>
          <a:p>
            <a:pPr lvl="0"/>
            <a:r>
              <a:rPr lang="pt-BR"/>
              <a:t>Side notes</a:t>
            </a:r>
            <a:br>
              <a:rPr lang="pt-BR"/>
            </a:br>
            <a:r>
              <a:rPr lang="pt-BR"/>
              <a:t>Tempus eu orci in, consectetur congue felis. Donec ut augue et sapien mattis scelerisque. Curabitur eget nunc vitae orci commodo accumsan. </a:t>
            </a:r>
          </a:p>
          <a:p>
            <a:pPr lvl="0"/>
            <a:r>
              <a:rPr lang="pt-BR"/>
              <a:t>Side notes</a:t>
            </a:r>
            <a:br>
              <a:rPr lang="pt-BR"/>
            </a:br>
            <a:r>
              <a:rPr lang="pt-BR"/>
              <a:t>Tempus eu orci in, consectetur congue felis. Donec ut augue et sapien mattis scelerisque. Curabitur eget nunc vitae orci commodo accumsan. </a:t>
            </a:r>
          </a:p>
        </p:txBody>
      </p:sp>
      <p:sp>
        <p:nvSpPr>
          <p:cNvPr id="39" name="Text Placeholder 2"/>
          <p:cNvSpPr>
            <a:spLocks noGrp="1"/>
          </p:cNvSpPr>
          <p:nvPr>
            <p:ph type="body" sz="quarter" idx="34" hasCustomPrompt="1"/>
          </p:nvPr>
        </p:nvSpPr>
        <p:spPr>
          <a:xfrm>
            <a:off x="6498663" y="885856"/>
            <a:ext cx="2400140" cy="243417"/>
          </a:xfrm>
        </p:spPr>
        <p:txBody>
          <a:bodyPr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1200" b="1" kern="1200" dirty="0" smtClean="0">
                <a:solidFill>
                  <a:schemeClr val="bg1"/>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Value Wipro brings</a:t>
            </a:r>
          </a:p>
        </p:txBody>
      </p:sp>
      <p:sp>
        <p:nvSpPr>
          <p:cNvPr id="3" name="Media Placeholder 2"/>
          <p:cNvSpPr>
            <a:spLocks noGrp="1"/>
          </p:cNvSpPr>
          <p:nvPr>
            <p:ph type="media" sz="quarter" idx="35" hasCustomPrompt="1"/>
          </p:nvPr>
        </p:nvSpPr>
        <p:spPr>
          <a:xfrm>
            <a:off x="6498668" y="5504349"/>
            <a:ext cx="652955" cy="867992"/>
          </a:xfrm>
          <a:prstGeom prst="ellipse">
            <a:avLst/>
          </a:prstGeom>
          <a:noFill/>
        </p:spPr>
        <p:txBody>
          <a:bodyPr/>
          <a:lstStyle>
            <a:lvl1pPr marL="0" indent="0" algn="ctr">
              <a:buFontTx/>
              <a:buNone/>
              <a:defRPr sz="1000"/>
            </a:lvl1pPr>
          </a:lstStyle>
          <a:p>
            <a:r>
              <a:rPr lang="en-US"/>
              <a:t>View video</a:t>
            </a:r>
          </a:p>
        </p:txBody>
      </p:sp>
      <p:cxnSp>
        <p:nvCxnSpPr>
          <p:cNvPr id="29"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00854372"/>
      </p:ext>
    </p:extLst>
  </p:cSld>
  <p:clrMapOvr>
    <a:masterClrMapping/>
  </p:clrMapOvr>
  <p:extLst mod="1">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34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152400"/>
            <a:ext cx="2133600" cy="6248400"/>
          </a:xfrm>
        </p:spPr>
        <p:txBody>
          <a:bodyPr vert="eaVert"/>
          <a:lstStyle/>
          <a:p>
            <a:r>
              <a:rPr lang="en-US"/>
              <a:t>Click to edit Master title style</a:t>
            </a:r>
            <a:endParaRPr lang="id-ID"/>
          </a:p>
        </p:txBody>
      </p:sp>
      <p:sp>
        <p:nvSpPr>
          <p:cNvPr id="3" name="Vertical Text Placeholder 2"/>
          <p:cNvSpPr>
            <a:spLocks noGrp="1"/>
          </p:cNvSpPr>
          <p:nvPr>
            <p:ph type="body" orient="vert" idx="1"/>
          </p:nvPr>
        </p:nvSpPr>
        <p:spPr>
          <a:xfrm>
            <a:off x="152400" y="152400"/>
            <a:ext cx="6248400" cy="6248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4" name="Date Placeholder 3"/>
          <p:cNvSpPr>
            <a:spLocks noGrp="1"/>
          </p:cNvSpPr>
          <p:nvPr>
            <p:ph type="dt" sz="half" idx="10"/>
          </p:nvPr>
        </p:nvSpPr>
        <p:spPr/>
        <p:txBody>
          <a:bodyPr/>
          <a:lstStyle>
            <a:lvl1pPr>
              <a:defRPr/>
            </a:lvl1pPr>
          </a:lstStyle>
          <a:p>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r>
              <a:rPr lang="en-US">
                <a:solidFill>
                  <a:srgbClr val="808080"/>
                </a:solidFill>
              </a:rPr>
              <a:t>Confidential</a:t>
            </a:r>
          </a:p>
        </p:txBody>
      </p:sp>
      <p:sp>
        <p:nvSpPr>
          <p:cNvPr id="6" name="Slide Number Placeholder 5"/>
          <p:cNvSpPr>
            <a:spLocks noGrp="1"/>
          </p:cNvSpPr>
          <p:nvPr>
            <p:ph type="sldNum" sz="quarter" idx="12"/>
          </p:nvPr>
        </p:nvSpPr>
        <p:spPr/>
        <p:txBody>
          <a:bodyPr/>
          <a:lstStyle>
            <a:lvl1pPr>
              <a:defRPr/>
            </a:lvl1pPr>
          </a:lstStyle>
          <a:p>
            <a:fld id="{059DBD7F-4376-475D-8D12-B76507759E85}" type="slidenum">
              <a:rPr lang="en-US">
                <a:solidFill>
                  <a:srgbClr val="FFFFFF"/>
                </a:solidFill>
              </a:rPr>
              <a:pPr/>
              <a:t>‹#›</a:t>
            </a:fld>
            <a:endParaRPr lang="en-US">
              <a:solidFill>
                <a:srgbClr val="FFFFFF"/>
              </a:solidFill>
            </a:endParaRPr>
          </a:p>
        </p:txBody>
      </p:sp>
    </p:spTree>
    <p:extLst>
      <p:ext uri="{BB962C8B-B14F-4D97-AF65-F5344CB8AC3E}">
        <p14:creationId xmlns:p14="http://schemas.microsoft.com/office/powerpoint/2010/main" val="291952946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eam Structure">
    <p:spTree>
      <p:nvGrpSpPr>
        <p:cNvPr id="1" name=""/>
        <p:cNvGrpSpPr/>
        <p:nvPr/>
      </p:nvGrpSpPr>
      <p:grpSpPr>
        <a:xfrm>
          <a:off x="0" y="0"/>
          <a:ext cx="0" cy="0"/>
          <a:chOff x="0" y="0"/>
          <a:chExt cx="0" cy="0"/>
        </a:xfrm>
      </p:grpSpPr>
      <p:sp>
        <p:nvSpPr>
          <p:cNvPr id="47" name="Title 1"/>
          <p:cNvSpPr>
            <a:spLocks noGrp="1"/>
          </p:cNvSpPr>
          <p:nvPr>
            <p:ph type="ctrTitle" hasCustomPrompt="1"/>
          </p:nvPr>
        </p:nvSpPr>
        <p:spPr>
          <a:xfrm>
            <a:off x="0" y="345079"/>
            <a:ext cx="3200400" cy="721724"/>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Team Structure</a:t>
            </a:r>
          </a:p>
        </p:txBody>
      </p:sp>
      <p:sp>
        <p:nvSpPr>
          <p:cNvPr id="16" name="Text Placeholder 2"/>
          <p:cNvSpPr>
            <a:spLocks noGrp="1"/>
          </p:cNvSpPr>
          <p:nvPr>
            <p:ph type="body" sz="quarter" idx="12" hasCustomPrompt="1"/>
          </p:nvPr>
        </p:nvSpPr>
        <p:spPr>
          <a:xfrm>
            <a:off x="203205"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sp>
        <p:nvSpPr>
          <p:cNvPr id="21" name="Picture Placeholder 9"/>
          <p:cNvSpPr>
            <a:spLocks noGrp="1"/>
          </p:cNvSpPr>
          <p:nvPr>
            <p:ph type="pic" sz="quarter" idx="13" hasCustomPrompt="1"/>
          </p:nvPr>
        </p:nvSpPr>
        <p:spPr>
          <a:xfrm>
            <a:off x="382322" y="1450961"/>
            <a:ext cx="838200" cy="1117600"/>
          </a:xfrm>
          <a:prstGeom prst="ellipse">
            <a:avLst/>
          </a:prstGeom>
          <a:noFill/>
        </p:spPr>
        <p:txBody>
          <a:bodyPr anchor="ctr">
            <a:noAutofit/>
          </a:bodyPr>
          <a:lstStyle>
            <a:lvl1pPr marL="0" indent="0" algn="ctr">
              <a:buNone/>
              <a:defRPr sz="800" baseline="0">
                <a:solidFill>
                  <a:schemeClr val="accent2"/>
                </a:solidFill>
                <a:latin typeface="+mj-lt"/>
              </a:defRPr>
            </a:lvl1pPr>
          </a:lstStyle>
          <a:p>
            <a:r>
              <a:rPr lang="en-US"/>
              <a:t>Click here to add Color Image</a:t>
            </a:r>
            <a:endParaRPr lang="en-IN"/>
          </a:p>
        </p:txBody>
      </p:sp>
      <p:sp>
        <p:nvSpPr>
          <p:cNvPr id="30" name="Pladsholder til tekst 62"/>
          <p:cNvSpPr>
            <a:spLocks noGrp="1"/>
          </p:cNvSpPr>
          <p:nvPr>
            <p:ph type="body" sz="quarter" idx="30"/>
          </p:nvPr>
        </p:nvSpPr>
        <p:spPr>
          <a:xfrm>
            <a:off x="382322" y="2582939"/>
            <a:ext cx="1727200" cy="307543"/>
          </a:xfrm>
        </p:spPr>
        <p:txBody>
          <a:bodyPr/>
          <a:lstStyle>
            <a:lvl1pPr marL="0" indent="0" algn="l">
              <a:buNone/>
              <a:defRPr sz="1050" b="1">
                <a:solidFill>
                  <a:schemeClr val="accent1"/>
                </a:solidFill>
              </a:defRPr>
            </a:lvl1pPr>
          </a:lstStyle>
          <a:p>
            <a:r>
              <a:rPr lang="en-GB"/>
              <a:t>Name and Last name</a:t>
            </a:r>
          </a:p>
          <a:p>
            <a:endParaRPr lang="en-GB"/>
          </a:p>
        </p:txBody>
      </p:sp>
      <p:sp>
        <p:nvSpPr>
          <p:cNvPr id="31" name="Pladsholder til tekst 63"/>
          <p:cNvSpPr>
            <a:spLocks noGrp="1"/>
          </p:cNvSpPr>
          <p:nvPr>
            <p:ph type="body" sz="quarter" idx="31" hasCustomPrompt="1"/>
          </p:nvPr>
        </p:nvSpPr>
        <p:spPr>
          <a:xfrm>
            <a:off x="382322" y="2918383"/>
            <a:ext cx="1727200" cy="290800"/>
          </a:xfrm>
        </p:spPr>
        <p:txBody>
          <a:bodyPr/>
          <a:lstStyle>
            <a:lvl1pPr marL="0" indent="0" algn="l">
              <a:buNone/>
              <a:defRPr sz="900" b="1">
                <a:solidFill>
                  <a:schemeClr val="accent1"/>
                </a:solidFill>
              </a:defRPr>
            </a:lvl1pPr>
          </a:lstStyle>
          <a:p>
            <a:r>
              <a:rPr lang="en-GB"/>
              <a:t>Designation</a:t>
            </a:r>
          </a:p>
        </p:txBody>
      </p:sp>
      <p:sp>
        <p:nvSpPr>
          <p:cNvPr id="33" name="Picture Placeholder 9"/>
          <p:cNvSpPr>
            <a:spLocks noGrp="1"/>
          </p:cNvSpPr>
          <p:nvPr>
            <p:ph type="pic" sz="quarter" idx="33" hasCustomPrompt="1"/>
          </p:nvPr>
        </p:nvSpPr>
        <p:spPr>
          <a:xfrm>
            <a:off x="2605492" y="1450961"/>
            <a:ext cx="838200" cy="1117600"/>
          </a:xfrm>
          <a:prstGeom prst="ellipse">
            <a:avLst/>
          </a:prstGeom>
          <a:noFill/>
        </p:spPr>
        <p:txBody>
          <a:bodyPr anchor="ctr">
            <a:noAutofit/>
          </a:bodyPr>
          <a:lstStyle>
            <a:lvl1pPr marL="0" indent="0" algn="ctr">
              <a:buNone/>
              <a:defRPr sz="800" baseline="0">
                <a:solidFill>
                  <a:schemeClr val="accent2"/>
                </a:solidFill>
                <a:latin typeface="+mj-lt"/>
              </a:defRPr>
            </a:lvl1pPr>
          </a:lstStyle>
          <a:p>
            <a:r>
              <a:rPr lang="en-US"/>
              <a:t>Click here to add Color Image</a:t>
            </a:r>
            <a:endParaRPr lang="en-IN"/>
          </a:p>
        </p:txBody>
      </p:sp>
      <p:sp>
        <p:nvSpPr>
          <p:cNvPr id="34" name="Pladsholder til tekst 62"/>
          <p:cNvSpPr>
            <a:spLocks noGrp="1"/>
          </p:cNvSpPr>
          <p:nvPr>
            <p:ph type="body" sz="quarter" idx="34"/>
          </p:nvPr>
        </p:nvSpPr>
        <p:spPr>
          <a:xfrm>
            <a:off x="2605492" y="2582939"/>
            <a:ext cx="1727200" cy="307543"/>
          </a:xfrm>
        </p:spPr>
        <p:txBody>
          <a:bodyPr/>
          <a:lstStyle>
            <a:lvl1pPr marL="0" indent="0" algn="l">
              <a:buNone/>
              <a:defRPr sz="1050" b="1">
                <a:solidFill>
                  <a:schemeClr val="accent1"/>
                </a:solidFill>
              </a:defRPr>
            </a:lvl1pPr>
          </a:lstStyle>
          <a:p>
            <a:r>
              <a:rPr lang="en-GB"/>
              <a:t>Name and Last name</a:t>
            </a:r>
          </a:p>
          <a:p>
            <a:endParaRPr lang="en-GB"/>
          </a:p>
        </p:txBody>
      </p:sp>
      <p:sp>
        <p:nvSpPr>
          <p:cNvPr id="35" name="Pladsholder til tekst 63"/>
          <p:cNvSpPr>
            <a:spLocks noGrp="1"/>
          </p:cNvSpPr>
          <p:nvPr>
            <p:ph type="body" sz="quarter" idx="35" hasCustomPrompt="1"/>
          </p:nvPr>
        </p:nvSpPr>
        <p:spPr>
          <a:xfrm>
            <a:off x="2605492" y="2918383"/>
            <a:ext cx="1727200" cy="290800"/>
          </a:xfrm>
        </p:spPr>
        <p:txBody>
          <a:bodyPr/>
          <a:lstStyle>
            <a:lvl1pPr marL="0" indent="0" algn="l">
              <a:buNone/>
              <a:defRPr sz="900" b="1">
                <a:solidFill>
                  <a:schemeClr val="accent1"/>
                </a:solidFill>
              </a:defRPr>
            </a:lvl1pPr>
          </a:lstStyle>
          <a:p>
            <a:r>
              <a:rPr lang="en-GB"/>
              <a:t>Designation</a:t>
            </a:r>
          </a:p>
        </p:txBody>
      </p:sp>
      <p:sp>
        <p:nvSpPr>
          <p:cNvPr id="37" name="Picture Placeholder 9"/>
          <p:cNvSpPr>
            <a:spLocks noGrp="1"/>
          </p:cNvSpPr>
          <p:nvPr>
            <p:ph type="pic" sz="quarter" idx="37" hasCustomPrompt="1"/>
          </p:nvPr>
        </p:nvSpPr>
        <p:spPr>
          <a:xfrm>
            <a:off x="4828662" y="1450961"/>
            <a:ext cx="838200" cy="1117600"/>
          </a:xfrm>
          <a:prstGeom prst="ellipse">
            <a:avLst/>
          </a:prstGeom>
          <a:noFill/>
        </p:spPr>
        <p:txBody>
          <a:bodyPr anchor="ctr">
            <a:noAutofit/>
          </a:bodyPr>
          <a:lstStyle>
            <a:lvl1pPr marL="0" indent="0" algn="ctr">
              <a:buNone/>
              <a:defRPr sz="800" baseline="0">
                <a:solidFill>
                  <a:schemeClr val="accent2"/>
                </a:solidFill>
                <a:latin typeface="+mj-lt"/>
              </a:defRPr>
            </a:lvl1pPr>
          </a:lstStyle>
          <a:p>
            <a:r>
              <a:rPr lang="en-US"/>
              <a:t>Click here to add Color Image</a:t>
            </a:r>
            <a:endParaRPr lang="en-IN"/>
          </a:p>
        </p:txBody>
      </p:sp>
      <p:sp>
        <p:nvSpPr>
          <p:cNvPr id="38" name="Pladsholder til tekst 62"/>
          <p:cNvSpPr>
            <a:spLocks noGrp="1"/>
          </p:cNvSpPr>
          <p:nvPr>
            <p:ph type="body" sz="quarter" idx="38"/>
          </p:nvPr>
        </p:nvSpPr>
        <p:spPr>
          <a:xfrm>
            <a:off x="4828662" y="2582939"/>
            <a:ext cx="1727200" cy="307543"/>
          </a:xfrm>
        </p:spPr>
        <p:txBody>
          <a:bodyPr/>
          <a:lstStyle>
            <a:lvl1pPr marL="0" indent="0" algn="l">
              <a:buNone/>
              <a:defRPr sz="1050" b="1">
                <a:solidFill>
                  <a:schemeClr val="accent1"/>
                </a:solidFill>
              </a:defRPr>
            </a:lvl1pPr>
          </a:lstStyle>
          <a:p>
            <a:r>
              <a:rPr lang="en-GB"/>
              <a:t>Name and Last name</a:t>
            </a:r>
          </a:p>
          <a:p>
            <a:endParaRPr lang="en-GB"/>
          </a:p>
        </p:txBody>
      </p:sp>
      <p:sp>
        <p:nvSpPr>
          <p:cNvPr id="39" name="Pladsholder til tekst 63"/>
          <p:cNvSpPr>
            <a:spLocks noGrp="1"/>
          </p:cNvSpPr>
          <p:nvPr>
            <p:ph type="body" sz="quarter" idx="39" hasCustomPrompt="1"/>
          </p:nvPr>
        </p:nvSpPr>
        <p:spPr>
          <a:xfrm>
            <a:off x="4828662" y="2918383"/>
            <a:ext cx="1727200" cy="290800"/>
          </a:xfrm>
        </p:spPr>
        <p:txBody>
          <a:bodyPr/>
          <a:lstStyle>
            <a:lvl1pPr marL="0" indent="0" algn="l">
              <a:buNone/>
              <a:defRPr sz="900" b="1">
                <a:solidFill>
                  <a:schemeClr val="accent1"/>
                </a:solidFill>
              </a:defRPr>
            </a:lvl1pPr>
          </a:lstStyle>
          <a:p>
            <a:r>
              <a:rPr lang="en-GB"/>
              <a:t>Designation</a:t>
            </a:r>
          </a:p>
        </p:txBody>
      </p:sp>
      <p:sp>
        <p:nvSpPr>
          <p:cNvPr id="41" name="Picture Placeholder 9"/>
          <p:cNvSpPr>
            <a:spLocks noGrp="1"/>
          </p:cNvSpPr>
          <p:nvPr>
            <p:ph type="pic" sz="quarter" idx="41" hasCustomPrompt="1"/>
          </p:nvPr>
        </p:nvSpPr>
        <p:spPr>
          <a:xfrm>
            <a:off x="7051832" y="1450961"/>
            <a:ext cx="838200" cy="1117600"/>
          </a:xfrm>
          <a:prstGeom prst="ellipse">
            <a:avLst/>
          </a:prstGeom>
          <a:noFill/>
        </p:spPr>
        <p:txBody>
          <a:bodyPr anchor="ctr">
            <a:noAutofit/>
          </a:bodyPr>
          <a:lstStyle>
            <a:lvl1pPr marL="0" indent="0" algn="ctr">
              <a:buNone/>
              <a:defRPr sz="800" baseline="0">
                <a:solidFill>
                  <a:schemeClr val="accent2"/>
                </a:solidFill>
                <a:latin typeface="+mj-lt"/>
              </a:defRPr>
            </a:lvl1pPr>
          </a:lstStyle>
          <a:p>
            <a:r>
              <a:rPr lang="en-US"/>
              <a:t>Click here to add Color Image</a:t>
            </a:r>
            <a:endParaRPr lang="en-IN"/>
          </a:p>
        </p:txBody>
      </p:sp>
      <p:sp>
        <p:nvSpPr>
          <p:cNvPr id="42" name="Pladsholder til tekst 62"/>
          <p:cNvSpPr>
            <a:spLocks noGrp="1"/>
          </p:cNvSpPr>
          <p:nvPr>
            <p:ph type="body" sz="quarter" idx="42"/>
          </p:nvPr>
        </p:nvSpPr>
        <p:spPr>
          <a:xfrm>
            <a:off x="7051832" y="2582939"/>
            <a:ext cx="1727200" cy="307543"/>
          </a:xfrm>
        </p:spPr>
        <p:txBody>
          <a:bodyPr/>
          <a:lstStyle>
            <a:lvl1pPr marL="0" indent="0" algn="l">
              <a:buNone/>
              <a:defRPr sz="1050" b="1">
                <a:solidFill>
                  <a:schemeClr val="accent1"/>
                </a:solidFill>
              </a:defRPr>
            </a:lvl1pPr>
          </a:lstStyle>
          <a:p>
            <a:r>
              <a:rPr lang="en-GB"/>
              <a:t>Name and Last name</a:t>
            </a:r>
          </a:p>
          <a:p>
            <a:endParaRPr lang="en-GB"/>
          </a:p>
        </p:txBody>
      </p:sp>
      <p:sp>
        <p:nvSpPr>
          <p:cNvPr id="43" name="Pladsholder til tekst 63"/>
          <p:cNvSpPr>
            <a:spLocks noGrp="1"/>
          </p:cNvSpPr>
          <p:nvPr>
            <p:ph type="body" sz="quarter" idx="43" hasCustomPrompt="1"/>
          </p:nvPr>
        </p:nvSpPr>
        <p:spPr>
          <a:xfrm>
            <a:off x="7051832" y="2918383"/>
            <a:ext cx="1727200" cy="290800"/>
          </a:xfrm>
        </p:spPr>
        <p:txBody>
          <a:bodyPr/>
          <a:lstStyle>
            <a:lvl1pPr marL="0" indent="0" algn="l">
              <a:buNone/>
              <a:defRPr sz="900" b="1">
                <a:solidFill>
                  <a:schemeClr val="accent1"/>
                </a:solidFill>
              </a:defRPr>
            </a:lvl1pPr>
          </a:lstStyle>
          <a:p>
            <a:r>
              <a:rPr lang="en-GB"/>
              <a:t>Designation</a:t>
            </a:r>
          </a:p>
        </p:txBody>
      </p:sp>
      <p:sp>
        <p:nvSpPr>
          <p:cNvPr id="62" name="Picture Placeholder 9"/>
          <p:cNvSpPr>
            <a:spLocks noGrp="1"/>
          </p:cNvSpPr>
          <p:nvPr>
            <p:ph type="pic" sz="quarter" idx="45" hasCustomPrompt="1"/>
          </p:nvPr>
        </p:nvSpPr>
        <p:spPr>
          <a:xfrm>
            <a:off x="382322" y="4044180"/>
            <a:ext cx="838200" cy="1117600"/>
          </a:xfrm>
          <a:prstGeom prst="ellipse">
            <a:avLst/>
          </a:prstGeom>
          <a:noFill/>
        </p:spPr>
        <p:txBody>
          <a:bodyPr anchor="ctr">
            <a:noAutofit/>
          </a:bodyPr>
          <a:lstStyle>
            <a:lvl1pPr marL="0" indent="0" algn="ctr">
              <a:buNone/>
              <a:defRPr sz="800" baseline="0">
                <a:solidFill>
                  <a:schemeClr val="accent2"/>
                </a:solidFill>
                <a:latin typeface="+mj-lt"/>
              </a:defRPr>
            </a:lvl1pPr>
          </a:lstStyle>
          <a:p>
            <a:r>
              <a:rPr lang="en-US"/>
              <a:t>Click here to add Color Image</a:t>
            </a:r>
            <a:endParaRPr lang="en-IN"/>
          </a:p>
        </p:txBody>
      </p:sp>
      <p:sp>
        <p:nvSpPr>
          <p:cNvPr id="63" name="Pladsholder til tekst 62"/>
          <p:cNvSpPr>
            <a:spLocks noGrp="1"/>
          </p:cNvSpPr>
          <p:nvPr>
            <p:ph type="body" sz="quarter" idx="46"/>
          </p:nvPr>
        </p:nvSpPr>
        <p:spPr>
          <a:xfrm>
            <a:off x="382322" y="5176158"/>
            <a:ext cx="1727200" cy="307543"/>
          </a:xfrm>
        </p:spPr>
        <p:txBody>
          <a:bodyPr/>
          <a:lstStyle>
            <a:lvl1pPr marL="0" indent="0" algn="l">
              <a:buNone/>
              <a:defRPr sz="1050" b="1">
                <a:solidFill>
                  <a:schemeClr val="accent1"/>
                </a:solidFill>
              </a:defRPr>
            </a:lvl1pPr>
          </a:lstStyle>
          <a:p>
            <a:r>
              <a:rPr lang="en-GB"/>
              <a:t>Name and Last name</a:t>
            </a:r>
          </a:p>
          <a:p>
            <a:endParaRPr lang="en-GB"/>
          </a:p>
        </p:txBody>
      </p:sp>
      <p:sp>
        <p:nvSpPr>
          <p:cNvPr id="64" name="Pladsholder til tekst 63"/>
          <p:cNvSpPr>
            <a:spLocks noGrp="1"/>
          </p:cNvSpPr>
          <p:nvPr>
            <p:ph type="body" sz="quarter" idx="47" hasCustomPrompt="1"/>
          </p:nvPr>
        </p:nvSpPr>
        <p:spPr>
          <a:xfrm>
            <a:off x="382322" y="5511601"/>
            <a:ext cx="1727200" cy="290800"/>
          </a:xfrm>
        </p:spPr>
        <p:txBody>
          <a:bodyPr/>
          <a:lstStyle>
            <a:lvl1pPr marL="0" indent="0" algn="l">
              <a:buNone/>
              <a:defRPr sz="900" b="1">
                <a:solidFill>
                  <a:schemeClr val="accent1"/>
                </a:solidFill>
              </a:defRPr>
            </a:lvl1pPr>
          </a:lstStyle>
          <a:p>
            <a:r>
              <a:rPr lang="en-GB"/>
              <a:t>Designation</a:t>
            </a:r>
          </a:p>
        </p:txBody>
      </p:sp>
      <p:sp>
        <p:nvSpPr>
          <p:cNvPr id="66" name="Picture Placeholder 9"/>
          <p:cNvSpPr>
            <a:spLocks noGrp="1"/>
          </p:cNvSpPr>
          <p:nvPr>
            <p:ph type="pic" sz="quarter" idx="49" hasCustomPrompt="1"/>
          </p:nvPr>
        </p:nvSpPr>
        <p:spPr>
          <a:xfrm>
            <a:off x="2605492" y="4044180"/>
            <a:ext cx="838200" cy="1117600"/>
          </a:xfrm>
          <a:prstGeom prst="ellipse">
            <a:avLst/>
          </a:prstGeom>
          <a:noFill/>
        </p:spPr>
        <p:txBody>
          <a:bodyPr anchor="ctr">
            <a:noAutofit/>
          </a:bodyPr>
          <a:lstStyle>
            <a:lvl1pPr marL="0" indent="0" algn="ctr">
              <a:buNone/>
              <a:defRPr sz="800" baseline="0">
                <a:solidFill>
                  <a:schemeClr val="accent2"/>
                </a:solidFill>
                <a:latin typeface="+mj-lt"/>
              </a:defRPr>
            </a:lvl1pPr>
          </a:lstStyle>
          <a:p>
            <a:r>
              <a:rPr lang="en-US"/>
              <a:t>Click here to add Color Image</a:t>
            </a:r>
            <a:endParaRPr lang="en-IN"/>
          </a:p>
        </p:txBody>
      </p:sp>
      <p:sp>
        <p:nvSpPr>
          <p:cNvPr id="67" name="Pladsholder til tekst 62"/>
          <p:cNvSpPr>
            <a:spLocks noGrp="1"/>
          </p:cNvSpPr>
          <p:nvPr>
            <p:ph type="body" sz="quarter" idx="50"/>
          </p:nvPr>
        </p:nvSpPr>
        <p:spPr>
          <a:xfrm>
            <a:off x="2605492" y="5176158"/>
            <a:ext cx="1727200" cy="307543"/>
          </a:xfrm>
        </p:spPr>
        <p:txBody>
          <a:bodyPr/>
          <a:lstStyle>
            <a:lvl1pPr marL="0" indent="0" algn="l">
              <a:buNone/>
              <a:defRPr sz="1050" b="1">
                <a:solidFill>
                  <a:schemeClr val="accent1"/>
                </a:solidFill>
              </a:defRPr>
            </a:lvl1pPr>
          </a:lstStyle>
          <a:p>
            <a:r>
              <a:rPr lang="en-GB"/>
              <a:t>Name and Last name</a:t>
            </a:r>
          </a:p>
          <a:p>
            <a:endParaRPr lang="en-GB"/>
          </a:p>
        </p:txBody>
      </p:sp>
      <p:sp>
        <p:nvSpPr>
          <p:cNvPr id="68" name="Pladsholder til tekst 63"/>
          <p:cNvSpPr>
            <a:spLocks noGrp="1"/>
          </p:cNvSpPr>
          <p:nvPr>
            <p:ph type="body" sz="quarter" idx="51" hasCustomPrompt="1"/>
          </p:nvPr>
        </p:nvSpPr>
        <p:spPr>
          <a:xfrm>
            <a:off x="2605492" y="5511601"/>
            <a:ext cx="1727200" cy="290800"/>
          </a:xfrm>
        </p:spPr>
        <p:txBody>
          <a:bodyPr/>
          <a:lstStyle>
            <a:lvl1pPr marL="0" indent="0" algn="l">
              <a:buNone/>
              <a:defRPr sz="900" b="1">
                <a:solidFill>
                  <a:schemeClr val="accent1"/>
                </a:solidFill>
              </a:defRPr>
            </a:lvl1pPr>
          </a:lstStyle>
          <a:p>
            <a:r>
              <a:rPr lang="en-GB"/>
              <a:t>Designation</a:t>
            </a:r>
          </a:p>
        </p:txBody>
      </p:sp>
      <p:sp>
        <p:nvSpPr>
          <p:cNvPr id="70" name="Picture Placeholder 9"/>
          <p:cNvSpPr>
            <a:spLocks noGrp="1"/>
          </p:cNvSpPr>
          <p:nvPr>
            <p:ph type="pic" sz="quarter" idx="53" hasCustomPrompt="1"/>
          </p:nvPr>
        </p:nvSpPr>
        <p:spPr>
          <a:xfrm>
            <a:off x="4828662" y="4044180"/>
            <a:ext cx="838200" cy="1117600"/>
          </a:xfrm>
          <a:prstGeom prst="ellipse">
            <a:avLst/>
          </a:prstGeom>
          <a:noFill/>
        </p:spPr>
        <p:txBody>
          <a:bodyPr anchor="ctr">
            <a:noAutofit/>
          </a:bodyPr>
          <a:lstStyle>
            <a:lvl1pPr marL="0" indent="0" algn="ctr">
              <a:buNone/>
              <a:defRPr sz="800" baseline="0">
                <a:solidFill>
                  <a:schemeClr val="accent2"/>
                </a:solidFill>
                <a:latin typeface="+mj-lt"/>
              </a:defRPr>
            </a:lvl1pPr>
          </a:lstStyle>
          <a:p>
            <a:r>
              <a:rPr lang="en-US"/>
              <a:t>Click here to add Color Image</a:t>
            </a:r>
            <a:endParaRPr lang="en-IN"/>
          </a:p>
        </p:txBody>
      </p:sp>
      <p:sp>
        <p:nvSpPr>
          <p:cNvPr id="71" name="Pladsholder til tekst 62"/>
          <p:cNvSpPr>
            <a:spLocks noGrp="1"/>
          </p:cNvSpPr>
          <p:nvPr>
            <p:ph type="body" sz="quarter" idx="54"/>
          </p:nvPr>
        </p:nvSpPr>
        <p:spPr>
          <a:xfrm>
            <a:off x="4828662" y="5176158"/>
            <a:ext cx="1727200" cy="307543"/>
          </a:xfrm>
        </p:spPr>
        <p:txBody>
          <a:bodyPr/>
          <a:lstStyle>
            <a:lvl1pPr marL="0" indent="0" algn="l">
              <a:buNone/>
              <a:defRPr sz="1050" b="1">
                <a:solidFill>
                  <a:schemeClr val="accent1"/>
                </a:solidFill>
              </a:defRPr>
            </a:lvl1pPr>
          </a:lstStyle>
          <a:p>
            <a:r>
              <a:rPr lang="en-GB"/>
              <a:t>Name and Last name</a:t>
            </a:r>
          </a:p>
          <a:p>
            <a:endParaRPr lang="en-GB"/>
          </a:p>
        </p:txBody>
      </p:sp>
      <p:sp>
        <p:nvSpPr>
          <p:cNvPr id="72" name="Pladsholder til tekst 63"/>
          <p:cNvSpPr>
            <a:spLocks noGrp="1"/>
          </p:cNvSpPr>
          <p:nvPr>
            <p:ph type="body" sz="quarter" idx="55" hasCustomPrompt="1"/>
          </p:nvPr>
        </p:nvSpPr>
        <p:spPr>
          <a:xfrm>
            <a:off x="4828662" y="5511601"/>
            <a:ext cx="1727200" cy="290800"/>
          </a:xfrm>
        </p:spPr>
        <p:txBody>
          <a:bodyPr/>
          <a:lstStyle>
            <a:lvl1pPr marL="0" indent="0" algn="l">
              <a:buNone/>
              <a:defRPr sz="900" b="1">
                <a:solidFill>
                  <a:schemeClr val="accent1"/>
                </a:solidFill>
              </a:defRPr>
            </a:lvl1pPr>
          </a:lstStyle>
          <a:p>
            <a:r>
              <a:rPr lang="en-GB"/>
              <a:t>Designation</a:t>
            </a:r>
          </a:p>
        </p:txBody>
      </p:sp>
      <p:sp>
        <p:nvSpPr>
          <p:cNvPr id="74" name="Picture Placeholder 9"/>
          <p:cNvSpPr>
            <a:spLocks noGrp="1"/>
          </p:cNvSpPr>
          <p:nvPr>
            <p:ph type="pic" sz="quarter" idx="57" hasCustomPrompt="1"/>
          </p:nvPr>
        </p:nvSpPr>
        <p:spPr>
          <a:xfrm>
            <a:off x="7051832" y="4044180"/>
            <a:ext cx="838200" cy="1117600"/>
          </a:xfrm>
          <a:prstGeom prst="ellipse">
            <a:avLst/>
          </a:prstGeom>
          <a:noFill/>
        </p:spPr>
        <p:txBody>
          <a:bodyPr anchor="ctr">
            <a:noAutofit/>
          </a:bodyPr>
          <a:lstStyle>
            <a:lvl1pPr marL="0" indent="0" algn="ctr">
              <a:buNone/>
              <a:defRPr sz="800" baseline="0">
                <a:solidFill>
                  <a:schemeClr val="accent2"/>
                </a:solidFill>
                <a:latin typeface="+mj-lt"/>
              </a:defRPr>
            </a:lvl1pPr>
          </a:lstStyle>
          <a:p>
            <a:r>
              <a:rPr lang="en-US"/>
              <a:t>Click here to add Color Image</a:t>
            </a:r>
            <a:endParaRPr lang="en-IN"/>
          </a:p>
        </p:txBody>
      </p:sp>
      <p:sp>
        <p:nvSpPr>
          <p:cNvPr id="75" name="Pladsholder til tekst 62"/>
          <p:cNvSpPr>
            <a:spLocks noGrp="1"/>
          </p:cNvSpPr>
          <p:nvPr>
            <p:ph type="body" sz="quarter" idx="58"/>
          </p:nvPr>
        </p:nvSpPr>
        <p:spPr>
          <a:xfrm>
            <a:off x="7051832" y="5176158"/>
            <a:ext cx="1727200" cy="307543"/>
          </a:xfrm>
        </p:spPr>
        <p:txBody>
          <a:bodyPr/>
          <a:lstStyle>
            <a:lvl1pPr marL="0" indent="0" algn="l">
              <a:buNone/>
              <a:defRPr sz="1050" b="1">
                <a:solidFill>
                  <a:schemeClr val="accent1"/>
                </a:solidFill>
              </a:defRPr>
            </a:lvl1pPr>
          </a:lstStyle>
          <a:p>
            <a:r>
              <a:rPr lang="en-GB"/>
              <a:t>Name and Last name</a:t>
            </a:r>
          </a:p>
          <a:p>
            <a:endParaRPr lang="en-GB"/>
          </a:p>
        </p:txBody>
      </p:sp>
      <p:sp>
        <p:nvSpPr>
          <p:cNvPr id="76" name="Pladsholder til tekst 63"/>
          <p:cNvSpPr>
            <a:spLocks noGrp="1"/>
          </p:cNvSpPr>
          <p:nvPr>
            <p:ph type="body" sz="quarter" idx="59" hasCustomPrompt="1"/>
          </p:nvPr>
        </p:nvSpPr>
        <p:spPr>
          <a:xfrm>
            <a:off x="7051832" y="5511601"/>
            <a:ext cx="1727200" cy="290800"/>
          </a:xfrm>
        </p:spPr>
        <p:txBody>
          <a:bodyPr/>
          <a:lstStyle>
            <a:lvl1pPr marL="0" indent="0" algn="l">
              <a:buNone/>
              <a:defRPr sz="900" b="1">
                <a:solidFill>
                  <a:schemeClr val="accent1"/>
                </a:solidFill>
              </a:defRPr>
            </a:lvl1pPr>
          </a:lstStyle>
          <a:p>
            <a:r>
              <a:rPr lang="en-GB"/>
              <a:t>Designation</a:t>
            </a:r>
          </a:p>
        </p:txBody>
      </p:sp>
      <p:sp>
        <p:nvSpPr>
          <p:cNvPr id="78" name="Footer Placeholder 4"/>
          <p:cNvSpPr txBox="1">
            <a:spLocks/>
          </p:cNvSpPr>
          <p:nvPr userDrawn="1"/>
        </p:nvSpPr>
        <p:spPr>
          <a:xfrm>
            <a:off x="7137104" y="6639317"/>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79" name="Footer Placeholder 4"/>
          <p:cNvSpPr txBox="1">
            <a:spLocks/>
          </p:cNvSpPr>
          <p:nvPr userDrawn="1"/>
        </p:nvSpPr>
        <p:spPr>
          <a:xfrm>
            <a:off x="7786287" y="6639317"/>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80" name="Footer Placeholder 4"/>
          <p:cNvSpPr txBox="1">
            <a:spLocks/>
          </p:cNvSpPr>
          <p:nvPr userDrawn="1"/>
        </p:nvSpPr>
        <p:spPr>
          <a:xfrm>
            <a:off x="8309214" y="6639317"/>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cxnSp>
        <p:nvCxnSpPr>
          <p:cNvPr id="36"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40" name="Shape 257"/>
          <p:cNvSpPr txBox="1">
            <a:spLocks/>
          </p:cNvSpPr>
          <p:nvPr userDrawn="1"/>
        </p:nvSpPr>
        <p:spPr>
          <a:xfrm>
            <a:off x="8884293" y="6583847"/>
            <a:ext cx="197169" cy="259900"/>
          </a:xfrm>
          <a:prstGeom prst="rect">
            <a:avLst/>
          </a:prstGeom>
          <a:noFill/>
          <a:extLst>
            <a:ext uri="{C572A759-6A51-4108-AA02-DFA0A04FC94B}">
              <ma14:wrappingTextBoxFlag xmlns:ma14="http://schemas.microsoft.com/office/mac/drawingml/2011/main" xmlns=""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Tree>
    <p:extLst>
      <p:ext uri="{BB962C8B-B14F-4D97-AF65-F5344CB8AC3E}">
        <p14:creationId xmlns:p14="http://schemas.microsoft.com/office/powerpoint/2010/main" val="177239076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rgbClr val="F2F2F2"/>
        </a:solidFill>
        <a:effectLst/>
      </p:bgPr>
    </p:bg>
    <p:spTree>
      <p:nvGrpSpPr>
        <p:cNvPr id="1" name=""/>
        <p:cNvGrpSpPr/>
        <p:nvPr/>
      </p:nvGrpSpPr>
      <p:grpSpPr>
        <a:xfrm>
          <a:off x="0" y="0"/>
          <a:ext cx="0" cy="0"/>
          <a:chOff x="0" y="0"/>
          <a:chExt cx="0" cy="0"/>
        </a:xfrm>
      </p:grpSpPr>
      <p:sp>
        <p:nvSpPr>
          <p:cNvPr id="22" name="Footer Placeholder 4"/>
          <p:cNvSpPr txBox="1">
            <a:spLocks/>
          </p:cNvSpPr>
          <p:nvPr userDrawn="1"/>
        </p:nvSpPr>
        <p:spPr>
          <a:xfrm>
            <a:off x="7137104" y="6639317"/>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23" name="Footer Placeholder 4"/>
          <p:cNvSpPr txBox="1">
            <a:spLocks/>
          </p:cNvSpPr>
          <p:nvPr userDrawn="1"/>
        </p:nvSpPr>
        <p:spPr>
          <a:xfrm>
            <a:off x="7786287" y="6639317"/>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24" name="Footer Placeholder 4"/>
          <p:cNvSpPr txBox="1">
            <a:spLocks/>
          </p:cNvSpPr>
          <p:nvPr userDrawn="1"/>
        </p:nvSpPr>
        <p:spPr>
          <a:xfrm>
            <a:off x="8309214" y="6639317"/>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7" name="Title 1"/>
          <p:cNvSpPr>
            <a:spLocks noGrp="1"/>
          </p:cNvSpPr>
          <p:nvPr>
            <p:ph type="ctrTitle" hasCustomPrompt="1"/>
          </p:nvPr>
        </p:nvSpPr>
        <p:spPr>
          <a:xfrm>
            <a:off x="4267200" y="1746831"/>
            <a:ext cx="4635500" cy="1554480"/>
          </a:xfrm>
          <a:prstGeom prst="rect">
            <a:avLst/>
          </a:prstGeom>
          <a:noFill/>
        </p:spPr>
        <p:txBody>
          <a:bodyPr wrap="square" rtlCol="0" anchor="ctr">
            <a:noAutofit/>
          </a:bodyPr>
          <a:lstStyle>
            <a:lvl1pPr marL="0" algn="l">
              <a:defRPr lang="en-US" sz="3800" u="sng" dirty="0">
                <a:solidFill>
                  <a:schemeClr val="accent1"/>
                </a:solidFill>
                <a:latin typeface="+mj-lt"/>
                <a:ea typeface="+mn-ea"/>
                <a:cs typeface="Arial"/>
              </a:defRPr>
            </a:lvl1pPr>
          </a:lstStyle>
          <a:p>
            <a:pPr marL="0" lvl="0" algn="l"/>
            <a:r>
              <a:rPr lang="en-US"/>
              <a:t>Thank You </a:t>
            </a:r>
            <a:br>
              <a:rPr lang="en-US"/>
            </a:br>
            <a:r>
              <a:rPr lang="en-US"/>
              <a:t>for your time</a:t>
            </a:r>
          </a:p>
        </p:txBody>
      </p:sp>
      <p:cxnSp>
        <p:nvCxnSpPr>
          <p:cNvPr id="21" name="Straight Connector 20"/>
          <p:cNvCxnSpPr>
            <a:cxnSpLocks/>
          </p:cNvCxnSpPr>
          <p:nvPr userDrawn="1"/>
        </p:nvCxnSpPr>
        <p:spPr>
          <a:xfrm>
            <a:off x="3769835" y="2528305"/>
            <a:ext cx="0" cy="1799491"/>
          </a:xfrm>
          <a:prstGeom prst="line">
            <a:avLst/>
          </a:prstGeom>
          <a:ln w="19050">
            <a:solidFill>
              <a:schemeClr val="bg2">
                <a:lumMod val="50000"/>
              </a:schemeClr>
            </a:solidFill>
            <a:miter lim="400000"/>
          </a:ln>
        </p:spPr>
      </p:cxnSp>
      <p:sp>
        <p:nvSpPr>
          <p:cNvPr id="28" name="Subtitle 2"/>
          <p:cNvSpPr>
            <a:spLocks noGrp="1"/>
          </p:cNvSpPr>
          <p:nvPr>
            <p:ph type="subTitle" idx="1" hasCustomPrompt="1"/>
          </p:nvPr>
        </p:nvSpPr>
        <p:spPr>
          <a:xfrm>
            <a:off x="4267205" y="3807693"/>
            <a:ext cx="3190875" cy="200443"/>
          </a:xfrm>
          <a:prstGeom prst="rect">
            <a:avLst/>
          </a:prstGeom>
          <a:noFill/>
        </p:spPr>
        <p:txBody>
          <a:bodyPr wrap="square" tIns="0" bIns="0" rtlCol="0" anchor="ctr">
            <a:no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lang="en-US" sz="1150" b="1">
                <a:solidFill>
                  <a:schemeClr val="accent2"/>
                </a:solidFill>
                <a:latin typeface="+mj-lt"/>
                <a:cs typeface="Arial"/>
              </a:defRPr>
            </a:lvl1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lang="en-US"/>
              <a:t>Presenter’s first and last name </a:t>
            </a:r>
          </a:p>
        </p:txBody>
      </p:sp>
      <p:sp>
        <p:nvSpPr>
          <p:cNvPr id="29" name="Text Placeholder 16"/>
          <p:cNvSpPr>
            <a:spLocks noGrp="1"/>
          </p:cNvSpPr>
          <p:nvPr>
            <p:ph type="body" sz="quarter" idx="10" hasCustomPrompt="1"/>
          </p:nvPr>
        </p:nvSpPr>
        <p:spPr>
          <a:xfrm>
            <a:off x="4267205" y="4112029"/>
            <a:ext cx="3190875" cy="199083"/>
          </a:xfrm>
          <a:prstGeom prst="rect">
            <a:avLst/>
          </a:prstGeom>
        </p:spPr>
        <p:txBody>
          <a:bodyPr tIns="0" bIns="0" anchor="ctr">
            <a:noAutofit/>
          </a:bodyPr>
          <a:lstStyle>
            <a:lvl1pPr>
              <a:buNone/>
              <a:defRPr kumimoji="0" lang="en-US" sz="950" b="1" i="0" u="none" strike="noStrike" kern="1200" cap="none" spc="0" normalizeH="0" baseline="0" noProof="0" dirty="0" smtClean="0">
                <a:ln>
                  <a:noFill/>
                </a:ln>
                <a:solidFill>
                  <a:schemeClr val="accent2"/>
                </a:solidFill>
                <a:effectLst/>
                <a:uLnTx/>
                <a:uFillTx/>
                <a:latin typeface="+mj-lt"/>
                <a:ea typeface="+mn-ea"/>
                <a:cs typeface="Arial"/>
              </a:defRPr>
            </a:lvl1pPr>
          </a:lstStyle>
          <a:p>
            <a:pPr marL="0" marR="0" lvl="0" indent="0" algn="l" defTabSz="457200" rtl="0" eaLnBrk="1" fontAlgn="auto" latinLnBrk="0" hangingPunct="1">
              <a:lnSpc>
                <a:spcPct val="100000"/>
              </a:lnSpc>
              <a:spcBef>
                <a:spcPct val="20000"/>
              </a:spcBef>
              <a:spcAft>
                <a:spcPts val="0"/>
              </a:spcAft>
              <a:buClrTx/>
              <a:buSzTx/>
              <a:tabLst/>
              <a:defRPr/>
            </a:pPr>
            <a:r>
              <a:rPr lang="en-US"/>
              <a:t>Designation</a:t>
            </a:r>
          </a:p>
        </p:txBody>
      </p:sp>
      <p:sp>
        <p:nvSpPr>
          <p:cNvPr id="30" name="Pladsholder til tekst 20"/>
          <p:cNvSpPr>
            <a:spLocks noGrp="1"/>
          </p:cNvSpPr>
          <p:nvPr>
            <p:ph type="body" sz="quarter" idx="36" hasCustomPrompt="1"/>
          </p:nvPr>
        </p:nvSpPr>
        <p:spPr>
          <a:xfrm>
            <a:off x="4582711" y="4565530"/>
            <a:ext cx="2782294" cy="146194"/>
          </a:xfrm>
        </p:spPr>
        <p:txBody>
          <a:bodyPr wrap="square" tIns="0" bIns="0">
            <a:spAutoFit/>
          </a:bodyPr>
          <a:lstStyle>
            <a:lvl1pPr marL="0" indent="0">
              <a:buFontTx/>
              <a:buNone/>
              <a:defRPr sz="950" b="0" i="0">
                <a:latin typeface="+mn-lt"/>
              </a:defRPr>
            </a:lvl1pPr>
          </a:lstStyle>
          <a:p>
            <a:r>
              <a:rPr lang="en-GB" err="1"/>
              <a:t>Li</a:t>
            </a:r>
            <a:r>
              <a:rPr lang="en-GB" spc="11" err="1"/>
              <a:t>nked</a:t>
            </a:r>
            <a:r>
              <a:rPr lang="en-GB" err="1"/>
              <a:t>i</a:t>
            </a:r>
            <a:r>
              <a:rPr lang="en-GB" spc="11" err="1"/>
              <a:t>n</a:t>
            </a:r>
            <a:r>
              <a:rPr lang="en-GB" spc="11"/>
              <a:t> ID</a:t>
            </a:r>
            <a:endParaRPr lang="en-GB"/>
          </a:p>
        </p:txBody>
      </p:sp>
      <p:sp>
        <p:nvSpPr>
          <p:cNvPr id="31" name="Pladsholder til tekst 22"/>
          <p:cNvSpPr>
            <a:spLocks noGrp="1"/>
          </p:cNvSpPr>
          <p:nvPr>
            <p:ph type="body" sz="quarter" idx="38" hasCustomPrompt="1"/>
          </p:nvPr>
        </p:nvSpPr>
        <p:spPr>
          <a:xfrm>
            <a:off x="4582711" y="4940927"/>
            <a:ext cx="2782294" cy="146194"/>
          </a:xfrm>
        </p:spPr>
        <p:txBody>
          <a:bodyPr wrap="square" tIns="0" bIns="0">
            <a:spAutoFit/>
          </a:bodyPr>
          <a:lstStyle>
            <a:lvl1pPr marL="0" indent="0">
              <a:buFontTx/>
              <a:buNone/>
              <a:defRPr sz="950" b="0" i="0">
                <a:latin typeface="+mn-lt"/>
              </a:defRPr>
            </a:lvl1pPr>
          </a:lstStyle>
          <a:p>
            <a:r>
              <a:rPr lang="en-GB"/>
              <a:t>Twitter ID</a:t>
            </a:r>
          </a:p>
        </p:txBody>
      </p:sp>
      <p:pic>
        <p:nvPicPr>
          <p:cNvPr id="32" name="Picture 2" descr="Image result for linkedin logo"/>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4267200" y="4487576"/>
            <a:ext cx="263124" cy="350832"/>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4" descr="Image result for twitter logo 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4233863" y="4815973"/>
            <a:ext cx="333624" cy="444832"/>
          </a:xfrm>
          <a:prstGeom prst="rect">
            <a:avLst/>
          </a:prstGeom>
          <a:noFill/>
          <a:extLst>
            <a:ext uri="{909E8E84-426E-40DD-AFC4-6F175D3DCCD1}">
              <a14:hiddenFill xmlns:a14="http://schemas.microsoft.com/office/drawing/2010/main">
                <a:solidFill>
                  <a:srgbClr val="FFFFFF"/>
                </a:solidFill>
              </a14:hiddenFill>
            </a:ext>
          </a:extLst>
        </p:spPr>
      </p:pic>
      <p:sp>
        <p:nvSpPr>
          <p:cNvPr id="18" name="Shape 257"/>
          <p:cNvSpPr txBox="1">
            <a:spLocks/>
          </p:cNvSpPr>
          <p:nvPr userDrawn="1"/>
        </p:nvSpPr>
        <p:spPr>
          <a:xfrm>
            <a:off x="8884293" y="6583847"/>
            <a:ext cx="197169" cy="259900"/>
          </a:xfrm>
          <a:prstGeom prst="rect">
            <a:avLst/>
          </a:prstGeom>
          <a:noFill/>
          <a:extLst>
            <a:ext uri="{C572A759-6A51-4108-AA02-DFA0A04FC94B}">
              <ma14:wrappingTextBoxFlag xmlns:ma14="http://schemas.microsoft.com/office/mac/drawingml/2011/main" xmlns=""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cxnSp>
        <p:nvCxnSpPr>
          <p:cNvPr id="19"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35" name="Picture 34"/>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26403" y="1920244"/>
            <a:ext cx="2732400" cy="3059305"/>
          </a:xfrm>
          <a:prstGeom prst="rect">
            <a:avLst/>
          </a:prstGeom>
        </p:spPr>
      </p:pic>
    </p:spTree>
    <p:extLst>
      <p:ext uri="{BB962C8B-B14F-4D97-AF65-F5344CB8AC3E}">
        <p14:creationId xmlns:p14="http://schemas.microsoft.com/office/powerpoint/2010/main" val="2199729416"/>
      </p:ext>
    </p:extLst>
  </p:cSld>
  <p:clrMapOvr>
    <a:masterClrMapping/>
  </p:clrMapOvr>
  <p:extLst mod="1">
    <p:ext uri="{DCECCB84-F9BA-43D5-87BE-67443E8EF086}">
      <p15:sldGuideLst xmlns:p15="http://schemas.microsoft.com/office/powerpoint/2012/main">
        <p15:guide id="1" pos="4513" userDrawn="1">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hank you with Client/Partner logo">
    <p:bg>
      <p:bgPr>
        <a:solidFill>
          <a:srgbClr val="F2F2F2"/>
        </a:solidFill>
        <a:effectLst/>
      </p:bgPr>
    </p:bg>
    <p:spTree>
      <p:nvGrpSpPr>
        <p:cNvPr id="1" name=""/>
        <p:cNvGrpSpPr/>
        <p:nvPr/>
      </p:nvGrpSpPr>
      <p:grpSpPr>
        <a:xfrm>
          <a:off x="0" y="0"/>
          <a:ext cx="0" cy="0"/>
          <a:chOff x="0" y="0"/>
          <a:chExt cx="0" cy="0"/>
        </a:xfrm>
      </p:grpSpPr>
      <p:cxnSp>
        <p:nvCxnSpPr>
          <p:cNvPr id="9" name="Straight Connector 8"/>
          <p:cNvCxnSpPr>
            <a:cxnSpLocks/>
          </p:cNvCxnSpPr>
          <p:nvPr/>
        </p:nvCxnSpPr>
        <p:spPr>
          <a:xfrm>
            <a:off x="3769835" y="2528305"/>
            <a:ext cx="0" cy="1799491"/>
          </a:xfrm>
          <a:prstGeom prst="line">
            <a:avLst/>
          </a:prstGeom>
          <a:ln w="19050">
            <a:solidFill>
              <a:schemeClr val="bg2">
                <a:lumMod val="50000"/>
              </a:schemeClr>
            </a:solidFill>
            <a:miter lim="400000"/>
          </a:ln>
        </p:spPr>
      </p:cxnSp>
      <p:sp>
        <p:nvSpPr>
          <p:cNvPr id="22" name="Footer Placeholder 4"/>
          <p:cNvSpPr txBox="1">
            <a:spLocks/>
          </p:cNvSpPr>
          <p:nvPr userDrawn="1"/>
        </p:nvSpPr>
        <p:spPr>
          <a:xfrm>
            <a:off x="7137104" y="6639317"/>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23" name="Footer Placeholder 4"/>
          <p:cNvSpPr txBox="1">
            <a:spLocks/>
          </p:cNvSpPr>
          <p:nvPr userDrawn="1"/>
        </p:nvSpPr>
        <p:spPr>
          <a:xfrm>
            <a:off x="7786287" y="6639317"/>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24" name="Footer Placeholder 4"/>
          <p:cNvSpPr txBox="1">
            <a:spLocks/>
          </p:cNvSpPr>
          <p:nvPr userDrawn="1"/>
        </p:nvSpPr>
        <p:spPr>
          <a:xfrm>
            <a:off x="8309214" y="6639317"/>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21" name="Picture Placeholder 9"/>
          <p:cNvSpPr>
            <a:spLocks noGrp="1"/>
          </p:cNvSpPr>
          <p:nvPr>
            <p:ph type="pic" sz="quarter" idx="12" hasCustomPrompt="1"/>
          </p:nvPr>
        </p:nvSpPr>
        <p:spPr>
          <a:xfrm>
            <a:off x="2342673" y="2604940"/>
            <a:ext cx="1181854" cy="1641989"/>
          </a:xfrm>
          <a:prstGeom prst="rect">
            <a:avLst/>
          </a:prstGeom>
        </p:spPr>
        <p:txBody>
          <a:bodyPr>
            <a:noAutofit/>
          </a:bodyPr>
          <a:lstStyle>
            <a:lvl1pPr marL="0" indent="0" algn="ctr">
              <a:buNone/>
              <a:defRPr sz="1100" baseline="0">
                <a:solidFill>
                  <a:schemeClr val="accent2"/>
                </a:solidFill>
                <a:latin typeface="+mj-lt"/>
              </a:defRPr>
            </a:lvl1pPr>
          </a:lstStyle>
          <a:p>
            <a:r>
              <a:rPr lang="en-US"/>
              <a:t>Click here to add Client / Partner Logo</a:t>
            </a:r>
            <a:endParaRPr lang="en-IN"/>
          </a:p>
        </p:txBody>
      </p:sp>
      <p:sp>
        <p:nvSpPr>
          <p:cNvPr id="16" name="Title 1"/>
          <p:cNvSpPr>
            <a:spLocks noGrp="1"/>
          </p:cNvSpPr>
          <p:nvPr>
            <p:ph type="ctrTitle" hasCustomPrompt="1"/>
          </p:nvPr>
        </p:nvSpPr>
        <p:spPr>
          <a:xfrm>
            <a:off x="4267200" y="1746831"/>
            <a:ext cx="4635500" cy="1554480"/>
          </a:xfrm>
          <a:prstGeom prst="rect">
            <a:avLst/>
          </a:prstGeom>
          <a:noFill/>
        </p:spPr>
        <p:txBody>
          <a:bodyPr wrap="square" rtlCol="0" anchor="ctr">
            <a:noAutofit/>
          </a:bodyPr>
          <a:lstStyle>
            <a:lvl1pPr marL="0" algn="l">
              <a:defRPr lang="en-US" sz="3800" u="sng" dirty="0">
                <a:solidFill>
                  <a:schemeClr val="accent1"/>
                </a:solidFill>
                <a:latin typeface="+mj-lt"/>
                <a:ea typeface="+mn-ea"/>
                <a:cs typeface="Arial"/>
              </a:defRPr>
            </a:lvl1pPr>
          </a:lstStyle>
          <a:p>
            <a:pPr marL="0" lvl="0" algn="l"/>
            <a:r>
              <a:rPr lang="en-US"/>
              <a:t>Thank You </a:t>
            </a:r>
            <a:br>
              <a:rPr lang="en-US"/>
            </a:br>
            <a:r>
              <a:rPr lang="en-US"/>
              <a:t>for your time</a:t>
            </a:r>
          </a:p>
        </p:txBody>
      </p:sp>
      <p:sp>
        <p:nvSpPr>
          <p:cNvPr id="27" name="Subtitle 2"/>
          <p:cNvSpPr>
            <a:spLocks noGrp="1"/>
          </p:cNvSpPr>
          <p:nvPr>
            <p:ph type="subTitle" idx="1" hasCustomPrompt="1"/>
          </p:nvPr>
        </p:nvSpPr>
        <p:spPr>
          <a:xfrm>
            <a:off x="4267205" y="3807693"/>
            <a:ext cx="3190875" cy="200443"/>
          </a:xfrm>
          <a:prstGeom prst="rect">
            <a:avLst/>
          </a:prstGeom>
          <a:noFill/>
        </p:spPr>
        <p:txBody>
          <a:bodyPr wrap="square" tIns="0" bIns="0" rtlCol="0" anchor="ctr">
            <a:no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lang="en-US" sz="1150" b="1">
                <a:solidFill>
                  <a:schemeClr val="accent2"/>
                </a:solidFill>
                <a:latin typeface="+mj-lt"/>
                <a:cs typeface="Arial"/>
              </a:defRPr>
            </a:lvl1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lang="en-US"/>
              <a:t>Presenter’s first and last name </a:t>
            </a:r>
          </a:p>
        </p:txBody>
      </p:sp>
      <p:sp>
        <p:nvSpPr>
          <p:cNvPr id="28" name="Text Placeholder 16"/>
          <p:cNvSpPr>
            <a:spLocks noGrp="1"/>
          </p:cNvSpPr>
          <p:nvPr>
            <p:ph type="body" sz="quarter" idx="10" hasCustomPrompt="1"/>
          </p:nvPr>
        </p:nvSpPr>
        <p:spPr>
          <a:xfrm>
            <a:off x="4267205" y="4112029"/>
            <a:ext cx="3190875" cy="199083"/>
          </a:xfrm>
          <a:prstGeom prst="rect">
            <a:avLst/>
          </a:prstGeom>
        </p:spPr>
        <p:txBody>
          <a:bodyPr tIns="0" bIns="0" anchor="ctr">
            <a:noAutofit/>
          </a:bodyPr>
          <a:lstStyle>
            <a:lvl1pPr>
              <a:buNone/>
              <a:defRPr kumimoji="0" lang="en-US" sz="950" b="1" i="0" u="none" strike="noStrike" kern="1200" cap="none" spc="0" normalizeH="0" baseline="0" noProof="0" dirty="0" smtClean="0">
                <a:ln>
                  <a:noFill/>
                </a:ln>
                <a:solidFill>
                  <a:schemeClr val="accent2"/>
                </a:solidFill>
                <a:effectLst/>
                <a:uLnTx/>
                <a:uFillTx/>
                <a:latin typeface="+mj-lt"/>
                <a:ea typeface="+mn-ea"/>
                <a:cs typeface="Arial"/>
              </a:defRPr>
            </a:lvl1pPr>
          </a:lstStyle>
          <a:p>
            <a:pPr marL="0" marR="0" lvl="0" indent="0" algn="l" defTabSz="457200" rtl="0" eaLnBrk="1" fontAlgn="auto" latinLnBrk="0" hangingPunct="1">
              <a:lnSpc>
                <a:spcPct val="100000"/>
              </a:lnSpc>
              <a:spcBef>
                <a:spcPct val="20000"/>
              </a:spcBef>
              <a:spcAft>
                <a:spcPts val="0"/>
              </a:spcAft>
              <a:buClrTx/>
              <a:buSzTx/>
              <a:tabLst/>
              <a:defRPr/>
            </a:pPr>
            <a:r>
              <a:rPr lang="en-US"/>
              <a:t>Designation</a:t>
            </a:r>
          </a:p>
        </p:txBody>
      </p:sp>
      <p:sp>
        <p:nvSpPr>
          <p:cNvPr id="29" name="Pladsholder til tekst 20"/>
          <p:cNvSpPr>
            <a:spLocks noGrp="1"/>
          </p:cNvSpPr>
          <p:nvPr>
            <p:ph type="body" sz="quarter" idx="36" hasCustomPrompt="1"/>
          </p:nvPr>
        </p:nvSpPr>
        <p:spPr>
          <a:xfrm>
            <a:off x="4582711" y="4565530"/>
            <a:ext cx="2782294" cy="146194"/>
          </a:xfrm>
        </p:spPr>
        <p:txBody>
          <a:bodyPr wrap="square" tIns="0" bIns="0">
            <a:spAutoFit/>
          </a:bodyPr>
          <a:lstStyle>
            <a:lvl1pPr marL="0" indent="0">
              <a:buFontTx/>
              <a:buNone/>
              <a:defRPr sz="950" b="0" i="0">
                <a:latin typeface="+mn-lt"/>
              </a:defRPr>
            </a:lvl1pPr>
          </a:lstStyle>
          <a:p>
            <a:r>
              <a:rPr lang="en-GB" err="1"/>
              <a:t>Li</a:t>
            </a:r>
            <a:r>
              <a:rPr lang="en-GB" spc="11" err="1"/>
              <a:t>nked</a:t>
            </a:r>
            <a:r>
              <a:rPr lang="en-GB" err="1"/>
              <a:t>i</a:t>
            </a:r>
            <a:r>
              <a:rPr lang="en-GB" spc="11" err="1"/>
              <a:t>n</a:t>
            </a:r>
            <a:r>
              <a:rPr lang="en-GB" spc="11"/>
              <a:t> ID</a:t>
            </a:r>
            <a:endParaRPr lang="en-GB"/>
          </a:p>
        </p:txBody>
      </p:sp>
      <p:sp>
        <p:nvSpPr>
          <p:cNvPr id="30" name="Pladsholder til tekst 22"/>
          <p:cNvSpPr>
            <a:spLocks noGrp="1"/>
          </p:cNvSpPr>
          <p:nvPr>
            <p:ph type="body" sz="quarter" idx="38" hasCustomPrompt="1"/>
          </p:nvPr>
        </p:nvSpPr>
        <p:spPr>
          <a:xfrm>
            <a:off x="4582711" y="4940927"/>
            <a:ext cx="2782294" cy="146194"/>
          </a:xfrm>
        </p:spPr>
        <p:txBody>
          <a:bodyPr wrap="square" tIns="0" bIns="0">
            <a:spAutoFit/>
          </a:bodyPr>
          <a:lstStyle>
            <a:lvl1pPr marL="0" indent="0">
              <a:buFontTx/>
              <a:buNone/>
              <a:defRPr sz="950" b="0" i="0">
                <a:latin typeface="+mn-lt"/>
              </a:defRPr>
            </a:lvl1pPr>
          </a:lstStyle>
          <a:p>
            <a:r>
              <a:rPr lang="en-GB"/>
              <a:t>Twitter ID</a:t>
            </a:r>
          </a:p>
        </p:txBody>
      </p:sp>
      <p:pic>
        <p:nvPicPr>
          <p:cNvPr id="31" name="Picture 2" descr="Image result for linkedin logo"/>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4267200" y="4487576"/>
            <a:ext cx="263124" cy="350832"/>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4" descr="Image result for twitter logo 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4233863" y="4815973"/>
            <a:ext cx="333624" cy="444832"/>
          </a:xfrm>
          <a:prstGeom prst="rect">
            <a:avLst/>
          </a:prstGeom>
          <a:noFill/>
          <a:extLst>
            <a:ext uri="{909E8E84-426E-40DD-AFC4-6F175D3DCCD1}">
              <a14:hiddenFill xmlns:a14="http://schemas.microsoft.com/office/drawing/2010/main">
                <a:solidFill>
                  <a:srgbClr val="FFFFFF"/>
                </a:solidFill>
              </a14:hiddenFill>
            </a:ext>
          </a:extLst>
        </p:spPr>
      </p:pic>
      <p:sp>
        <p:nvSpPr>
          <p:cNvPr id="33" name="Shape 257"/>
          <p:cNvSpPr txBox="1">
            <a:spLocks/>
          </p:cNvSpPr>
          <p:nvPr userDrawn="1"/>
        </p:nvSpPr>
        <p:spPr>
          <a:xfrm>
            <a:off x="8884293" y="6583847"/>
            <a:ext cx="197169" cy="259900"/>
          </a:xfrm>
          <a:prstGeom prst="rect">
            <a:avLst/>
          </a:prstGeom>
          <a:noFill/>
          <a:extLst>
            <a:ext uri="{C572A759-6A51-4108-AA02-DFA0A04FC94B}">
              <ma14:wrappingTextBoxFlag xmlns:ma14="http://schemas.microsoft.com/office/mac/drawingml/2011/main" xmlns=""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cxnSp>
        <p:nvCxnSpPr>
          <p:cNvPr id="34"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36" name="Picture 35"/>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18697" y="2269083"/>
            <a:ext cx="2123981" cy="2378095"/>
          </a:xfrm>
          <a:prstGeom prst="rect">
            <a:avLst/>
          </a:prstGeom>
        </p:spPr>
      </p:pic>
    </p:spTree>
    <p:extLst>
      <p:ext uri="{BB962C8B-B14F-4D97-AF65-F5344CB8AC3E}">
        <p14:creationId xmlns:p14="http://schemas.microsoft.com/office/powerpoint/2010/main" val="292549628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Section Breaker with Optional B/W image">
    <p:bg>
      <p:bgPr>
        <a:solidFill>
          <a:srgbClr val="F2F2F2"/>
        </a:solidFill>
        <a:effectLst/>
      </p:bgPr>
    </p:bg>
    <p:spTree>
      <p:nvGrpSpPr>
        <p:cNvPr id="1" name=""/>
        <p:cNvGrpSpPr/>
        <p:nvPr/>
      </p:nvGrpSpPr>
      <p:grpSpPr>
        <a:xfrm>
          <a:off x="0" y="0"/>
          <a:ext cx="0" cy="0"/>
          <a:chOff x="0" y="0"/>
          <a:chExt cx="0" cy="0"/>
        </a:xfrm>
      </p:grpSpPr>
      <p:sp>
        <p:nvSpPr>
          <p:cNvPr id="10" name="Picture Placeholder 9"/>
          <p:cNvSpPr>
            <a:spLocks noGrp="1"/>
          </p:cNvSpPr>
          <p:nvPr>
            <p:ph type="pic" sz="quarter" idx="13" hasCustomPrompt="1"/>
          </p:nvPr>
        </p:nvSpPr>
        <p:spPr>
          <a:xfrm>
            <a:off x="2670048" y="0"/>
            <a:ext cx="6473952" cy="6266688"/>
          </a:xfrm>
          <a:prstGeom prst="rect">
            <a:avLst/>
          </a:prstGeom>
        </p:spPr>
        <p:txBody>
          <a:bodyPr>
            <a:noAutofit/>
          </a:bodyPr>
          <a:lstStyle>
            <a:lvl1pPr marL="0" indent="0" algn="ctr">
              <a:buNone/>
              <a:defRPr sz="1600" baseline="0">
                <a:solidFill>
                  <a:schemeClr val="accent2"/>
                </a:solidFill>
                <a:latin typeface="+mn-lt"/>
              </a:defRPr>
            </a:lvl1pPr>
          </a:lstStyle>
          <a:p>
            <a:r>
              <a:rPr lang="en-US" dirty="0"/>
              <a:t>Click icon to add black &amp; white image</a:t>
            </a:r>
          </a:p>
        </p:txBody>
      </p:sp>
      <p:sp>
        <p:nvSpPr>
          <p:cNvPr id="2" name="Title 1"/>
          <p:cNvSpPr>
            <a:spLocks noGrp="1"/>
          </p:cNvSpPr>
          <p:nvPr>
            <p:ph type="ctrTitle" hasCustomPrompt="1"/>
          </p:nvPr>
        </p:nvSpPr>
        <p:spPr>
          <a:xfrm>
            <a:off x="5" y="2353658"/>
            <a:ext cx="5534025" cy="3756689"/>
          </a:xfrm>
          <a:prstGeom prst="rect">
            <a:avLst/>
          </a:prstGeom>
          <a:noFill/>
        </p:spPr>
        <p:txBody>
          <a:bodyPr wrap="square" lIns="0" rtlCol="0" anchor="t" anchorCtr="0">
            <a:noAutofit/>
          </a:bodyPr>
          <a:lstStyle>
            <a:lvl1pPr marL="0" algn="l">
              <a:lnSpc>
                <a:spcPct val="98000"/>
              </a:lnSpc>
              <a:tabLst>
                <a:tab pos="457200" algn="l"/>
              </a:tabLst>
              <a:defRPr lang="en-US" sz="6000" u="sng" dirty="0">
                <a:solidFill>
                  <a:schemeClr val="tx2"/>
                </a:solidFill>
                <a:latin typeface="+mj-lt"/>
                <a:ea typeface="+mn-ea"/>
                <a:cs typeface="Arial"/>
              </a:defRPr>
            </a:lvl1pPr>
          </a:lstStyle>
          <a:p>
            <a:pPr marL="0" lvl="0" algn="l"/>
            <a:r>
              <a:rPr lang="en-US" dirty="0"/>
              <a:t>Section name here in three lines</a:t>
            </a:r>
          </a:p>
        </p:txBody>
      </p:sp>
      <p:sp>
        <p:nvSpPr>
          <p:cNvPr id="18" name="Footer Placeholder 4"/>
          <p:cNvSpPr txBox="1">
            <a:spLocks/>
          </p:cNvSpPr>
          <p:nvPr userDrawn="1"/>
        </p:nvSpPr>
        <p:spPr>
          <a:xfrm>
            <a:off x="7137104" y="6639317"/>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dirty="0">
                <a:solidFill>
                  <a:srgbClr val="646363"/>
                </a:solidFill>
              </a:rPr>
              <a:t>© 2017  Wipro</a:t>
            </a:r>
          </a:p>
        </p:txBody>
      </p:sp>
      <p:sp>
        <p:nvSpPr>
          <p:cNvPr id="23" name="Footer Placeholder 4"/>
          <p:cNvSpPr txBox="1">
            <a:spLocks/>
          </p:cNvSpPr>
          <p:nvPr userDrawn="1"/>
        </p:nvSpPr>
        <p:spPr>
          <a:xfrm>
            <a:off x="7786287" y="6639317"/>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dirty="0">
                <a:solidFill>
                  <a:srgbClr val="646363"/>
                </a:solidFill>
              </a:rPr>
              <a:t>wipro.com</a:t>
            </a:r>
          </a:p>
        </p:txBody>
      </p:sp>
      <p:sp>
        <p:nvSpPr>
          <p:cNvPr id="24" name="Footer Placeholder 4"/>
          <p:cNvSpPr txBox="1">
            <a:spLocks/>
          </p:cNvSpPr>
          <p:nvPr userDrawn="1"/>
        </p:nvSpPr>
        <p:spPr>
          <a:xfrm>
            <a:off x="8309214" y="6639317"/>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dirty="0">
                <a:solidFill>
                  <a:srgbClr val="646363"/>
                </a:solidFill>
              </a:rPr>
              <a:t>confidential</a:t>
            </a:r>
          </a:p>
        </p:txBody>
      </p:sp>
      <p:sp>
        <p:nvSpPr>
          <p:cNvPr id="25" name="Shape 257"/>
          <p:cNvSpPr txBox="1">
            <a:spLocks/>
          </p:cNvSpPr>
          <p:nvPr userDrawn="1"/>
        </p:nvSpPr>
        <p:spPr>
          <a:xfrm>
            <a:off x="8884293"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dirty="0">
              <a:solidFill>
                <a:srgbClr val="646363"/>
              </a:solidFill>
              <a:sym typeface="Arial"/>
            </a:endParaRPr>
          </a:p>
        </p:txBody>
      </p:sp>
      <p:cxnSp>
        <p:nvCxnSpPr>
          <p:cNvPr id="33"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2869" y="406404"/>
            <a:ext cx="1308100" cy="1464601"/>
          </a:xfrm>
          <a:prstGeom prst="rect">
            <a:avLst/>
          </a:prstGeom>
        </p:spPr>
      </p:pic>
    </p:spTree>
    <p:extLst>
      <p:ext uri="{BB962C8B-B14F-4D97-AF65-F5344CB8AC3E}">
        <p14:creationId xmlns:p14="http://schemas.microsoft.com/office/powerpoint/2010/main" val="3846912386"/>
      </p:ext>
    </p:extLst>
  </p:cSld>
  <p:clrMapOvr>
    <a:masterClrMapping/>
  </p:clrMapOvr>
  <p:extLst mod="1">
    <p:ext uri="{DCECCB84-F9BA-43D5-87BE-67443E8EF086}">
      <p15:sldGuideLst xmlns:p15="http://schemas.microsoft.com/office/powerpoint/2012/main">
        <p15:guide id="1" pos="1656">
          <p15:clr>
            <a:srgbClr val="FBAE40"/>
          </p15:clr>
        </p15:guide>
        <p15:guide id="2" orient="horz" pos="1620">
          <p15:clr>
            <a:srgbClr val="FBAE40"/>
          </p15:clr>
        </p15:guide>
        <p15:guide id="3" orient="horz" pos="2969">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1_Thank you">
    <p:bg>
      <p:bgPr>
        <a:solidFill>
          <a:schemeClr val="bg1"/>
        </a:solidFill>
        <a:effectLst/>
      </p:bgPr>
    </p:bg>
    <p:spTree>
      <p:nvGrpSpPr>
        <p:cNvPr id="1" name=""/>
        <p:cNvGrpSpPr/>
        <p:nvPr/>
      </p:nvGrpSpPr>
      <p:grpSpPr>
        <a:xfrm>
          <a:off x="0" y="0"/>
          <a:ext cx="0" cy="0"/>
          <a:chOff x="0" y="0"/>
          <a:chExt cx="0" cy="0"/>
        </a:xfrm>
      </p:grpSpPr>
      <p:sp>
        <p:nvSpPr>
          <p:cNvPr id="5" name="Title 3"/>
          <p:cNvSpPr>
            <a:spLocks noGrp="1"/>
          </p:cNvSpPr>
          <p:nvPr userDrawn="1">
            <p:ph type="ctrTitle" hasCustomPrompt="1"/>
          </p:nvPr>
        </p:nvSpPr>
        <p:spPr>
          <a:xfrm>
            <a:off x="4547716" y="1767653"/>
            <a:ext cx="4203553" cy="553999"/>
          </a:xfrm>
        </p:spPr>
        <p:txBody>
          <a:bodyPr/>
          <a:lstStyle>
            <a:lvl1pPr>
              <a:defRPr/>
            </a:lvl1pPr>
          </a:lstStyle>
          <a:p>
            <a:r>
              <a:rPr lang="en-US" dirty="0"/>
              <a:t>Thank you</a:t>
            </a:r>
          </a:p>
        </p:txBody>
      </p:sp>
      <p:sp>
        <p:nvSpPr>
          <p:cNvPr id="10" name="Text Placeholder 56"/>
          <p:cNvSpPr>
            <a:spLocks noGrp="1"/>
          </p:cNvSpPr>
          <p:nvPr>
            <p:ph type="body" sz="quarter" idx="19" hasCustomPrompt="1"/>
          </p:nvPr>
        </p:nvSpPr>
        <p:spPr>
          <a:xfrm>
            <a:off x="4547710" y="2589330"/>
            <a:ext cx="4158442" cy="707231"/>
          </a:xfrm>
        </p:spPr>
        <p:txBody>
          <a:bodyPr>
            <a:noAutofit/>
          </a:bodyPr>
          <a:lstStyle>
            <a:lvl1pPr marL="0" indent="0" algn="l">
              <a:buNone/>
              <a:defRPr kumimoji="0" lang="en-IN" sz="1800" b="0" i="0" u="none" strike="noStrike" kern="1200" cap="none" spc="0" normalizeH="0" baseline="0" noProof="0" dirty="0" smtClean="0">
                <a:ln>
                  <a:noFill/>
                </a:ln>
                <a:solidFill>
                  <a:schemeClr val="tx1">
                    <a:lumMod val="65000"/>
                    <a:lumOff val="35000"/>
                  </a:schemeClr>
                </a:solidFill>
                <a:effectLst/>
                <a:uLnTx/>
                <a:uFillTx/>
                <a:latin typeface="Arial"/>
                <a:ea typeface="+mn-ea"/>
                <a:cs typeface="Arial"/>
              </a:defRPr>
            </a:lvl1pPr>
          </a:lstStyle>
          <a:p>
            <a:pPr lvl="0"/>
            <a:r>
              <a:rPr lang="en-US" dirty="0"/>
              <a:t>Your Name, </a:t>
            </a:r>
            <a:br>
              <a:rPr lang="en-US" dirty="0"/>
            </a:br>
            <a:r>
              <a:rPr lang="en-US" dirty="0"/>
              <a:t>Designation</a:t>
            </a:r>
            <a:endParaRPr lang="en-IN" dirty="0"/>
          </a:p>
        </p:txBody>
      </p:sp>
      <p:sp>
        <p:nvSpPr>
          <p:cNvPr id="11" name="Text Placeholder 56"/>
          <p:cNvSpPr>
            <a:spLocks noGrp="1"/>
          </p:cNvSpPr>
          <p:nvPr>
            <p:ph type="body" sz="quarter" idx="20" hasCustomPrompt="1"/>
          </p:nvPr>
        </p:nvSpPr>
        <p:spPr>
          <a:xfrm>
            <a:off x="4547710" y="3446240"/>
            <a:ext cx="4158442" cy="314777"/>
          </a:xfrm>
        </p:spPr>
        <p:txBody>
          <a:bodyPr>
            <a:noAutofit/>
          </a:bodyPr>
          <a:lstStyle>
            <a:lvl1pPr algn="l">
              <a:buNone/>
              <a:defRPr kumimoji="0" lang="en-IN" sz="1800" b="0" i="0" u="none" strike="noStrike" kern="1200" cap="none" spc="0" normalizeH="0" baseline="0" noProof="0" dirty="0" smtClean="0">
                <a:ln>
                  <a:noFill/>
                </a:ln>
                <a:solidFill>
                  <a:schemeClr val="tx1">
                    <a:lumMod val="65000"/>
                    <a:lumOff val="35000"/>
                  </a:schemeClr>
                </a:solidFill>
                <a:effectLst/>
                <a:uLnTx/>
                <a:uFillTx/>
                <a:latin typeface="Arial"/>
                <a:ea typeface="+mn-ea"/>
                <a:cs typeface="Arial"/>
              </a:defRPr>
            </a:lvl1pPr>
          </a:lstStyle>
          <a:p>
            <a:pPr lvl="0"/>
            <a:r>
              <a:rPr lang="en-US" dirty="0"/>
              <a:t>Email ID</a:t>
            </a:r>
            <a:endParaRPr lang="en-IN" dirty="0"/>
          </a:p>
        </p:txBody>
      </p:sp>
      <p:sp>
        <p:nvSpPr>
          <p:cNvPr id="8" name="Rectangle 7"/>
          <p:cNvSpPr/>
          <p:nvPr userDrawn="1"/>
        </p:nvSpPr>
        <p:spPr>
          <a:xfrm>
            <a:off x="0" y="647700"/>
            <a:ext cx="9144000" cy="3048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IN" dirty="0">
              <a:solidFill>
                <a:srgbClr val="FFFFFF"/>
              </a:solidFill>
            </a:endParaRPr>
          </a:p>
        </p:txBody>
      </p:sp>
      <p:pic>
        <p:nvPicPr>
          <p:cNvPr id="9" name="Picture 8" descr="WIPRO PPT Design.jpg"/>
          <p:cNvPicPr>
            <a:picLocks noChangeAspect="1"/>
          </p:cNvPicPr>
          <p:nvPr userDrawn="1"/>
        </p:nvPicPr>
        <p:blipFill>
          <a:blip r:embed="rId2"/>
          <a:stretch>
            <a:fillRect/>
          </a:stretch>
        </p:blipFill>
        <p:spPr>
          <a:xfrm>
            <a:off x="5121" y="4471040"/>
            <a:ext cx="9133758" cy="2171061"/>
          </a:xfrm>
          <a:prstGeom prst="rect">
            <a:avLst/>
          </a:prstGeom>
        </p:spPr>
      </p:pic>
      <p:pic>
        <p:nvPicPr>
          <p:cNvPr id="13" name="Picture 12" descr="Slides Master - 51.jpg"/>
          <p:cNvPicPr>
            <a:picLocks noChangeAspect="1"/>
          </p:cNvPicPr>
          <p:nvPr userDrawn="1"/>
        </p:nvPicPr>
        <p:blipFill>
          <a:blip r:embed="rId3"/>
          <a:stretch>
            <a:fillRect/>
          </a:stretch>
        </p:blipFill>
        <p:spPr>
          <a:xfrm>
            <a:off x="2057402" y="1664837"/>
            <a:ext cx="1872342" cy="2084305"/>
          </a:xfrm>
          <a:prstGeom prst="rect">
            <a:avLst/>
          </a:prstGeom>
        </p:spPr>
      </p:pic>
      <p:cxnSp>
        <p:nvCxnSpPr>
          <p:cNvPr id="14" name="Straight Connector 13"/>
          <p:cNvCxnSpPr/>
          <p:nvPr userDrawn="1"/>
        </p:nvCxnSpPr>
        <p:spPr>
          <a:xfrm rot="5400000">
            <a:off x="2814000" y="2781258"/>
            <a:ext cx="2754000" cy="1588"/>
          </a:xfrm>
          <a:prstGeom prst="line">
            <a:avLst/>
          </a:prstGeom>
          <a:ln w="19050">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726325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920085"/>
            <a:ext cx="4038600" cy="4434840"/>
          </a:xfrm>
        </p:spPr>
        <p:txBody>
          <a:bodyPr/>
          <a:lstStyle>
            <a:lvl1pPr>
              <a:defRPr sz="2600"/>
            </a:lvl1pPr>
            <a:lvl2pPr>
              <a:defRPr sz="2400"/>
            </a:lvl2pPr>
            <a:lvl3pPr>
              <a:defRPr sz="2000"/>
            </a:lvl3pPr>
            <a:lvl4pPr>
              <a:defRPr sz="1800"/>
            </a:lvl4pPr>
            <a:lvl5pPr>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920085"/>
            <a:ext cx="4038600" cy="4434840"/>
          </a:xfrm>
        </p:spPr>
        <p:txBody>
          <a:bodyPr/>
          <a:lstStyle>
            <a:lvl1pPr>
              <a:defRPr sz="2600"/>
            </a:lvl1pPr>
            <a:lvl2pPr>
              <a:defRPr sz="2400"/>
            </a:lvl2pPr>
            <a:lvl3pPr>
              <a:defRPr sz="2000"/>
            </a:lvl3pPr>
            <a:lvl4pPr>
              <a:defRPr sz="1800"/>
            </a:lvl4pPr>
            <a:lvl5pPr>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9"/>
          <p:cNvSpPr>
            <a:spLocks noGrp="1"/>
          </p:cNvSpPr>
          <p:nvPr>
            <p:ph type="dt" sz="half" idx="10"/>
          </p:nvPr>
        </p:nvSpPr>
        <p:spPr/>
        <p:txBody>
          <a:bodyPr/>
          <a:lstStyle>
            <a:lvl1pPr>
              <a:defRPr/>
            </a:lvl1pPr>
          </a:lstStyle>
          <a:p>
            <a:pPr>
              <a:defRPr/>
            </a:pPr>
            <a:endParaRPr lang="en-US">
              <a:solidFill>
                <a:srgbClr val="04617B">
                  <a:shade val="90000"/>
                </a:srgbClr>
              </a:solidFill>
            </a:endParaRPr>
          </a:p>
        </p:txBody>
      </p:sp>
      <p:sp>
        <p:nvSpPr>
          <p:cNvPr id="6" name="Footer Placeholder 21"/>
          <p:cNvSpPr>
            <a:spLocks noGrp="1"/>
          </p:cNvSpPr>
          <p:nvPr>
            <p:ph type="ftr" sz="quarter" idx="11"/>
          </p:nvPr>
        </p:nvSpPr>
        <p:spPr/>
        <p:txBody>
          <a:bodyPr/>
          <a:lstStyle>
            <a:lvl1pPr>
              <a:defRPr/>
            </a:lvl1pPr>
          </a:lstStyle>
          <a:p>
            <a:pPr>
              <a:defRPr/>
            </a:pPr>
            <a:endParaRPr lang="en-US">
              <a:solidFill>
                <a:srgbClr val="04617B">
                  <a:shade val="90000"/>
                </a:srgbClr>
              </a:solidFill>
            </a:endParaRPr>
          </a:p>
        </p:txBody>
      </p:sp>
      <p:sp>
        <p:nvSpPr>
          <p:cNvPr id="7" name="Slide Number Placeholder 17"/>
          <p:cNvSpPr>
            <a:spLocks noGrp="1"/>
          </p:cNvSpPr>
          <p:nvPr>
            <p:ph type="sldNum" sz="quarter" idx="12"/>
          </p:nvPr>
        </p:nvSpPr>
        <p:spPr/>
        <p:txBody>
          <a:bodyPr/>
          <a:lstStyle>
            <a:lvl1pPr>
              <a:defRPr/>
            </a:lvl1pPr>
          </a:lstStyle>
          <a:p>
            <a:pPr>
              <a:defRPr/>
            </a:pPr>
            <a:fld id="{AC4D4E00-37DF-4BCA-96FD-EBD9CC434047}" type="slidenum">
              <a:rPr lang="en-US" altLang="id-ID"/>
              <a:pPr>
                <a:defRPr/>
              </a:pPr>
              <a:t>‹#›</a:t>
            </a:fld>
            <a:endParaRPr lang="en-US" altLang="id-ID"/>
          </a:p>
        </p:txBody>
      </p:sp>
    </p:spTree>
    <p:extLst>
      <p:ext uri="{BB962C8B-B14F-4D97-AF65-F5344CB8AC3E}">
        <p14:creationId xmlns:p14="http://schemas.microsoft.com/office/powerpoint/2010/main" val="327923869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_Title">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267200" y="1746831"/>
            <a:ext cx="4635500" cy="1554480"/>
          </a:xfrm>
          <a:prstGeom prst="rect">
            <a:avLst/>
          </a:prstGeom>
          <a:noFill/>
        </p:spPr>
        <p:txBody>
          <a:bodyPr wrap="square" rtlCol="0" anchor="ctr">
            <a:noAutofit/>
          </a:bodyPr>
          <a:lstStyle>
            <a:lvl1pPr marL="0" algn="l">
              <a:defRPr lang="en-US" sz="3800" u="sng" dirty="0">
                <a:solidFill>
                  <a:schemeClr val="accent1"/>
                </a:solidFill>
                <a:latin typeface="+mj-lt"/>
                <a:ea typeface="+mn-ea"/>
                <a:cs typeface="Arial"/>
              </a:defRPr>
            </a:lvl1pPr>
          </a:lstStyle>
          <a:p>
            <a:pPr marL="0" lvl="0" algn="l"/>
            <a:r>
              <a:rPr lang="en-US"/>
              <a:t>Insert Title Here </a:t>
            </a:r>
            <a:br>
              <a:rPr lang="en-US"/>
            </a:br>
            <a:r>
              <a:rPr lang="en-US"/>
              <a:t>in two lines</a:t>
            </a:r>
          </a:p>
        </p:txBody>
      </p:sp>
      <p:cxnSp>
        <p:nvCxnSpPr>
          <p:cNvPr id="9" name="Straight Connector 8"/>
          <p:cNvCxnSpPr>
            <a:cxnSpLocks/>
          </p:cNvCxnSpPr>
          <p:nvPr/>
        </p:nvCxnSpPr>
        <p:spPr>
          <a:xfrm>
            <a:off x="3769835" y="2528305"/>
            <a:ext cx="0" cy="1799491"/>
          </a:xfrm>
          <a:prstGeom prst="line">
            <a:avLst/>
          </a:prstGeom>
          <a:ln w="19050">
            <a:solidFill>
              <a:schemeClr val="bg2">
                <a:lumMod val="50000"/>
              </a:schemeClr>
            </a:solidFill>
            <a:miter lim="400000"/>
          </a:ln>
        </p:spPr>
      </p:cxnSp>
      <p:sp>
        <p:nvSpPr>
          <p:cNvPr id="22" name="Footer Placeholder 4"/>
          <p:cNvSpPr txBox="1">
            <a:spLocks/>
          </p:cNvSpPr>
          <p:nvPr userDrawn="1"/>
        </p:nvSpPr>
        <p:spPr>
          <a:xfrm>
            <a:off x="7137104" y="6639317"/>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23" name="Footer Placeholder 4"/>
          <p:cNvSpPr txBox="1">
            <a:spLocks/>
          </p:cNvSpPr>
          <p:nvPr userDrawn="1"/>
        </p:nvSpPr>
        <p:spPr>
          <a:xfrm>
            <a:off x="7786287" y="6639317"/>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24" name="Footer Placeholder 4"/>
          <p:cNvSpPr txBox="1">
            <a:spLocks/>
          </p:cNvSpPr>
          <p:nvPr userDrawn="1"/>
        </p:nvSpPr>
        <p:spPr>
          <a:xfrm>
            <a:off x="8309214" y="6639317"/>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5" name="Subtitle 2"/>
          <p:cNvSpPr>
            <a:spLocks noGrp="1"/>
          </p:cNvSpPr>
          <p:nvPr>
            <p:ph type="subTitle" idx="1" hasCustomPrompt="1"/>
          </p:nvPr>
        </p:nvSpPr>
        <p:spPr>
          <a:xfrm>
            <a:off x="4267207" y="3807693"/>
            <a:ext cx="3190875" cy="200443"/>
          </a:xfrm>
          <a:prstGeom prst="rect">
            <a:avLst/>
          </a:prstGeom>
          <a:noFill/>
        </p:spPr>
        <p:txBody>
          <a:bodyPr wrap="square" tIns="0" bIns="0" rtlCol="0" anchor="ctr">
            <a:no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lang="en-US" sz="1150" b="1">
                <a:solidFill>
                  <a:schemeClr val="accent2"/>
                </a:solidFill>
                <a:latin typeface="+mj-lt"/>
                <a:cs typeface="Arial"/>
              </a:defRPr>
            </a:lvl1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lang="en-US"/>
              <a:t>Presenter’s first and last name </a:t>
            </a:r>
          </a:p>
        </p:txBody>
      </p:sp>
      <p:sp>
        <p:nvSpPr>
          <p:cNvPr id="18" name="Text Placeholder 16"/>
          <p:cNvSpPr>
            <a:spLocks noGrp="1"/>
          </p:cNvSpPr>
          <p:nvPr>
            <p:ph type="body" sz="quarter" idx="10" hasCustomPrompt="1"/>
          </p:nvPr>
        </p:nvSpPr>
        <p:spPr>
          <a:xfrm>
            <a:off x="4267207" y="4112029"/>
            <a:ext cx="3190875" cy="199083"/>
          </a:xfrm>
          <a:prstGeom prst="rect">
            <a:avLst/>
          </a:prstGeom>
        </p:spPr>
        <p:txBody>
          <a:bodyPr tIns="0" bIns="0" anchor="ctr">
            <a:noAutofit/>
          </a:bodyPr>
          <a:lstStyle>
            <a:lvl1pPr>
              <a:buNone/>
              <a:defRPr kumimoji="0" lang="en-US" sz="950" b="1" i="0" u="none" strike="noStrike" kern="1200" cap="none" spc="0" normalizeH="0" baseline="0" noProof="0" dirty="0" smtClean="0">
                <a:ln>
                  <a:noFill/>
                </a:ln>
                <a:solidFill>
                  <a:schemeClr val="accent2"/>
                </a:solidFill>
                <a:effectLst/>
                <a:uLnTx/>
                <a:uFillTx/>
                <a:latin typeface="+mj-lt"/>
                <a:ea typeface="+mn-ea"/>
                <a:cs typeface="Arial"/>
              </a:defRPr>
            </a:lvl1pPr>
          </a:lstStyle>
          <a:p>
            <a:pPr marL="0" marR="0" lvl="0" indent="0" algn="l" defTabSz="457200" rtl="0" eaLnBrk="1" fontAlgn="auto" latinLnBrk="0" hangingPunct="1">
              <a:lnSpc>
                <a:spcPct val="100000"/>
              </a:lnSpc>
              <a:spcBef>
                <a:spcPct val="20000"/>
              </a:spcBef>
              <a:spcAft>
                <a:spcPts val="0"/>
              </a:spcAft>
              <a:buClrTx/>
              <a:buSzTx/>
              <a:tabLst/>
              <a:defRPr/>
            </a:pPr>
            <a:r>
              <a:rPr lang="en-US"/>
              <a:t>Designation</a:t>
            </a:r>
          </a:p>
        </p:txBody>
      </p:sp>
      <p:sp>
        <p:nvSpPr>
          <p:cNvPr id="19" name="Text Placeholder 16"/>
          <p:cNvSpPr>
            <a:spLocks noGrp="1"/>
          </p:cNvSpPr>
          <p:nvPr>
            <p:ph type="body" sz="quarter" idx="11" hasCustomPrompt="1"/>
          </p:nvPr>
        </p:nvSpPr>
        <p:spPr>
          <a:xfrm>
            <a:off x="4267207" y="4464051"/>
            <a:ext cx="3190875" cy="186360"/>
          </a:xfrm>
          <a:prstGeom prst="rect">
            <a:avLst/>
          </a:prstGeom>
        </p:spPr>
        <p:txBody>
          <a:bodyPr tIns="0" bIns="0" anchor="ctr">
            <a:noAutofit/>
          </a:bodyPr>
          <a:lstStyle>
            <a:lvl1pPr>
              <a:buNone/>
              <a:defRPr kumimoji="0" lang="en-US" sz="900" b="1" i="0" u="none" strike="noStrike" kern="1200" cap="none" spc="0" normalizeH="0" baseline="0" noProof="0" dirty="0" smtClean="0">
                <a:ln>
                  <a:noFill/>
                </a:ln>
                <a:solidFill>
                  <a:schemeClr val="accent2"/>
                </a:solidFill>
                <a:effectLst/>
                <a:uLnTx/>
                <a:uFillTx/>
                <a:latin typeface="+mj-lt"/>
                <a:ea typeface="+mn-ea"/>
                <a:cs typeface="Arial"/>
              </a:defRPr>
            </a:lvl1pPr>
          </a:lstStyle>
          <a:p>
            <a:pPr marL="0" marR="0" lvl="0" indent="0" algn="l" defTabSz="457200" rtl="0" eaLnBrk="1" fontAlgn="auto" latinLnBrk="0" hangingPunct="1">
              <a:lnSpc>
                <a:spcPct val="100000"/>
              </a:lnSpc>
              <a:spcBef>
                <a:spcPct val="20000"/>
              </a:spcBef>
              <a:spcAft>
                <a:spcPts val="0"/>
              </a:spcAft>
              <a:buClrTx/>
              <a:buSzTx/>
              <a:tabLst/>
              <a:defRPr/>
            </a:pPr>
            <a:r>
              <a:rPr lang="en-US"/>
              <a:t>Date</a:t>
            </a:r>
          </a:p>
        </p:txBody>
      </p:sp>
      <p:sp>
        <p:nvSpPr>
          <p:cNvPr id="17" name="Shape 257"/>
          <p:cNvSpPr txBox="1">
            <a:spLocks/>
          </p:cNvSpPr>
          <p:nvPr userDrawn="1"/>
        </p:nvSpPr>
        <p:spPr>
          <a:xfrm>
            <a:off x="8884295" y="6583847"/>
            <a:ext cx="197169" cy="259900"/>
          </a:xfrm>
          <a:prstGeom prst="rect">
            <a:avLst/>
          </a:prstGeom>
          <a:noFill/>
          <a:extLst>
            <a:ext uri="{C572A759-6A51-4108-AA02-DFA0A04FC94B}">
              <ma14:wrappingTextBoxFlag xmlns:ma14="http://schemas.microsoft.com/office/mac/drawingml/2011/main" xmlns=""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cxnSp>
        <p:nvCxnSpPr>
          <p:cNvPr id="21"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27" name="Picture 2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33400" y="1917141"/>
            <a:ext cx="2732400" cy="3059307"/>
          </a:xfrm>
          <a:prstGeom prst="rect">
            <a:avLst/>
          </a:prstGeom>
        </p:spPr>
      </p:pic>
    </p:spTree>
    <p:extLst>
      <p:ext uri="{BB962C8B-B14F-4D97-AF65-F5344CB8AC3E}">
        <p14:creationId xmlns:p14="http://schemas.microsoft.com/office/powerpoint/2010/main" val="359208093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_Title with Presenter's Picture">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267200" y="1746831"/>
            <a:ext cx="4635500" cy="1554480"/>
          </a:xfrm>
          <a:prstGeom prst="rect">
            <a:avLst/>
          </a:prstGeom>
          <a:noFill/>
        </p:spPr>
        <p:txBody>
          <a:bodyPr wrap="square" rtlCol="0" anchor="ctr">
            <a:noAutofit/>
          </a:bodyPr>
          <a:lstStyle>
            <a:lvl1pPr marL="0" algn="l">
              <a:defRPr lang="en-US" sz="3800" u="sng" dirty="0">
                <a:solidFill>
                  <a:schemeClr val="accent1"/>
                </a:solidFill>
                <a:latin typeface="+mj-lt"/>
                <a:ea typeface="+mn-ea"/>
                <a:cs typeface="Arial"/>
              </a:defRPr>
            </a:lvl1pPr>
          </a:lstStyle>
          <a:p>
            <a:pPr marL="0" lvl="0" algn="l"/>
            <a:r>
              <a:rPr lang="en-US"/>
              <a:t>Insert Title Here </a:t>
            </a:r>
            <a:br>
              <a:rPr lang="en-US"/>
            </a:br>
            <a:r>
              <a:rPr lang="en-US"/>
              <a:t>in two lines</a:t>
            </a:r>
          </a:p>
        </p:txBody>
      </p:sp>
      <p:cxnSp>
        <p:nvCxnSpPr>
          <p:cNvPr id="9" name="Straight Connector 8"/>
          <p:cNvCxnSpPr>
            <a:cxnSpLocks/>
          </p:cNvCxnSpPr>
          <p:nvPr/>
        </p:nvCxnSpPr>
        <p:spPr>
          <a:xfrm>
            <a:off x="3769835" y="2528305"/>
            <a:ext cx="0" cy="1799491"/>
          </a:xfrm>
          <a:prstGeom prst="line">
            <a:avLst/>
          </a:prstGeom>
          <a:ln w="19050">
            <a:solidFill>
              <a:schemeClr val="bg2">
                <a:lumMod val="50000"/>
              </a:schemeClr>
            </a:solidFill>
            <a:miter lim="400000"/>
          </a:ln>
        </p:spPr>
      </p:cxnSp>
      <p:sp>
        <p:nvSpPr>
          <p:cNvPr id="22" name="Footer Placeholder 4"/>
          <p:cNvSpPr txBox="1">
            <a:spLocks/>
          </p:cNvSpPr>
          <p:nvPr userDrawn="1"/>
        </p:nvSpPr>
        <p:spPr>
          <a:xfrm>
            <a:off x="7137104" y="6639317"/>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23" name="Footer Placeholder 4"/>
          <p:cNvSpPr txBox="1">
            <a:spLocks/>
          </p:cNvSpPr>
          <p:nvPr userDrawn="1"/>
        </p:nvSpPr>
        <p:spPr>
          <a:xfrm>
            <a:off x="7786287" y="6639317"/>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24" name="Footer Placeholder 4"/>
          <p:cNvSpPr txBox="1">
            <a:spLocks/>
          </p:cNvSpPr>
          <p:nvPr userDrawn="1"/>
        </p:nvSpPr>
        <p:spPr>
          <a:xfrm>
            <a:off x="8309214" y="6639317"/>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28" name="Subtitle 2"/>
          <p:cNvSpPr>
            <a:spLocks noGrp="1"/>
          </p:cNvSpPr>
          <p:nvPr>
            <p:ph type="subTitle" idx="1" hasCustomPrompt="1"/>
          </p:nvPr>
        </p:nvSpPr>
        <p:spPr>
          <a:xfrm>
            <a:off x="5229870" y="4686857"/>
            <a:ext cx="3190875" cy="200443"/>
          </a:xfrm>
          <a:prstGeom prst="rect">
            <a:avLst/>
          </a:prstGeom>
          <a:noFill/>
        </p:spPr>
        <p:txBody>
          <a:bodyPr wrap="square" tIns="0" bIns="0" rtlCol="0" anchor="ctr">
            <a:no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lang="en-US" sz="1150" b="1">
                <a:solidFill>
                  <a:schemeClr val="accent2"/>
                </a:solidFill>
                <a:latin typeface="+mj-lt"/>
                <a:cs typeface="Arial"/>
              </a:defRPr>
            </a:lvl1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lang="en-US"/>
              <a:t>Presenter’s first and last name </a:t>
            </a:r>
          </a:p>
        </p:txBody>
      </p:sp>
      <p:sp>
        <p:nvSpPr>
          <p:cNvPr id="29" name="Text Placeholder 16"/>
          <p:cNvSpPr>
            <a:spLocks noGrp="1"/>
          </p:cNvSpPr>
          <p:nvPr>
            <p:ph type="body" sz="quarter" idx="10" hasCustomPrompt="1"/>
          </p:nvPr>
        </p:nvSpPr>
        <p:spPr>
          <a:xfrm>
            <a:off x="5229870" y="4965800"/>
            <a:ext cx="3190875" cy="410537"/>
          </a:xfrm>
          <a:prstGeom prst="rect">
            <a:avLst/>
          </a:prstGeom>
        </p:spPr>
        <p:txBody>
          <a:bodyPr tIns="0" bIns="0" anchor="t" anchorCtr="0">
            <a:noAutofit/>
          </a:bodyPr>
          <a:lstStyle>
            <a:lvl1pPr marL="0" marR="0" indent="0" algn="l" defTabSz="457200" rtl="0" eaLnBrk="1" fontAlgn="auto" latinLnBrk="0" hangingPunct="1">
              <a:lnSpc>
                <a:spcPct val="100000"/>
              </a:lnSpc>
              <a:spcBef>
                <a:spcPct val="20000"/>
              </a:spcBef>
              <a:spcAft>
                <a:spcPts val="0"/>
              </a:spcAft>
              <a:buClrTx/>
              <a:buSzTx/>
              <a:buNone/>
              <a:tabLst/>
              <a:defRPr kumimoji="0" lang="en-US" sz="950" b="0" i="0" u="none" strike="noStrike" kern="1200" cap="none" spc="0" normalizeH="0" baseline="0" noProof="0">
                <a:ln>
                  <a:noFill/>
                </a:ln>
                <a:solidFill>
                  <a:schemeClr val="accent2"/>
                </a:solidFill>
                <a:effectLst/>
                <a:uLnTx/>
                <a:uFillTx/>
                <a:latin typeface="+mj-lt"/>
                <a:ea typeface="+mn-ea"/>
                <a:cs typeface="Arial"/>
              </a:defRPr>
            </a:lvl1pPr>
          </a:lstStyle>
          <a:p>
            <a:pPr marL="0" marR="0" lvl="0" indent="0" algn="l" defTabSz="457200" rtl="0" eaLnBrk="1" fontAlgn="auto" latinLnBrk="0" hangingPunct="1">
              <a:lnSpc>
                <a:spcPct val="100000"/>
              </a:lnSpc>
              <a:spcBef>
                <a:spcPct val="20000"/>
              </a:spcBef>
              <a:spcAft>
                <a:spcPts val="0"/>
              </a:spcAft>
              <a:buClrTx/>
              <a:buSzTx/>
              <a:tabLst/>
              <a:defRPr/>
            </a:pP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a:t>
            </a:r>
          </a:p>
        </p:txBody>
      </p:sp>
      <p:sp>
        <p:nvSpPr>
          <p:cNvPr id="15" name="Shape 257"/>
          <p:cNvSpPr txBox="1">
            <a:spLocks/>
          </p:cNvSpPr>
          <p:nvPr userDrawn="1"/>
        </p:nvSpPr>
        <p:spPr>
          <a:xfrm>
            <a:off x="8884295" y="6583847"/>
            <a:ext cx="197169" cy="259900"/>
          </a:xfrm>
          <a:prstGeom prst="rect">
            <a:avLst/>
          </a:prstGeom>
          <a:noFill/>
          <a:extLst>
            <a:ext uri="{C572A759-6A51-4108-AA02-DFA0A04FC94B}">
              <ma14:wrappingTextBoxFlag xmlns:ma14="http://schemas.microsoft.com/office/mac/drawingml/2011/main" xmlns=""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cxnSp>
        <p:nvCxnSpPr>
          <p:cNvPr id="17"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18" name="Picture 1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33400" y="1917141"/>
            <a:ext cx="2732400" cy="3059307"/>
          </a:xfrm>
          <a:prstGeom prst="rect">
            <a:avLst/>
          </a:prstGeom>
        </p:spPr>
      </p:pic>
      <p:sp>
        <p:nvSpPr>
          <p:cNvPr id="13" name="Picture Placeholder 9"/>
          <p:cNvSpPr>
            <a:spLocks noGrp="1"/>
          </p:cNvSpPr>
          <p:nvPr>
            <p:ph type="pic" sz="quarter" idx="13" hasCustomPrompt="1"/>
          </p:nvPr>
        </p:nvSpPr>
        <p:spPr>
          <a:xfrm>
            <a:off x="4289307" y="4487336"/>
            <a:ext cx="774700" cy="1032933"/>
          </a:xfrm>
          <a:prstGeom prst="ellipse">
            <a:avLst/>
          </a:prstGeom>
        </p:spPr>
        <p:txBody>
          <a:bodyPr>
            <a:noAutofit/>
          </a:bodyPr>
          <a:lstStyle>
            <a:lvl1pPr marL="0" indent="0" algn="ctr">
              <a:buNone/>
              <a:defRPr sz="700" baseline="0">
                <a:solidFill>
                  <a:schemeClr val="accent2"/>
                </a:solidFill>
                <a:latin typeface="+mj-lt"/>
              </a:defRPr>
            </a:lvl1pPr>
          </a:lstStyle>
          <a:p>
            <a:r>
              <a:rPr lang="en-US"/>
              <a:t>Click to add Presenter’s image</a:t>
            </a:r>
            <a:endParaRPr lang="en-IN"/>
          </a:p>
        </p:txBody>
      </p:sp>
    </p:spTree>
    <p:extLst>
      <p:ext uri="{BB962C8B-B14F-4D97-AF65-F5344CB8AC3E}">
        <p14:creationId xmlns:p14="http://schemas.microsoft.com/office/powerpoint/2010/main" val="364825356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_Title with Client/Partner Logo">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267200" y="1746831"/>
            <a:ext cx="4635500" cy="1554480"/>
          </a:xfrm>
          <a:prstGeom prst="rect">
            <a:avLst/>
          </a:prstGeom>
          <a:noFill/>
        </p:spPr>
        <p:txBody>
          <a:bodyPr wrap="square" rtlCol="0" anchor="ctr">
            <a:noAutofit/>
          </a:bodyPr>
          <a:lstStyle>
            <a:lvl1pPr marL="0" algn="l">
              <a:defRPr lang="en-US" sz="3800" u="sng" dirty="0">
                <a:solidFill>
                  <a:schemeClr val="accent1"/>
                </a:solidFill>
                <a:latin typeface="+mj-lt"/>
                <a:ea typeface="+mn-ea"/>
                <a:cs typeface="Arial"/>
              </a:defRPr>
            </a:lvl1pPr>
          </a:lstStyle>
          <a:p>
            <a:pPr marL="0" lvl="0" algn="l"/>
            <a:r>
              <a:rPr lang="en-US"/>
              <a:t>Insert Title Here </a:t>
            </a:r>
            <a:br>
              <a:rPr lang="en-US"/>
            </a:br>
            <a:r>
              <a:rPr lang="en-US"/>
              <a:t>in two lines</a:t>
            </a:r>
          </a:p>
        </p:txBody>
      </p:sp>
      <p:cxnSp>
        <p:nvCxnSpPr>
          <p:cNvPr id="9" name="Straight Connector 8"/>
          <p:cNvCxnSpPr>
            <a:cxnSpLocks/>
          </p:cNvCxnSpPr>
          <p:nvPr/>
        </p:nvCxnSpPr>
        <p:spPr>
          <a:xfrm>
            <a:off x="3769835" y="2528305"/>
            <a:ext cx="0" cy="1799491"/>
          </a:xfrm>
          <a:prstGeom prst="line">
            <a:avLst/>
          </a:prstGeom>
          <a:ln w="19050">
            <a:solidFill>
              <a:schemeClr val="bg2">
                <a:lumMod val="50000"/>
              </a:schemeClr>
            </a:solidFill>
            <a:miter lim="400000"/>
          </a:ln>
        </p:spPr>
      </p:cxnSp>
      <p:sp>
        <p:nvSpPr>
          <p:cNvPr id="22" name="Footer Placeholder 4"/>
          <p:cNvSpPr txBox="1">
            <a:spLocks/>
          </p:cNvSpPr>
          <p:nvPr userDrawn="1"/>
        </p:nvSpPr>
        <p:spPr>
          <a:xfrm>
            <a:off x="7137104" y="6639317"/>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23" name="Footer Placeholder 4"/>
          <p:cNvSpPr txBox="1">
            <a:spLocks/>
          </p:cNvSpPr>
          <p:nvPr userDrawn="1"/>
        </p:nvSpPr>
        <p:spPr>
          <a:xfrm>
            <a:off x="7786287" y="6639317"/>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24" name="Footer Placeholder 4"/>
          <p:cNvSpPr txBox="1">
            <a:spLocks/>
          </p:cNvSpPr>
          <p:nvPr userDrawn="1"/>
        </p:nvSpPr>
        <p:spPr>
          <a:xfrm>
            <a:off x="8309214" y="6639317"/>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5" name="Subtitle 2"/>
          <p:cNvSpPr>
            <a:spLocks noGrp="1"/>
          </p:cNvSpPr>
          <p:nvPr>
            <p:ph type="subTitle" idx="1" hasCustomPrompt="1"/>
          </p:nvPr>
        </p:nvSpPr>
        <p:spPr>
          <a:xfrm>
            <a:off x="4267207" y="3807693"/>
            <a:ext cx="3190875" cy="200443"/>
          </a:xfrm>
          <a:prstGeom prst="rect">
            <a:avLst/>
          </a:prstGeom>
          <a:noFill/>
        </p:spPr>
        <p:txBody>
          <a:bodyPr wrap="square" tIns="0" bIns="0" rtlCol="0" anchor="ctr">
            <a:no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lang="en-US" sz="1150" b="1">
                <a:solidFill>
                  <a:schemeClr val="accent2"/>
                </a:solidFill>
                <a:latin typeface="+mj-lt"/>
                <a:cs typeface="Arial"/>
              </a:defRPr>
            </a:lvl1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lang="en-US"/>
              <a:t>Presenter’s first and last name </a:t>
            </a:r>
          </a:p>
        </p:txBody>
      </p:sp>
      <p:sp>
        <p:nvSpPr>
          <p:cNvPr id="18" name="Text Placeholder 16"/>
          <p:cNvSpPr>
            <a:spLocks noGrp="1"/>
          </p:cNvSpPr>
          <p:nvPr>
            <p:ph type="body" sz="quarter" idx="10" hasCustomPrompt="1"/>
          </p:nvPr>
        </p:nvSpPr>
        <p:spPr>
          <a:xfrm>
            <a:off x="4267207" y="4112029"/>
            <a:ext cx="3190875" cy="199083"/>
          </a:xfrm>
          <a:prstGeom prst="rect">
            <a:avLst/>
          </a:prstGeom>
        </p:spPr>
        <p:txBody>
          <a:bodyPr tIns="0" bIns="0" anchor="ctr">
            <a:noAutofit/>
          </a:bodyPr>
          <a:lstStyle>
            <a:lvl1pPr>
              <a:buNone/>
              <a:defRPr kumimoji="0" lang="en-US" sz="950" b="1" i="0" u="none" strike="noStrike" kern="1200" cap="none" spc="0" normalizeH="0" baseline="0" noProof="0" dirty="0" smtClean="0">
                <a:ln>
                  <a:noFill/>
                </a:ln>
                <a:solidFill>
                  <a:schemeClr val="accent2"/>
                </a:solidFill>
                <a:effectLst/>
                <a:uLnTx/>
                <a:uFillTx/>
                <a:latin typeface="+mj-lt"/>
                <a:ea typeface="+mn-ea"/>
                <a:cs typeface="Arial"/>
              </a:defRPr>
            </a:lvl1pPr>
          </a:lstStyle>
          <a:p>
            <a:pPr marL="0" marR="0" lvl="0" indent="0" algn="l" defTabSz="457200" rtl="0" eaLnBrk="1" fontAlgn="auto" latinLnBrk="0" hangingPunct="1">
              <a:lnSpc>
                <a:spcPct val="100000"/>
              </a:lnSpc>
              <a:spcBef>
                <a:spcPct val="20000"/>
              </a:spcBef>
              <a:spcAft>
                <a:spcPts val="0"/>
              </a:spcAft>
              <a:buClrTx/>
              <a:buSzTx/>
              <a:tabLst/>
              <a:defRPr/>
            </a:pPr>
            <a:r>
              <a:rPr lang="en-US"/>
              <a:t>Designation</a:t>
            </a:r>
          </a:p>
        </p:txBody>
      </p:sp>
      <p:sp>
        <p:nvSpPr>
          <p:cNvPr id="19" name="Text Placeholder 16"/>
          <p:cNvSpPr>
            <a:spLocks noGrp="1"/>
          </p:cNvSpPr>
          <p:nvPr>
            <p:ph type="body" sz="quarter" idx="11" hasCustomPrompt="1"/>
          </p:nvPr>
        </p:nvSpPr>
        <p:spPr>
          <a:xfrm>
            <a:off x="4267207" y="4464051"/>
            <a:ext cx="3190875" cy="186360"/>
          </a:xfrm>
          <a:prstGeom prst="rect">
            <a:avLst/>
          </a:prstGeom>
        </p:spPr>
        <p:txBody>
          <a:bodyPr tIns="0" bIns="0" anchor="ctr">
            <a:noAutofit/>
          </a:bodyPr>
          <a:lstStyle>
            <a:lvl1pPr>
              <a:buNone/>
              <a:defRPr kumimoji="0" lang="en-US" sz="900" b="1" i="0" u="none" strike="noStrike" kern="1200" cap="none" spc="0" normalizeH="0" baseline="0" noProof="0" dirty="0" smtClean="0">
                <a:ln>
                  <a:noFill/>
                </a:ln>
                <a:solidFill>
                  <a:schemeClr val="accent2"/>
                </a:solidFill>
                <a:effectLst/>
                <a:uLnTx/>
                <a:uFillTx/>
                <a:latin typeface="+mj-lt"/>
                <a:ea typeface="+mn-ea"/>
                <a:cs typeface="Arial"/>
              </a:defRPr>
            </a:lvl1pPr>
          </a:lstStyle>
          <a:p>
            <a:pPr marL="0" marR="0" lvl="0" indent="0" algn="l" defTabSz="457200" rtl="0" eaLnBrk="1" fontAlgn="auto" latinLnBrk="0" hangingPunct="1">
              <a:lnSpc>
                <a:spcPct val="100000"/>
              </a:lnSpc>
              <a:spcBef>
                <a:spcPct val="20000"/>
              </a:spcBef>
              <a:spcAft>
                <a:spcPts val="0"/>
              </a:spcAft>
              <a:buClrTx/>
              <a:buSzTx/>
              <a:tabLst/>
              <a:defRPr/>
            </a:pPr>
            <a:r>
              <a:rPr lang="en-US"/>
              <a:t>Date</a:t>
            </a:r>
          </a:p>
        </p:txBody>
      </p:sp>
      <p:sp>
        <p:nvSpPr>
          <p:cNvPr id="21" name="Picture Placeholder 9"/>
          <p:cNvSpPr>
            <a:spLocks noGrp="1"/>
          </p:cNvSpPr>
          <p:nvPr>
            <p:ph type="pic" sz="quarter" idx="12" hasCustomPrompt="1"/>
          </p:nvPr>
        </p:nvSpPr>
        <p:spPr>
          <a:xfrm>
            <a:off x="2342673" y="2604940"/>
            <a:ext cx="1181854" cy="1641989"/>
          </a:xfrm>
          <a:prstGeom prst="rect">
            <a:avLst/>
          </a:prstGeom>
        </p:spPr>
        <p:txBody>
          <a:bodyPr>
            <a:noAutofit/>
          </a:bodyPr>
          <a:lstStyle>
            <a:lvl1pPr marL="0" indent="0" algn="ctr">
              <a:buNone/>
              <a:defRPr sz="1100" baseline="0">
                <a:solidFill>
                  <a:schemeClr val="accent2"/>
                </a:solidFill>
                <a:latin typeface="+mj-lt"/>
              </a:defRPr>
            </a:lvl1pPr>
          </a:lstStyle>
          <a:p>
            <a:r>
              <a:rPr lang="en-US"/>
              <a:t>Click here to add Client / Partner Logo</a:t>
            </a:r>
            <a:endParaRPr lang="en-IN"/>
          </a:p>
        </p:txBody>
      </p:sp>
      <p:sp>
        <p:nvSpPr>
          <p:cNvPr id="16" name="Shape 257"/>
          <p:cNvSpPr txBox="1">
            <a:spLocks/>
          </p:cNvSpPr>
          <p:nvPr userDrawn="1"/>
        </p:nvSpPr>
        <p:spPr>
          <a:xfrm>
            <a:off x="8884295" y="6583847"/>
            <a:ext cx="197169" cy="259900"/>
          </a:xfrm>
          <a:prstGeom prst="rect">
            <a:avLst/>
          </a:prstGeom>
          <a:noFill/>
          <a:extLst>
            <a:ext uri="{C572A759-6A51-4108-AA02-DFA0A04FC94B}">
              <ma14:wrappingTextBoxFlag xmlns:ma14="http://schemas.microsoft.com/office/mac/drawingml/2011/main" xmlns=""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cxnSp>
        <p:nvCxnSpPr>
          <p:cNvPr id="27"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29" name="Picture 2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76273" y="2295082"/>
            <a:ext cx="2066400" cy="2313625"/>
          </a:xfrm>
          <a:prstGeom prst="rect">
            <a:avLst/>
          </a:prstGeom>
        </p:spPr>
      </p:pic>
    </p:spTree>
    <p:extLst>
      <p:ext uri="{BB962C8B-B14F-4D97-AF65-F5344CB8AC3E}">
        <p14:creationId xmlns:p14="http://schemas.microsoft.com/office/powerpoint/2010/main" val="2659321126"/>
      </p:ext>
    </p:extLst>
  </p:cSld>
  <p:clrMapOvr>
    <a:masterClrMapping/>
  </p:clrMapOvr>
  <p:extLst mod="1">
    <p:ext uri="{DCECCB84-F9BA-43D5-87BE-67443E8EF086}">
      <p15:sldGuideLst xmlns:p15="http://schemas.microsoft.com/office/powerpoint/2012/main">
        <p15:guide id="1" pos="4513" userDrawn="1">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Agenda">
    <p:spTree>
      <p:nvGrpSpPr>
        <p:cNvPr id="1" name=""/>
        <p:cNvGrpSpPr/>
        <p:nvPr/>
      </p:nvGrpSpPr>
      <p:grpSpPr>
        <a:xfrm>
          <a:off x="0" y="0"/>
          <a:ext cx="0" cy="0"/>
          <a:chOff x="0" y="0"/>
          <a:chExt cx="0" cy="0"/>
        </a:xfrm>
      </p:grpSpPr>
      <p:sp>
        <p:nvSpPr>
          <p:cNvPr id="17" name="Text Placeholder 38"/>
          <p:cNvSpPr>
            <a:spLocks noGrp="1"/>
          </p:cNvSpPr>
          <p:nvPr>
            <p:ph type="body" sz="quarter" idx="10" hasCustomPrompt="1"/>
          </p:nvPr>
        </p:nvSpPr>
        <p:spPr>
          <a:xfrm>
            <a:off x="779308" y="1961012"/>
            <a:ext cx="3640292" cy="200861"/>
          </a:xfrm>
          <a:prstGeom prst="rect">
            <a:avLst/>
          </a:prstGeom>
        </p:spPr>
        <p:txBody>
          <a:bodyPr tIns="0" bIns="0" anchor="ctr" anchorCtr="0">
            <a:noAutofit/>
          </a:bodyPr>
          <a:lstStyle>
            <a:lvl1pPr marL="0" indent="0">
              <a:buNone/>
              <a:defRPr sz="1300" b="1">
                <a:solidFill>
                  <a:schemeClr val="tx2"/>
                </a:solidFill>
                <a:latin typeface="+mn-lt"/>
              </a:defRPr>
            </a:lvl1pPr>
            <a:lvl2pPr>
              <a:buNone/>
              <a:defRPr/>
            </a:lvl2pPr>
            <a:lvl3pPr>
              <a:buNone/>
              <a:defRPr/>
            </a:lvl3pPr>
            <a:lvl4pPr>
              <a:buNone/>
              <a:defRPr/>
            </a:lvl4pPr>
            <a:lvl5pPr>
              <a:buNone/>
              <a:defRPr/>
            </a:lvl5pPr>
          </a:lstStyle>
          <a:p>
            <a:pPr lvl="0"/>
            <a:r>
              <a:rPr lang="en-US"/>
              <a:t>Headline</a:t>
            </a:r>
          </a:p>
        </p:txBody>
      </p:sp>
      <p:sp>
        <p:nvSpPr>
          <p:cNvPr id="28" name="Text Placeholder 38"/>
          <p:cNvSpPr>
            <a:spLocks noGrp="1"/>
          </p:cNvSpPr>
          <p:nvPr>
            <p:ph type="body" sz="quarter" idx="15" hasCustomPrompt="1"/>
          </p:nvPr>
        </p:nvSpPr>
        <p:spPr>
          <a:xfrm>
            <a:off x="230668" y="1830792"/>
            <a:ext cx="502920" cy="668792"/>
          </a:xfrm>
          <a:prstGeom prst="ellipse">
            <a:avLst/>
          </a:prstGeom>
          <a:solidFill>
            <a:schemeClr val="tx2"/>
          </a:solidFill>
        </p:spPr>
        <p:txBody>
          <a:bodyPr anchor="ctr">
            <a:normAutofit/>
          </a:bodyPr>
          <a:lstStyle>
            <a:lvl1pPr marL="0" indent="0" algn="ctr">
              <a:buFont typeface="Arial" pitchFamily="34" charset="0"/>
              <a:buNone/>
              <a:defRPr sz="1100" b="1">
                <a:solidFill>
                  <a:schemeClr val="bg1"/>
                </a:solidFill>
                <a:latin typeface="+mn-lt"/>
              </a:defRPr>
            </a:lvl1pPr>
            <a:lvl2pPr>
              <a:buNone/>
              <a:defRPr/>
            </a:lvl2pPr>
            <a:lvl3pPr>
              <a:buNone/>
              <a:defRPr/>
            </a:lvl3pPr>
            <a:lvl4pPr>
              <a:buNone/>
              <a:defRPr/>
            </a:lvl4pPr>
            <a:lvl5pPr>
              <a:buNone/>
              <a:defRPr/>
            </a:lvl5pPr>
          </a:lstStyle>
          <a:p>
            <a:pPr lvl="0"/>
            <a:r>
              <a:rPr lang="en-US"/>
              <a:t>1</a:t>
            </a:r>
          </a:p>
        </p:txBody>
      </p:sp>
      <p:sp>
        <p:nvSpPr>
          <p:cNvPr id="47" name="Title 1"/>
          <p:cNvSpPr>
            <a:spLocks noGrp="1"/>
          </p:cNvSpPr>
          <p:nvPr>
            <p:ph type="ctrTitle" hasCustomPrompt="1"/>
          </p:nvPr>
        </p:nvSpPr>
        <p:spPr>
          <a:xfrm>
            <a:off x="7" y="345079"/>
            <a:ext cx="2191657" cy="692892"/>
          </a:xfrm>
          <a:prstGeom prst="rect">
            <a:avLst/>
          </a:prstGeom>
          <a:noFill/>
        </p:spPr>
        <p:txBody>
          <a:bodyPr wrap="square" lIns="0" rtlCol="0" anchor="t" anchorCtr="0">
            <a:noAutofit/>
          </a:bodyPr>
          <a:lstStyle>
            <a:lvl1pPr marL="0" algn="l">
              <a:lnSpc>
                <a:spcPct val="98000"/>
              </a:lnSpc>
              <a:tabLst/>
              <a:defRPr lang="en-US" sz="2600" u="sng" dirty="0">
                <a:solidFill>
                  <a:schemeClr val="tx2"/>
                </a:solidFill>
                <a:latin typeface="+mj-lt"/>
                <a:ea typeface="+mn-ea"/>
                <a:cs typeface="Arial"/>
              </a:defRPr>
            </a:lvl1pPr>
          </a:lstStyle>
          <a:p>
            <a:pPr marL="0" lvl="0" algn="l"/>
            <a:r>
              <a:rPr lang="en-US"/>
              <a:t>Agenda</a:t>
            </a:r>
          </a:p>
        </p:txBody>
      </p:sp>
      <p:sp>
        <p:nvSpPr>
          <p:cNvPr id="48" name="Text Placeholder 38"/>
          <p:cNvSpPr>
            <a:spLocks noGrp="1"/>
          </p:cNvSpPr>
          <p:nvPr>
            <p:ph type="body" sz="quarter" idx="16" hasCustomPrompt="1"/>
          </p:nvPr>
        </p:nvSpPr>
        <p:spPr>
          <a:xfrm>
            <a:off x="779308" y="2209265"/>
            <a:ext cx="3640292" cy="198993"/>
          </a:xfrm>
          <a:prstGeom prst="rect">
            <a:avLst/>
          </a:prstGeom>
        </p:spPr>
        <p:txBody>
          <a:bodyPr tIns="0" bIns="0" anchor="t" anchorCtr="0">
            <a:noAutofit/>
          </a:bodyPr>
          <a:lstStyle>
            <a:lvl1pPr marL="0" indent="0">
              <a:buNone/>
              <a:defRPr sz="900" b="1">
                <a:solidFill>
                  <a:schemeClr val="tx2"/>
                </a:solidFill>
                <a:latin typeface="+mn-lt"/>
              </a:defRPr>
            </a:lvl1pPr>
            <a:lvl2pPr>
              <a:buNone/>
              <a:defRPr/>
            </a:lvl2pPr>
            <a:lvl3pPr>
              <a:buNone/>
              <a:defRPr/>
            </a:lvl3pPr>
            <a:lvl4pPr>
              <a:buNone/>
              <a:defRPr/>
            </a:lvl4pPr>
            <a:lvl5pPr>
              <a:buNone/>
              <a:defRPr/>
            </a:lvl5pPr>
          </a:lstStyle>
          <a:p>
            <a:pPr lvl="0"/>
            <a:r>
              <a:rPr lang="en-US"/>
              <a:t>Duis </a:t>
            </a:r>
            <a:r>
              <a:rPr lang="en-US" err="1"/>
              <a:t>rutrum</a:t>
            </a:r>
            <a:r>
              <a:rPr lang="en-US"/>
              <a:t> </a:t>
            </a:r>
            <a:r>
              <a:rPr lang="en-US" err="1"/>
              <a:t>vestibulum</a:t>
            </a:r>
            <a:r>
              <a:rPr lang="en-US"/>
              <a:t> </a:t>
            </a:r>
            <a:r>
              <a:rPr lang="en-US" err="1"/>
              <a:t>ornare</a:t>
            </a:r>
            <a:r>
              <a:rPr lang="en-US"/>
              <a:t>. Integer cursus </a:t>
            </a:r>
            <a:r>
              <a:rPr lang="en-US" err="1"/>
              <a:t>eu</a:t>
            </a:r>
            <a:r>
              <a:rPr lang="en-US"/>
              <a:t> </a:t>
            </a:r>
            <a:r>
              <a:rPr lang="en-US" err="1"/>
              <a:t>elit</a:t>
            </a:r>
            <a:r>
              <a:rPr lang="en-US"/>
              <a:t> </a:t>
            </a:r>
            <a:r>
              <a:rPr lang="en-US" err="1"/>
              <a:t>mollis</a:t>
            </a:r>
            <a:r>
              <a:rPr lang="en-US"/>
              <a:t> </a:t>
            </a:r>
            <a:r>
              <a:rPr lang="en-US" err="1"/>
              <a:t>suscipit</a:t>
            </a:r>
            <a:r>
              <a:rPr lang="en-US"/>
              <a:t>.</a:t>
            </a:r>
          </a:p>
        </p:txBody>
      </p:sp>
      <p:sp>
        <p:nvSpPr>
          <p:cNvPr id="49" name="Text Placeholder 38"/>
          <p:cNvSpPr>
            <a:spLocks noGrp="1"/>
          </p:cNvSpPr>
          <p:nvPr>
            <p:ph type="body" sz="quarter" idx="17" hasCustomPrompt="1"/>
          </p:nvPr>
        </p:nvSpPr>
        <p:spPr>
          <a:xfrm>
            <a:off x="779308" y="3129960"/>
            <a:ext cx="3640292" cy="200861"/>
          </a:xfrm>
          <a:prstGeom prst="rect">
            <a:avLst/>
          </a:prstGeom>
        </p:spPr>
        <p:txBody>
          <a:bodyPr tIns="0" bIns="0" anchor="ctr" anchorCtr="0">
            <a:noAutofit/>
          </a:bodyPr>
          <a:lstStyle>
            <a:lvl1pPr marL="0" indent="0">
              <a:buNone/>
              <a:defRPr sz="1300" b="1">
                <a:solidFill>
                  <a:schemeClr val="tx2"/>
                </a:solidFill>
                <a:latin typeface="+mn-lt"/>
              </a:defRPr>
            </a:lvl1pPr>
            <a:lvl2pPr>
              <a:buNone/>
              <a:defRPr/>
            </a:lvl2pPr>
            <a:lvl3pPr>
              <a:buNone/>
              <a:defRPr/>
            </a:lvl3pPr>
            <a:lvl4pPr>
              <a:buNone/>
              <a:defRPr/>
            </a:lvl4pPr>
            <a:lvl5pPr>
              <a:buNone/>
              <a:defRPr/>
            </a:lvl5pPr>
          </a:lstStyle>
          <a:p>
            <a:pPr lvl="0"/>
            <a:r>
              <a:rPr lang="en-US"/>
              <a:t>Headline</a:t>
            </a:r>
          </a:p>
        </p:txBody>
      </p:sp>
      <p:sp>
        <p:nvSpPr>
          <p:cNvPr id="50" name="Text Placeholder 38"/>
          <p:cNvSpPr>
            <a:spLocks noGrp="1"/>
          </p:cNvSpPr>
          <p:nvPr>
            <p:ph type="body" sz="quarter" idx="18" hasCustomPrompt="1"/>
          </p:nvPr>
        </p:nvSpPr>
        <p:spPr>
          <a:xfrm>
            <a:off x="230668" y="2999741"/>
            <a:ext cx="502920" cy="668792"/>
          </a:xfrm>
          <a:prstGeom prst="ellipse">
            <a:avLst/>
          </a:prstGeom>
          <a:solidFill>
            <a:schemeClr val="tx2"/>
          </a:solidFill>
        </p:spPr>
        <p:txBody>
          <a:bodyPr anchor="ctr">
            <a:normAutofit/>
          </a:bodyPr>
          <a:lstStyle>
            <a:lvl1pPr marL="0" indent="0" algn="ctr">
              <a:buFont typeface="Arial" pitchFamily="34" charset="0"/>
              <a:buNone/>
              <a:defRPr sz="1100" b="1">
                <a:solidFill>
                  <a:schemeClr val="bg1"/>
                </a:solidFill>
                <a:latin typeface="+mn-lt"/>
              </a:defRPr>
            </a:lvl1pPr>
            <a:lvl2pPr>
              <a:buNone/>
              <a:defRPr/>
            </a:lvl2pPr>
            <a:lvl3pPr>
              <a:buNone/>
              <a:defRPr/>
            </a:lvl3pPr>
            <a:lvl4pPr>
              <a:buNone/>
              <a:defRPr/>
            </a:lvl4pPr>
            <a:lvl5pPr>
              <a:buNone/>
              <a:defRPr/>
            </a:lvl5pPr>
          </a:lstStyle>
          <a:p>
            <a:pPr lvl="0"/>
            <a:r>
              <a:rPr lang="en-US"/>
              <a:t>2</a:t>
            </a:r>
          </a:p>
        </p:txBody>
      </p:sp>
      <p:sp>
        <p:nvSpPr>
          <p:cNvPr id="51" name="Text Placeholder 38"/>
          <p:cNvSpPr>
            <a:spLocks noGrp="1"/>
          </p:cNvSpPr>
          <p:nvPr>
            <p:ph type="body" sz="quarter" idx="19" hasCustomPrompt="1"/>
          </p:nvPr>
        </p:nvSpPr>
        <p:spPr>
          <a:xfrm>
            <a:off x="779308" y="3378214"/>
            <a:ext cx="3640292" cy="198993"/>
          </a:xfrm>
          <a:prstGeom prst="rect">
            <a:avLst/>
          </a:prstGeom>
        </p:spPr>
        <p:txBody>
          <a:bodyPr tIns="0" bIns="0" anchor="t" anchorCtr="0">
            <a:noAutofit/>
          </a:bodyPr>
          <a:lstStyle>
            <a:lvl1pPr marL="0" indent="0">
              <a:buNone/>
              <a:defRPr sz="900" b="1">
                <a:solidFill>
                  <a:schemeClr val="tx2"/>
                </a:solidFill>
                <a:latin typeface="+mn-lt"/>
              </a:defRPr>
            </a:lvl1pPr>
            <a:lvl2pPr>
              <a:buNone/>
              <a:defRPr/>
            </a:lvl2pPr>
            <a:lvl3pPr>
              <a:buNone/>
              <a:defRPr/>
            </a:lvl3pPr>
            <a:lvl4pPr>
              <a:buNone/>
              <a:defRPr/>
            </a:lvl4pPr>
            <a:lvl5pPr>
              <a:buNone/>
              <a:defRPr/>
            </a:lvl5pPr>
          </a:lstStyle>
          <a:p>
            <a:pPr lvl="0"/>
            <a:r>
              <a:rPr lang="en-US"/>
              <a:t>Duis </a:t>
            </a:r>
            <a:r>
              <a:rPr lang="en-US" err="1"/>
              <a:t>rutrum</a:t>
            </a:r>
            <a:r>
              <a:rPr lang="en-US"/>
              <a:t> </a:t>
            </a:r>
            <a:r>
              <a:rPr lang="en-US" err="1"/>
              <a:t>vestibulum</a:t>
            </a:r>
            <a:r>
              <a:rPr lang="en-US"/>
              <a:t> </a:t>
            </a:r>
            <a:r>
              <a:rPr lang="en-US" err="1"/>
              <a:t>ornare</a:t>
            </a:r>
            <a:r>
              <a:rPr lang="en-US"/>
              <a:t>. Integer cursus </a:t>
            </a:r>
            <a:r>
              <a:rPr lang="en-US" err="1"/>
              <a:t>eu</a:t>
            </a:r>
            <a:r>
              <a:rPr lang="en-US"/>
              <a:t> </a:t>
            </a:r>
            <a:r>
              <a:rPr lang="en-US" err="1"/>
              <a:t>elit</a:t>
            </a:r>
            <a:r>
              <a:rPr lang="en-US"/>
              <a:t> </a:t>
            </a:r>
            <a:r>
              <a:rPr lang="en-US" err="1"/>
              <a:t>mollis</a:t>
            </a:r>
            <a:r>
              <a:rPr lang="en-US"/>
              <a:t> </a:t>
            </a:r>
            <a:r>
              <a:rPr lang="en-US" err="1"/>
              <a:t>suscipit</a:t>
            </a:r>
            <a:r>
              <a:rPr lang="en-US"/>
              <a:t>.</a:t>
            </a:r>
          </a:p>
        </p:txBody>
      </p:sp>
      <p:sp>
        <p:nvSpPr>
          <p:cNvPr id="52" name="Text Placeholder 38"/>
          <p:cNvSpPr>
            <a:spLocks noGrp="1"/>
          </p:cNvSpPr>
          <p:nvPr>
            <p:ph type="body" sz="quarter" idx="20" hasCustomPrompt="1"/>
          </p:nvPr>
        </p:nvSpPr>
        <p:spPr>
          <a:xfrm>
            <a:off x="779308" y="4296984"/>
            <a:ext cx="3640292" cy="200861"/>
          </a:xfrm>
          <a:prstGeom prst="rect">
            <a:avLst/>
          </a:prstGeom>
        </p:spPr>
        <p:txBody>
          <a:bodyPr tIns="0" bIns="0" anchor="ctr" anchorCtr="0">
            <a:noAutofit/>
          </a:bodyPr>
          <a:lstStyle>
            <a:lvl1pPr marL="0" indent="0">
              <a:buNone/>
              <a:defRPr sz="1300" b="1">
                <a:solidFill>
                  <a:schemeClr val="tx2"/>
                </a:solidFill>
                <a:latin typeface="+mn-lt"/>
              </a:defRPr>
            </a:lvl1pPr>
            <a:lvl2pPr>
              <a:buNone/>
              <a:defRPr/>
            </a:lvl2pPr>
            <a:lvl3pPr>
              <a:buNone/>
              <a:defRPr/>
            </a:lvl3pPr>
            <a:lvl4pPr>
              <a:buNone/>
              <a:defRPr/>
            </a:lvl4pPr>
            <a:lvl5pPr>
              <a:buNone/>
              <a:defRPr/>
            </a:lvl5pPr>
          </a:lstStyle>
          <a:p>
            <a:pPr lvl="0"/>
            <a:r>
              <a:rPr lang="en-US"/>
              <a:t>Headline</a:t>
            </a:r>
          </a:p>
        </p:txBody>
      </p:sp>
      <p:sp>
        <p:nvSpPr>
          <p:cNvPr id="53" name="Text Placeholder 38"/>
          <p:cNvSpPr>
            <a:spLocks noGrp="1"/>
          </p:cNvSpPr>
          <p:nvPr>
            <p:ph type="body" sz="quarter" idx="21" hasCustomPrompt="1"/>
          </p:nvPr>
        </p:nvSpPr>
        <p:spPr>
          <a:xfrm>
            <a:off x="230668" y="4166763"/>
            <a:ext cx="502920" cy="668792"/>
          </a:xfrm>
          <a:prstGeom prst="ellipse">
            <a:avLst/>
          </a:prstGeom>
          <a:solidFill>
            <a:schemeClr val="tx2"/>
          </a:solidFill>
        </p:spPr>
        <p:txBody>
          <a:bodyPr anchor="ctr">
            <a:normAutofit/>
          </a:bodyPr>
          <a:lstStyle>
            <a:lvl1pPr marL="0" indent="0" algn="ctr">
              <a:buFont typeface="Arial" pitchFamily="34" charset="0"/>
              <a:buNone/>
              <a:defRPr sz="1100" b="1">
                <a:solidFill>
                  <a:schemeClr val="bg1"/>
                </a:solidFill>
                <a:latin typeface="+mn-lt"/>
              </a:defRPr>
            </a:lvl1pPr>
            <a:lvl2pPr>
              <a:buNone/>
              <a:defRPr/>
            </a:lvl2pPr>
            <a:lvl3pPr>
              <a:buNone/>
              <a:defRPr/>
            </a:lvl3pPr>
            <a:lvl4pPr>
              <a:buNone/>
              <a:defRPr/>
            </a:lvl4pPr>
            <a:lvl5pPr>
              <a:buNone/>
              <a:defRPr/>
            </a:lvl5pPr>
          </a:lstStyle>
          <a:p>
            <a:pPr lvl="0"/>
            <a:r>
              <a:rPr lang="en-US"/>
              <a:t>3</a:t>
            </a:r>
          </a:p>
        </p:txBody>
      </p:sp>
      <p:sp>
        <p:nvSpPr>
          <p:cNvPr id="54" name="Text Placeholder 38"/>
          <p:cNvSpPr>
            <a:spLocks noGrp="1"/>
          </p:cNvSpPr>
          <p:nvPr>
            <p:ph type="body" sz="quarter" idx="22" hasCustomPrompt="1"/>
          </p:nvPr>
        </p:nvSpPr>
        <p:spPr>
          <a:xfrm>
            <a:off x="779308" y="4545236"/>
            <a:ext cx="3640292" cy="198993"/>
          </a:xfrm>
          <a:prstGeom prst="rect">
            <a:avLst/>
          </a:prstGeom>
        </p:spPr>
        <p:txBody>
          <a:bodyPr tIns="0" bIns="0" anchor="t" anchorCtr="0">
            <a:noAutofit/>
          </a:bodyPr>
          <a:lstStyle>
            <a:lvl1pPr marL="0" indent="0">
              <a:buNone/>
              <a:defRPr sz="900" b="1">
                <a:solidFill>
                  <a:schemeClr val="tx2"/>
                </a:solidFill>
                <a:latin typeface="+mn-lt"/>
              </a:defRPr>
            </a:lvl1pPr>
            <a:lvl2pPr>
              <a:buNone/>
              <a:defRPr/>
            </a:lvl2pPr>
            <a:lvl3pPr>
              <a:buNone/>
              <a:defRPr/>
            </a:lvl3pPr>
            <a:lvl4pPr>
              <a:buNone/>
              <a:defRPr/>
            </a:lvl4pPr>
            <a:lvl5pPr>
              <a:buNone/>
              <a:defRPr/>
            </a:lvl5pPr>
          </a:lstStyle>
          <a:p>
            <a:pPr lvl="0"/>
            <a:r>
              <a:rPr lang="en-US"/>
              <a:t>Duis </a:t>
            </a:r>
            <a:r>
              <a:rPr lang="en-US" err="1"/>
              <a:t>rutrum</a:t>
            </a:r>
            <a:r>
              <a:rPr lang="en-US"/>
              <a:t> </a:t>
            </a:r>
            <a:r>
              <a:rPr lang="en-US" err="1"/>
              <a:t>vestibulum</a:t>
            </a:r>
            <a:r>
              <a:rPr lang="en-US"/>
              <a:t> </a:t>
            </a:r>
            <a:r>
              <a:rPr lang="en-US" err="1"/>
              <a:t>ornare</a:t>
            </a:r>
            <a:r>
              <a:rPr lang="en-US"/>
              <a:t>. Integer cursus </a:t>
            </a:r>
            <a:r>
              <a:rPr lang="en-US" err="1"/>
              <a:t>eu</a:t>
            </a:r>
            <a:r>
              <a:rPr lang="en-US"/>
              <a:t> </a:t>
            </a:r>
            <a:r>
              <a:rPr lang="en-US" err="1"/>
              <a:t>elit</a:t>
            </a:r>
            <a:r>
              <a:rPr lang="en-US"/>
              <a:t> </a:t>
            </a:r>
            <a:r>
              <a:rPr lang="en-US" err="1"/>
              <a:t>mollis</a:t>
            </a:r>
            <a:r>
              <a:rPr lang="en-US"/>
              <a:t> </a:t>
            </a:r>
            <a:r>
              <a:rPr lang="en-US" err="1"/>
              <a:t>suscipit</a:t>
            </a:r>
            <a:r>
              <a:rPr lang="en-US"/>
              <a:t>.</a:t>
            </a:r>
          </a:p>
        </p:txBody>
      </p:sp>
      <p:sp>
        <p:nvSpPr>
          <p:cNvPr id="55" name="Text Placeholder 38"/>
          <p:cNvSpPr>
            <a:spLocks noGrp="1"/>
          </p:cNvSpPr>
          <p:nvPr>
            <p:ph type="body" sz="quarter" idx="23" hasCustomPrompt="1"/>
          </p:nvPr>
        </p:nvSpPr>
        <p:spPr>
          <a:xfrm>
            <a:off x="779308" y="5409488"/>
            <a:ext cx="3640292" cy="200861"/>
          </a:xfrm>
          <a:prstGeom prst="rect">
            <a:avLst/>
          </a:prstGeom>
        </p:spPr>
        <p:txBody>
          <a:bodyPr tIns="0" bIns="0" anchor="ctr" anchorCtr="0">
            <a:noAutofit/>
          </a:bodyPr>
          <a:lstStyle>
            <a:lvl1pPr marL="0" indent="0">
              <a:buNone/>
              <a:defRPr sz="1300" b="1">
                <a:solidFill>
                  <a:schemeClr val="tx2"/>
                </a:solidFill>
                <a:latin typeface="+mn-lt"/>
              </a:defRPr>
            </a:lvl1pPr>
            <a:lvl2pPr>
              <a:buNone/>
              <a:defRPr/>
            </a:lvl2pPr>
            <a:lvl3pPr>
              <a:buNone/>
              <a:defRPr/>
            </a:lvl3pPr>
            <a:lvl4pPr>
              <a:buNone/>
              <a:defRPr/>
            </a:lvl4pPr>
            <a:lvl5pPr>
              <a:buNone/>
              <a:defRPr/>
            </a:lvl5pPr>
          </a:lstStyle>
          <a:p>
            <a:pPr lvl="0"/>
            <a:r>
              <a:rPr lang="en-US"/>
              <a:t>Headline</a:t>
            </a:r>
          </a:p>
        </p:txBody>
      </p:sp>
      <p:sp>
        <p:nvSpPr>
          <p:cNvPr id="56" name="Text Placeholder 38"/>
          <p:cNvSpPr>
            <a:spLocks noGrp="1"/>
          </p:cNvSpPr>
          <p:nvPr>
            <p:ph type="body" sz="quarter" idx="24" hasCustomPrompt="1"/>
          </p:nvPr>
        </p:nvSpPr>
        <p:spPr>
          <a:xfrm>
            <a:off x="230668" y="5279267"/>
            <a:ext cx="502920" cy="668792"/>
          </a:xfrm>
          <a:prstGeom prst="ellipse">
            <a:avLst/>
          </a:prstGeom>
          <a:solidFill>
            <a:schemeClr val="tx2"/>
          </a:solidFill>
        </p:spPr>
        <p:txBody>
          <a:bodyPr anchor="ctr">
            <a:normAutofit/>
          </a:bodyPr>
          <a:lstStyle>
            <a:lvl1pPr marL="0" indent="0" algn="ctr">
              <a:buFont typeface="Arial" pitchFamily="34" charset="0"/>
              <a:buNone/>
              <a:defRPr sz="1100" b="1">
                <a:solidFill>
                  <a:schemeClr val="bg1"/>
                </a:solidFill>
                <a:latin typeface="+mn-lt"/>
              </a:defRPr>
            </a:lvl1pPr>
            <a:lvl2pPr>
              <a:buNone/>
              <a:defRPr/>
            </a:lvl2pPr>
            <a:lvl3pPr>
              <a:buNone/>
              <a:defRPr/>
            </a:lvl3pPr>
            <a:lvl4pPr>
              <a:buNone/>
              <a:defRPr/>
            </a:lvl4pPr>
            <a:lvl5pPr>
              <a:buNone/>
              <a:defRPr/>
            </a:lvl5pPr>
          </a:lstStyle>
          <a:p>
            <a:pPr lvl="0"/>
            <a:r>
              <a:rPr lang="en-US"/>
              <a:t>4</a:t>
            </a:r>
          </a:p>
        </p:txBody>
      </p:sp>
      <p:sp>
        <p:nvSpPr>
          <p:cNvPr id="57" name="Text Placeholder 38"/>
          <p:cNvSpPr>
            <a:spLocks noGrp="1"/>
          </p:cNvSpPr>
          <p:nvPr>
            <p:ph type="body" sz="quarter" idx="25" hasCustomPrompt="1"/>
          </p:nvPr>
        </p:nvSpPr>
        <p:spPr>
          <a:xfrm>
            <a:off x="779308" y="5657740"/>
            <a:ext cx="3640292" cy="198993"/>
          </a:xfrm>
          <a:prstGeom prst="rect">
            <a:avLst/>
          </a:prstGeom>
        </p:spPr>
        <p:txBody>
          <a:bodyPr tIns="0" bIns="0" anchor="t" anchorCtr="0">
            <a:noAutofit/>
          </a:bodyPr>
          <a:lstStyle>
            <a:lvl1pPr marL="0" indent="0">
              <a:buNone/>
              <a:defRPr sz="900" b="1">
                <a:solidFill>
                  <a:schemeClr val="tx2"/>
                </a:solidFill>
                <a:latin typeface="+mn-lt"/>
              </a:defRPr>
            </a:lvl1pPr>
            <a:lvl2pPr>
              <a:buNone/>
              <a:defRPr/>
            </a:lvl2pPr>
            <a:lvl3pPr>
              <a:buNone/>
              <a:defRPr/>
            </a:lvl3pPr>
            <a:lvl4pPr>
              <a:buNone/>
              <a:defRPr/>
            </a:lvl4pPr>
            <a:lvl5pPr>
              <a:buNone/>
              <a:defRPr/>
            </a:lvl5pPr>
          </a:lstStyle>
          <a:p>
            <a:pPr lvl="0"/>
            <a:r>
              <a:rPr lang="en-US"/>
              <a:t>Duis </a:t>
            </a:r>
            <a:r>
              <a:rPr lang="en-US" err="1"/>
              <a:t>rutrum</a:t>
            </a:r>
            <a:r>
              <a:rPr lang="en-US"/>
              <a:t> </a:t>
            </a:r>
            <a:r>
              <a:rPr lang="en-US" err="1"/>
              <a:t>vestibulum</a:t>
            </a:r>
            <a:r>
              <a:rPr lang="en-US"/>
              <a:t> </a:t>
            </a:r>
            <a:r>
              <a:rPr lang="en-US" err="1"/>
              <a:t>ornare</a:t>
            </a:r>
            <a:r>
              <a:rPr lang="en-US"/>
              <a:t>. Integer cursus </a:t>
            </a:r>
            <a:r>
              <a:rPr lang="en-US" err="1"/>
              <a:t>eu</a:t>
            </a:r>
            <a:r>
              <a:rPr lang="en-US"/>
              <a:t> </a:t>
            </a:r>
            <a:r>
              <a:rPr lang="en-US" err="1"/>
              <a:t>elit</a:t>
            </a:r>
            <a:r>
              <a:rPr lang="en-US"/>
              <a:t> </a:t>
            </a:r>
            <a:r>
              <a:rPr lang="en-US" err="1"/>
              <a:t>mollis</a:t>
            </a:r>
            <a:r>
              <a:rPr lang="en-US"/>
              <a:t> </a:t>
            </a:r>
            <a:r>
              <a:rPr lang="en-US" err="1"/>
              <a:t>suscipit</a:t>
            </a:r>
            <a:r>
              <a:rPr lang="en-US"/>
              <a:t>.</a:t>
            </a:r>
          </a:p>
        </p:txBody>
      </p:sp>
      <p:sp>
        <p:nvSpPr>
          <p:cNvPr id="58" name="Text Placeholder 38"/>
          <p:cNvSpPr>
            <a:spLocks noGrp="1"/>
          </p:cNvSpPr>
          <p:nvPr>
            <p:ph type="body" sz="quarter" idx="26" hasCustomPrompt="1"/>
          </p:nvPr>
        </p:nvSpPr>
        <p:spPr>
          <a:xfrm>
            <a:off x="5164271" y="1961012"/>
            <a:ext cx="3640292" cy="200861"/>
          </a:xfrm>
          <a:prstGeom prst="rect">
            <a:avLst/>
          </a:prstGeom>
        </p:spPr>
        <p:txBody>
          <a:bodyPr tIns="0" bIns="0" anchor="ctr" anchorCtr="0">
            <a:noAutofit/>
          </a:bodyPr>
          <a:lstStyle>
            <a:lvl1pPr marL="0" indent="0">
              <a:buNone/>
              <a:defRPr sz="1300" b="1">
                <a:solidFill>
                  <a:schemeClr val="tx2"/>
                </a:solidFill>
                <a:latin typeface="+mn-lt"/>
              </a:defRPr>
            </a:lvl1pPr>
            <a:lvl2pPr>
              <a:buNone/>
              <a:defRPr/>
            </a:lvl2pPr>
            <a:lvl3pPr>
              <a:buNone/>
              <a:defRPr/>
            </a:lvl3pPr>
            <a:lvl4pPr>
              <a:buNone/>
              <a:defRPr/>
            </a:lvl4pPr>
            <a:lvl5pPr>
              <a:buNone/>
              <a:defRPr/>
            </a:lvl5pPr>
          </a:lstStyle>
          <a:p>
            <a:pPr lvl="0"/>
            <a:r>
              <a:rPr lang="en-US"/>
              <a:t>Headline</a:t>
            </a:r>
          </a:p>
        </p:txBody>
      </p:sp>
      <p:sp>
        <p:nvSpPr>
          <p:cNvPr id="59" name="Text Placeholder 38"/>
          <p:cNvSpPr>
            <a:spLocks noGrp="1"/>
          </p:cNvSpPr>
          <p:nvPr>
            <p:ph type="body" sz="quarter" idx="27" hasCustomPrompt="1"/>
          </p:nvPr>
        </p:nvSpPr>
        <p:spPr>
          <a:xfrm>
            <a:off x="4615631" y="1830792"/>
            <a:ext cx="502920" cy="668792"/>
          </a:xfrm>
          <a:prstGeom prst="ellipse">
            <a:avLst/>
          </a:prstGeom>
          <a:solidFill>
            <a:schemeClr val="tx2"/>
          </a:solidFill>
        </p:spPr>
        <p:txBody>
          <a:bodyPr anchor="ctr">
            <a:normAutofit/>
          </a:bodyPr>
          <a:lstStyle>
            <a:lvl1pPr marL="0" indent="0" algn="ctr">
              <a:buFont typeface="Arial" pitchFamily="34" charset="0"/>
              <a:buNone/>
              <a:defRPr sz="1100" b="1">
                <a:solidFill>
                  <a:schemeClr val="bg1"/>
                </a:solidFill>
                <a:latin typeface="+mn-lt"/>
              </a:defRPr>
            </a:lvl1pPr>
            <a:lvl2pPr>
              <a:buNone/>
              <a:defRPr/>
            </a:lvl2pPr>
            <a:lvl3pPr>
              <a:buNone/>
              <a:defRPr/>
            </a:lvl3pPr>
            <a:lvl4pPr>
              <a:buNone/>
              <a:defRPr/>
            </a:lvl4pPr>
            <a:lvl5pPr>
              <a:buNone/>
              <a:defRPr/>
            </a:lvl5pPr>
          </a:lstStyle>
          <a:p>
            <a:pPr lvl="0"/>
            <a:r>
              <a:rPr lang="en-US"/>
              <a:t>5</a:t>
            </a:r>
          </a:p>
        </p:txBody>
      </p:sp>
      <p:sp>
        <p:nvSpPr>
          <p:cNvPr id="60" name="Text Placeholder 38"/>
          <p:cNvSpPr>
            <a:spLocks noGrp="1"/>
          </p:cNvSpPr>
          <p:nvPr>
            <p:ph type="body" sz="quarter" idx="28" hasCustomPrompt="1"/>
          </p:nvPr>
        </p:nvSpPr>
        <p:spPr>
          <a:xfrm>
            <a:off x="5164271" y="2209265"/>
            <a:ext cx="3640292" cy="198993"/>
          </a:xfrm>
          <a:prstGeom prst="rect">
            <a:avLst/>
          </a:prstGeom>
        </p:spPr>
        <p:txBody>
          <a:bodyPr tIns="0" bIns="0" anchor="t" anchorCtr="0">
            <a:noAutofit/>
          </a:bodyPr>
          <a:lstStyle>
            <a:lvl1pPr marL="0" indent="0">
              <a:buNone/>
              <a:defRPr sz="900" b="1">
                <a:solidFill>
                  <a:schemeClr val="tx2"/>
                </a:solidFill>
                <a:latin typeface="+mn-lt"/>
              </a:defRPr>
            </a:lvl1pPr>
            <a:lvl2pPr>
              <a:buNone/>
              <a:defRPr/>
            </a:lvl2pPr>
            <a:lvl3pPr>
              <a:buNone/>
              <a:defRPr/>
            </a:lvl3pPr>
            <a:lvl4pPr>
              <a:buNone/>
              <a:defRPr/>
            </a:lvl4pPr>
            <a:lvl5pPr>
              <a:buNone/>
              <a:defRPr/>
            </a:lvl5pPr>
          </a:lstStyle>
          <a:p>
            <a:pPr lvl="0"/>
            <a:r>
              <a:rPr lang="en-US"/>
              <a:t>Duis </a:t>
            </a:r>
            <a:r>
              <a:rPr lang="en-US" err="1"/>
              <a:t>rutrum</a:t>
            </a:r>
            <a:r>
              <a:rPr lang="en-US"/>
              <a:t> </a:t>
            </a:r>
            <a:r>
              <a:rPr lang="en-US" err="1"/>
              <a:t>vestibulum</a:t>
            </a:r>
            <a:r>
              <a:rPr lang="en-US"/>
              <a:t> </a:t>
            </a:r>
            <a:r>
              <a:rPr lang="en-US" err="1"/>
              <a:t>ornare</a:t>
            </a:r>
            <a:r>
              <a:rPr lang="en-US"/>
              <a:t>. Integer cursus </a:t>
            </a:r>
            <a:r>
              <a:rPr lang="en-US" err="1"/>
              <a:t>eu</a:t>
            </a:r>
            <a:r>
              <a:rPr lang="en-US"/>
              <a:t> </a:t>
            </a:r>
            <a:r>
              <a:rPr lang="en-US" err="1"/>
              <a:t>elit</a:t>
            </a:r>
            <a:r>
              <a:rPr lang="en-US"/>
              <a:t> </a:t>
            </a:r>
            <a:r>
              <a:rPr lang="en-US" err="1"/>
              <a:t>mollis</a:t>
            </a:r>
            <a:r>
              <a:rPr lang="en-US"/>
              <a:t> </a:t>
            </a:r>
            <a:r>
              <a:rPr lang="en-US" err="1"/>
              <a:t>suscipit</a:t>
            </a:r>
            <a:r>
              <a:rPr lang="en-US"/>
              <a:t>.</a:t>
            </a:r>
          </a:p>
        </p:txBody>
      </p:sp>
      <p:sp>
        <p:nvSpPr>
          <p:cNvPr id="61" name="Text Placeholder 38"/>
          <p:cNvSpPr>
            <a:spLocks noGrp="1"/>
          </p:cNvSpPr>
          <p:nvPr>
            <p:ph type="body" sz="quarter" idx="29" hasCustomPrompt="1"/>
          </p:nvPr>
        </p:nvSpPr>
        <p:spPr>
          <a:xfrm>
            <a:off x="5164271" y="3129960"/>
            <a:ext cx="3640292" cy="200861"/>
          </a:xfrm>
          <a:prstGeom prst="rect">
            <a:avLst/>
          </a:prstGeom>
        </p:spPr>
        <p:txBody>
          <a:bodyPr tIns="0" bIns="0" anchor="ctr" anchorCtr="0">
            <a:noAutofit/>
          </a:bodyPr>
          <a:lstStyle>
            <a:lvl1pPr marL="0" indent="0">
              <a:buNone/>
              <a:defRPr sz="1300" b="1">
                <a:solidFill>
                  <a:schemeClr val="tx2"/>
                </a:solidFill>
                <a:latin typeface="+mn-lt"/>
              </a:defRPr>
            </a:lvl1pPr>
            <a:lvl2pPr>
              <a:buNone/>
              <a:defRPr/>
            </a:lvl2pPr>
            <a:lvl3pPr>
              <a:buNone/>
              <a:defRPr/>
            </a:lvl3pPr>
            <a:lvl4pPr>
              <a:buNone/>
              <a:defRPr/>
            </a:lvl4pPr>
            <a:lvl5pPr>
              <a:buNone/>
              <a:defRPr/>
            </a:lvl5pPr>
          </a:lstStyle>
          <a:p>
            <a:pPr lvl="0"/>
            <a:r>
              <a:rPr lang="en-US"/>
              <a:t>Headline</a:t>
            </a:r>
          </a:p>
        </p:txBody>
      </p:sp>
      <p:sp>
        <p:nvSpPr>
          <p:cNvPr id="62" name="Text Placeholder 38"/>
          <p:cNvSpPr>
            <a:spLocks noGrp="1"/>
          </p:cNvSpPr>
          <p:nvPr>
            <p:ph type="body" sz="quarter" idx="30" hasCustomPrompt="1"/>
          </p:nvPr>
        </p:nvSpPr>
        <p:spPr>
          <a:xfrm>
            <a:off x="4615631" y="2999741"/>
            <a:ext cx="502920" cy="668792"/>
          </a:xfrm>
          <a:prstGeom prst="ellipse">
            <a:avLst/>
          </a:prstGeom>
          <a:solidFill>
            <a:schemeClr val="tx2"/>
          </a:solidFill>
        </p:spPr>
        <p:txBody>
          <a:bodyPr anchor="ctr">
            <a:normAutofit/>
          </a:bodyPr>
          <a:lstStyle>
            <a:lvl1pPr marL="0" indent="0" algn="ctr">
              <a:buFont typeface="Arial" pitchFamily="34" charset="0"/>
              <a:buNone/>
              <a:defRPr sz="1100" b="1">
                <a:solidFill>
                  <a:schemeClr val="bg1"/>
                </a:solidFill>
                <a:latin typeface="+mn-lt"/>
              </a:defRPr>
            </a:lvl1pPr>
            <a:lvl2pPr>
              <a:buNone/>
              <a:defRPr/>
            </a:lvl2pPr>
            <a:lvl3pPr>
              <a:buNone/>
              <a:defRPr/>
            </a:lvl3pPr>
            <a:lvl4pPr>
              <a:buNone/>
              <a:defRPr/>
            </a:lvl4pPr>
            <a:lvl5pPr>
              <a:buNone/>
              <a:defRPr/>
            </a:lvl5pPr>
          </a:lstStyle>
          <a:p>
            <a:pPr lvl="0"/>
            <a:r>
              <a:rPr lang="en-US"/>
              <a:t>6</a:t>
            </a:r>
          </a:p>
        </p:txBody>
      </p:sp>
      <p:sp>
        <p:nvSpPr>
          <p:cNvPr id="63" name="Text Placeholder 38"/>
          <p:cNvSpPr>
            <a:spLocks noGrp="1"/>
          </p:cNvSpPr>
          <p:nvPr>
            <p:ph type="body" sz="quarter" idx="31" hasCustomPrompt="1"/>
          </p:nvPr>
        </p:nvSpPr>
        <p:spPr>
          <a:xfrm>
            <a:off x="5164271" y="3378214"/>
            <a:ext cx="3640292" cy="198993"/>
          </a:xfrm>
          <a:prstGeom prst="rect">
            <a:avLst/>
          </a:prstGeom>
        </p:spPr>
        <p:txBody>
          <a:bodyPr tIns="0" bIns="0" anchor="t" anchorCtr="0">
            <a:noAutofit/>
          </a:bodyPr>
          <a:lstStyle>
            <a:lvl1pPr marL="0" indent="0">
              <a:buNone/>
              <a:defRPr sz="900" b="1">
                <a:solidFill>
                  <a:schemeClr val="tx2"/>
                </a:solidFill>
                <a:latin typeface="+mn-lt"/>
              </a:defRPr>
            </a:lvl1pPr>
            <a:lvl2pPr>
              <a:buNone/>
              <a:defRPr/>
            </a:lvl2pPr>
            <a:lvl3pPr>
              <a:buNone/>
              <a:defRPr/>
            </a:lvl3pPr>
            <a:lvl4pPr>
              <a:buNone/>
              <a:defRPr/>
            </a:lvl4pPr>
            <a:lvl5pPr>
              <a:buNone/>
              <a:defRPr/>
            </a:lvl5pPr>
          </a:lstStyle>
          <a:p>
            <a:pPr lvl="0"/>
            <a:r>
              <a:rPr lang="en-US"/>
              <a:t>Duis </a:t>
            </a:r>
            <a:r>
              <a:rPr lang="en-US" err="1"/>
              <a:t>rutrum</a:t>
            </a:r>
            <a:r>
              <a:rPr lang="en-US"/>
              <a:t> </a:t>
            </a:r>
            <a:r>
              <a:rPr lang="en-US" err="1"/>
              <a:t>vestibulum</a:t>
            </a:r>
            <a:r>
              <a:rPr lang="en-US"/>
              <a:t> </a:t>
            </a:r>
            <a:r>
              <a:rPr lang="en-US" err="1"/>
              <a:t>ornare</a:t>
            </a:r>
            <a:r>
              <a:rPr lang="en-US"/>
              <a:t>. Integer cursus </a:t>
            </a:r>
            <a:r>
              <a:rPr lang="en-US" err="1"/>
              <a:t>eu</a:t>
            </a:r>
            <a:r>
              <a:rPr lang="en-US"/>
              <a:t> </a:t>
            </a:r>
            <a:r>
              <a:rPr lang="en-US" err="1"/>
              <a:t>elit</a:t>
            </a:r>
            <a:r>
              <a:rPr lang="en-US"/>
              <a:t> </a:t>
            </a:r>
            <a:r>
              <a:rPr lang="en-US" err="1"/>
              <a:t>mollis</a:t>
            </a:r>
            <a:r>
              <a:rPr lang="en-US"/>
              <a:t> </a:t>
            </a:r>
            <a:r>
              <a:rPr lang="en-US" err="1"/>
              <a:t>suscipit</a:t>
            </a:r>
            <a:r>
              <a:rPr lang="en-US"/>
              <a:t>.</a:t>
            </a:r>
          </a:p>
        </p:txBody>
      </p:sp>
      <p:sp>
        <p:nvSpPr>
          <p:cNvPr id="64" name="Text Placeholder 38"/>
          <p:cNvSpPr>
            <a:spLocks noGrp="1"/>
          </p:cNvSpPr>
          <p:nvPr>
            <p:ph type="body" sz="quarter" idx="32" hasCustomPrompt="1"/>
          </p:nvPr>
        </p:nvSpPr>
        <p:spPr>
          <a:xfrm>
            <a:off x="5164271" y="4296984"/>
            <a:ext cx="3640292" cy="200861"/>
          </a:xfrm>
          <a:prstGeom prst="rect">
            <a:avLst/>
          </a:prstGeom>
        </p:spPr>
        <p:txBody>
          <a:bodyPr tIns="0" bIns="0" anchor="ctr" anchorCtr="0">
            <a:noAutofit/>
          </a:bodyPr>
          <a:lstStyle>
            <a:lvl1pPr marL="0" indent="0">
              <a:buNone/>
              <a:defRPr sz="1300" b="1">
                <a:solidFill>
                  <a:schemeClr val="tx2"/>
                </a:solidFill>
                <a:latin typeface="+mn-lt"/>
              </a:defRPr>
            </a:lvl1pPr>
            <a:lvl2pPr>
              <a:buNone/>
              <a:defRPr/>
            </a:lvl2pPr>
            <a:lvl3pPr>
              <a:buNone/>
              <a:defRPr/>
            </a:lvl3pPr>
            <a:lvl4pPr>
              <a:buNone/>
              <a:defRPr/>
            </a:lvl4pPr>
            <a:lvl5pPr>
              <a:buNone/>
              <a:defRPr/>
            </a:lvl5pPr>
          </a:lstStyle>
          <a:p>
            <a:pPr lvl="0"/>
            <a:r>
              <a:rPr lang="en-US"/>
              <a:t>Headline</a:t>
            </a:r>
          </a:p>
        </p:txBody>
      </p:sp>
      <p:sp>
        <p:nvSpPr>
          <p:cNvPr id="65" name="Text Placeholder 38"/>
          <p:cNvSpPr>
            <a:spLocks noGrp="1"/>
          </p:cNvSpPr>
          <p:nvPr>
            <p:ph type="body" sz="quarter" idx="33" hasCustomPrompt="1"/>
          </p:nvPr>
        </p:nvSpPr>
        <p:spPr>
          <a:xfrm>
            <a:off x="4615631" y="4166763"/>
            <a:ext cx="502920" cy="668792"/>
          </a:xfrm>
          <a:prstGeom prst="ellipse">
            <a:avLst/>
          </a:prstGeom>
          <a:solidFill>
            <a:schemeClr val="tx2"/>
          </a:solidFill>
        </p:spPr>
        <p:txBody>
          <a:bodyPr anchor="ctr">
            <a:normAutofit/>
          </a:bodyPr>
          <a:lstStyle>
            <a:lvl1pPr marL="0" indent="0" algn="ctr">
              <a:buFont typeface="Arial" pitchFamily="34" charset="0"/>
              <a:buNone/>
              <a:defRPr sz="1100" b="1">
                <a:solidFill>
                  <a:schemeClr val="bg1"/>
                </a:solidFill>
                <a:latin typeface="+mn-lt"/>
              </a:defRPr>
            </a:lvl1pPr>
            <a:lvl2pPr>
              <a:buNone/>
              <a:defRPr/>
            </a:lvl2pPr>
            <a:lvl3pPr>
              <a:buNone/>
              <a:defRPr/>
            </a:lvl3pPr>
            <a:lvl4pPr>
              <a:buNone/>
              <a:defRPr/>
            </a:lvl4pPr>
            <a:lvl5pPr>
              <a:buNone/>
              <a:defRPr/>
            </a:lvl5pPr>
          </a:lstStyle>
          <a:p>
            <a:pPr lvl="0"/>
            <a:r>
              <a:rPr lang="en-US"/>
              <a:t>7</a:t>
            </a:r>
          </a:p>
        </p:txBody>
      </p:sp>
      <p:sp>
        <p:nvSpPr>
          <p:cNvPr id="66" name="Text Placeholder 38"/>
          <p:cNvSpPr>
            <a:spLocks noGrp="1"/>
          </p:cNvSpPr>
          <p:nvPr>
            <p:ph type="body" sz="quarter" idx="34" hasCustomPrompt="1"/>
          </p:nvPr>
        </p:nvSpPr>
        <p:spPr>
          <a:xfrm>
            <a:off x="5164271" y="4545236"/>
            <a:ext cx="3640292" cy="198993"/>
          </a:xfrm>
          <a:prstGeom prst="rect">
            <a:avLst/>
          </a:prstGeom>
        </p:spPr>
        <p:txBody>
          <a:bodyPr tIns="0" bIns="0" anchor="t" anchorCtr="0">
            <a:noAutofit/>
          </a:bodyPr>
          <a:lstStyle>
            <a:lvl1pPr marL="0" indent="0">
              <a:buNone/>
              <a:defRPr sz="900" b="1">
                <a:solidFill>
                  <a:schemeClr val="tx2"/>
                </a:solidFill>
                <a:latin typeface="+mn-lt"/>
              </a:defRPr>
            </a:lvl1pPr>
            <a:lvl2pPr>
              <a:buNone/>
              <a:defRPr/>
            </a:lvl2pPr>
            <a:lvl3pPr>
              <a:buNone/>
              <a:defRPr/>
            </a:lvl3pPr>
            <a:lvl4pPr>
              <a:buNone/>
              <a:defRPr/>
            </a:lvl4pPr>
            <a:lvl5pPr>
              <a:buNone/>
              <a:defRPr/>
            </a:lvl5pPr>
          </a:lstStyle>
          <a:p>
            <a:pPr lvl="0"/>
            <a:r>
              <a:rPr lang="en-US"/>
              <a:t>Duis </a:t>
            </a:r>
            <a:r>
              <a:rPr lang="en-US" err="1"/>
              <a:t>rutrum</a:t>
            </a:r>
            <a:r>
              <a:rPr lang="en-US"/>
              <a:t> </a:t>
            </a:r>
            <a:r>
              <a:rPr lang="en-US" err="1"/>
              <a:t>vestibulum</a:t>
            </a:r>
            <a:r>
              <a:rPr lang="en-US"/>
              <a:t> </a:t>
            </a:r>
            <a:r>
              <a:rPr lang="en-US" err="1"/>
              <a:t>ornare</a:t>
            </a:r>
            <a:r>
              <a:rPr lang="en-US"/>
              <a:t>. Integer cursus </a:t>
            </a:r>
            <a:r>
              <a:rPr lang="en-US" err="1"/>
              <a:t>eu</a:t>
            </a:r>
            <a:r>
              <a:rPr lang="en-US"/>
              <a:t> </a:t>
            </a:r>
            <a:r>
              <a:rPr lang="en-US" err="1"/>
              <a:t>elit</a:t>
            </a:r>
            <a:r>
              <a:rPr lang="en-US"/>
              <a:t> </a:t>
            </a:r>
            <a:r>
              <a:rPr lang="en-US" err="1"/>
              <a:t>mollis</a:t>
            </a:r>
            <a:r>
              <a:rPr lang="en-US"/>
              <a:t> </a:t>
            </a:r>
            <a:r>
              <a:rPr lang="en-US" err="1"/>
              <a:t>suscipit</a:t>
            </a:r>
            <a:r>
              <a:rPr lang="en-US"/>
              <a:t>.</a:t>
            </a:r>
          </a:p>
        </p:txBody>
      </p:sp>
      <p:sp>
        <p:nvSpPr>
          <p:cNvPr id="29" name="Footer Placeholder 4"/>
          <p:cNvSpPr txBox="1">
            <a:spLocks/>
          </p:cNvSpPr>
          <p:nvPr userDrawn="1"/>
        </p:nvSpPr>
        <p:spPr>
          <a:xfrm>
            <a:off x="7137104" y="6639317"/>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30" name="Footer Placeholder 4"/>
          <p:cNvSpPr txBox="1">
            <a:spLocks/>
          </p:cNvSpPr>
          <p:nvPr userDrawn="1"/>
        </p:nvSpPr>
        <p:spPr>
          <a:xfrm>
            <a:off x="7786287" y="6639317"/>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31" name="Footer Placeholder 4"/>
          <p:cNvSpPr txBox="1">
            <a:spLocks/>
          </p:cNvSpPr>
          <p:nvPr userDrawn="1"/>
        </p:nvSpPr>
        <p:spPr>
          <a:xfrm>
            <a:off x="8309214" y="6639317"/>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32" name="Footer Placeholder 4"/>
          <p:cNvSpPr txBox="1">
            <a:spLocks/>
          </p:cNvSpPr>
          <p:nvPr userDrawn="1"/>
        </p:nvSpPr>
        <p:spPr>
          <a:xfrm>
            <a:off x="8924932" y="6639317"/>
            <a:ext cx="219075" cy="148963"/>
          </a:xfrm>
          <a:prstGeom prst="rect">
            <a:avLst/>
          </a:prstGeom>
          <a:noFill/>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457200"/>
            <a:fld id="{5D61087F-CA7B-4F6C-AD54-FCE24029CF22}" type="slidenum">
              <a:rPr lang="en-US" smtClean="0">
                <a:solidFill>
                  <a:srgbClr val="646363"/>
                </a:solidFill>
              </a:rPr>
              <a:pPr defTabSz="457200"/>
              <a:t>‹#›</a:t>
            </a:fld>
            <a:endParaRPr lang="en-US">
              <a:solidFill>
                <a:srgbClr val="646363"/>
              </a:solidFill>
            </a:endParaRPr>
          </a:p>
        </p:txBody>
      </p:sp>
      <p:sp>
        <p:nvSpPr>
          <p:cNvPr id="33" name="Rectangle 32"/>
          <p:cNvSpPr/>
          <p:nvPr userDrawn="1"/>
        </p:nvSpPr>
        <p:spPr>
          <a:xfrm>
            <a:off x="8903495" y="6618551"/>
            <a:ext cx="228600" cy="190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34" name="Shape 257"/>
          <p:cNvSpPr txBox="1">
            <a:spLocks/>
          </p:cNvSpPr>
          <p:nvPr userDrawn="1"/>
        </p:nvSpPr>
        <p:spPr>
          <a:xfrm>
            <a:off x="8884295" y="6583847"/>
            <a:ext cx="197169" cy="259900"/>
          </a:xfrm>
          <a:prstGeom prst="rect">
            <a:avLst/>
          </a:prstGeom>
          <a:noFill/>
          <a:extLst>
            <a:ext uri="{C572A759-6A51-4108-AA02-DFA0A04FC94B}">
              <ma14:wrappingTextBoxFlag xmlns:ma14="http://schemas.microsoft.com/office/mac/drawingml/2011/main" xmlns=""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
        <p:nvSpPr>
          <p:cNvPr id="36" name="Text Placeholder 2"/>
          <p:cNvSpPr>
            <a:spLocks noGrp="1"/>
          </p:cNvSpPr>
          <p:nvPr>
            <p:ph type="body" sz="quarter" idx="12" hasCustomPrompt="1"/>
          </p:nvPr>
        </p:nvSpPr>
        <p:spPr>
          <a:xfrm>
            <a:off x="203207"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cxnSp>
        <p:nvCxnSpPr>
          <p:cNvPr id="37"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1681315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_Section Breaker">
    <p:bg>
      <p:bgPr>
        <a:solidFill>
          <a:srgbClr val="F2F2F2"/>
        </a:solidFill>
        <a:effectLst/>
      </p:bgPr>
    </p:bg>
    <p:spTree>
      <p:nvGrpSpPr>
        <p:cNvPr id="1" name=""/>
        <p:cNvGrpSpPr/>
        <p:nvPr/>
      </p:nvGrpSpPr>
      <p:grpSpPr>
        <a:xfrm>
          <a:off x="0" y="0"/>
          <a:ext cx="0" cy="0"/>
          <a:chOff x="0" y="0"/>
          <a:chExt cx="0" cy="0"/>
        </a:xfrm>
      </p:grpSpPr>
      <p:pic>
        <p:nvPicPr>
          <p:cNvPr id="25" name="greyfade-jon-flobrant-193464.jpg"/>
          <p:cNvPicPr>
            <a:picLocks noChangeAspect="1"/>
          </p:cNvPicPr>
          <p:nvPr userDrawn="1"/>
        </p:nvPicPr>
        <p:blipFill>
          <a:blip r:embed="rId2" cstate="print">
            <a:extLst>
              <a:ext uri="{28A0092B-C50C-407E-A947-70E740481C1C}">
                <a14:useLocalDpi xmlns:a14="http://schemas.microsoft.com/office/drawing/2010/main"/>
              </a:ext>
            </a:extLst>
          </a:blip>
          <a:srcRect/>
          <a:stretch>
            <a:fillRect/>
          </a:stretch>
        </p:blipFill>
        <p:spPr>
          <a:xfrm>
            <a:off x="2656751" y="3"/>
            <a:ext cx="6502359" cy="6270172"/>
          </a:xfrm>
          <a:prstGeom prst="rect">
            <a:avLst/>
          </a:prstGeom>
        </p:spPr>
      </p:pic>
      <p:sp>
        <p:nvSpPr>
          <p:cNvPr id="2" name="Title 1"/>
          <p:cNvSpPr>
            <a:spLocks noGrp="1"/>
          </p:cNvSpPr>
          <p:nvPr>
            <p:ph type="ctrTitle" hasCustomPrompt="1"/>
          </p:nvPr>
        </p:nvSpPr>
        <p:spPr>
          <a:xfrm>
            <a:off x="7" y="2353660"/>
            <a:ext cx="5534025" cy="3756689"/>
          </a:xfrm>
          <a:prstGeom prst="rect">
            <a:avLst/>
          </a:prstGeom>
          <a:noFill/>
        </p:spPr>
        <p:txBody>
          <a:bodyPr wrap="square" lIns="0" rtlCol="0" anchor="t" anchorCtr="0">
            <a:noAutofit/>
          </a:bodyPr>
          <a:lstStyle>
            <a:lvl1pPr marL="0" algn="l">
              <a:lnSpc>
                <a:spcPct val="98000"/>
              </a:lnSpc>
              <a:tabLst>
                <a:tab pos="457200" algn="l"/>
              </a:tabLst>
              <a:defRPr lang="en-US" sz="6000" u="sng" dirty="0">
                <a:solidFill>
                  <a:schemeClr val="tx2"/>
                </a:solidFill>
                <a:latin typeface="+mj-lt"/>
                <a:ea typeface="+mn-ea"/>
                <a:cs typeface="Arial"/>
              </a:defRPr>
            </a:lvl1pPr>
          </a:lstStyle>
          <a:p>
            <a:pPr marL="0" lvl="0" algn="l"/>
            <a:r>
              <a:rPr lang="en-US"/>
              <a:t>Section name here in three lines</a:t>
            </a:r>
          </a:p>
        </p:txBody>
      </p:sp>
      <p:sp>
        <p:nvSpPr>
          <p:cNvPr id="21" name="object 5"/>
          <p:cNvSpPr/>
          <p:nvPr userDrawn="1"/>
        </p:nvSpPr>
        <p:spPr>
          <a:xfrm>
            <a:off x="8432014" y="2976559"/>
            <a:ext cx="462845" cy="617128"/>
          </a:xfrm>
          <a:custGeom>
            <a:avLst/>
            <a:gdLst/>
            <a:ahLst/>
            <a:cxnLst/>
            <a:rect l="l" t="t" r="r" b="b"/>
            <a:pathLst>
              <a:path w="1880363" h="1880368">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4"/>
                </a:lnTo>
                <a:lnTo>
                  <a:pt x="2753" y="1012311"/>
                </a:lnTo>
                <a:lnTo>
                  <a:pt x="11014" y="1084096"/>
                </a:lnTo>
                <a:lnTo>
                  <a:pt x="24783" y="1155197"/>
                </a:lnTo>
                <a:lnTo>
                  <a:pt x="44059" y="1225271"/>
                </a:lnTo>
                <a:lnTo>
                  <a:pt x="68843" y="1293976"/>
                </a:lnTo>
                <a:lnTo>
                  <a:pt x="99134" y="1360970"/>
                </a:lnTo>
                <a:lnTo>
                  <a:pt x="134933" y="1425911"/>
                </a:lnTo>
                <a:lnTo>
                  <a:pt x="176239" y="1488457"/>
                </a:lnTo>
                <a:lnTo>
                  <a:pt x="223052" y="1548266"/>
                </a:lnTo>
                <a:lnTo>
                  <a:pt x="275373" y="1604994"/>
                </a:lnTo>
                <a:lnTo>
                  <a:pt x="332102" y="1657315"/>
                </a:lnTo>
                <a:lnTo>
                  <a:pt x="391911" y="1704129"/>
                </a:lnTo>
                <a:lnTo>
                  <a:pt x="454457" y="1745435"/>
                </a:lnTo>
                <a:lnTo>
                  <a:pt x="519398" y="1781233"/>
                </a:lnTo>
                <a:lnTo>
                  <a:pt x="586392" y="1811524"/>
                </a:lnTo>
                <a:lnTo>
                  <a:pt x="655098" y="1836308"/>
                </a:lnTo>
                <a:lnTo>
                  <a:pt x="725172" y="1855584"/>
                </a:lnTo>
                <a:lnTo>
                  <a:pt x="796273" y="1869353"/>
                </a:lnTo>
                <a:lnTo>
                  <a:pt x="868058" y="1877614"/>
                </a:lnTo>
                <a:lnTo>
                  <a:pt x="940185" y="1880368"/>
                </a:lnTo>
                <a:lnTo>
                  <a:pt x="1012312" y="1877614"/>
                </a:lnTo>
                <a:lnTo>
                  <a:pt x="1084097" y="1869353"/>
                </a:lnTo>
                <a:lnTo>
                  <a:pt x="1155197" y="1855584"/>
                </a:lnTo>
                <a:lnTo>
                  <a:pt x="1225271" y="1836308"/>
                </a:lnTo>
                <a:lnTo>
                  <a:pt x="1293976" y="1811524"/>
                </a:lnTo>
                <a:lnTo>
                  <a:pt x="1360970" y="1781233"/>
                </a:lnTo>
                <a:lnTo>
                  <a:pt x="1425911" y="1745435"/>
                </a:lnTo>
                <a:lnTo>
                  <a:pt x="1488456" y="1704129"/>
                </a:lnTo>
                <a:lnTo>
                  <a:pt x="1548264" y="1657315"/>
                </a:lnTo>
                <a:lnTo>
                  <a:pt x="1604992" y="1604994"/>
                </a:lnTo>
                <a:lnTo>
                  <a:pt x="1657313" y="1548266"/>
                </a:lnTo>
                <a:lnTo>
                  <a:pt x="1704126" y="1488457"/>
                </a:lnTo>
                <a:lnTo>
                  <a:pt x="1745432" y="1425911"/>
                </a:lnTo>
                <a:lnTo>
                  <a:pt x="1781230" y="1360970"/>
                </a:lnTo>
                <a:lnTo>
                  <a:pt x="1811521" y="1293976"/>
                </a:lnTo>
                <a:lnTo>
                  <a:pt x="1836304" y="1225271"/>
                </a:lnTo>
                <a:lnTo>
                  <a:pt x="1855580" y="1155197"/>
                </a:lnTo>
                <a:lnTo>
                  <a:pt x="1869349" y="1084096"/>
                </a:lnTo>
                <a:lnTo>
                  <a:pt x="1877610" y="1012311"/>
                </a:lnTo>
                <a:lnTo>
                  <a:pt x="1880363" y="940184"/>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chemeClr val="accent6">
              <a:alpha val="56000"/>
            </a:schemeClr>
          </a:solidFill>
        </p:spPr>
        <p:txBody>
          <a:bodyPr wrap="square" lIns="0" tIns="0" rIns="0" bIns="0" rtlCol="0">
            <a:noAutofit/>
          </a:bodyPr>
          <a:lstStyle/>
          <a:p>
            <a:pPr defTabSz="457200"/>
            <a:endParaRPr>
              <a:solidFill>
                <a:srgbClr val="000000"/>
              </a:solidFill>
            </a:endParaRPr>
          </a:p>
        </p:txBody>
      </p:sp>
      <p:sp>
        <p:nvSpPr>
          <p:cNvPr id="26" name="object 5"/>
          <p:cNvSpPr/>
          <p:nvPr userDrawn="1"/>
        </p:nvSpPr>
        <p:spPr>
          <a:xfrm>
            <a:off x="7724019" y="4759389"/>
            <a:ext cx="391505" cy="522008"/>
          </a:xfrm>
          <a:custGeom>
            <a:avLst/>
            <a:gdLst/>
            <a:ahLst/>
            <a:cxnLst/>
            <a:rect l="l" t="t" r="r" b="b"/>
            <a:pathLst>
              <a:path w="1880363" h="1880368">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4"/>
                </a:lnTo>
                <a:lnTo>
                  <a:pt x="2753" y="1012311"/>
                </a:lnTo>
                <a:lnTo>
                  <a:pt x="11014" y="1084096"/>
                </a:lnTo>
                <a:lnTo>
                  <a:pt x="24783" y="1155197"/>
                </a:lnTo>
                <a:lnTo>
                  <a:pt x="44059" y="1225271"/>
                </a:lnTo>
                <a:lnTo>
                  <a:pt x="68843" y="1293976"/>
                </a:lnTo>
                <a:lnTo>
                  <a:pt x="99134" y="1360970"/>
                </a:lnTo>
                <a:lnTo>
                  <a:pt x="134933" y="1425911"/>
                </a:lnTo>
                <a:lnTo>
                  <a:pt x="176239" y="1488457"/>
                </a:lnTo>
                <a:lnTo>
                  <a:pt x="223052" y="1548266"/>
                </a:lnTo>
                <a:lnTo>
                  <a:pt x="275373" y="1604994"/>
                </a:lnTo>
                <a:lnTo>
                  <a:pt x="332102" y="1657315"/>
                </a:lnTo>
                <a:lnTo>
                  <a:pt x="391911" y="1704129"/>
                </a:lnTo>
                <a:lnTo>
                  <a:pt x="454457" y="1745435"/>
                </a:lnTo>
                <a:lnTo>
                  <a:pt x="519398" y="1781233"/>
                </a:lnTo>
                <a:lnTo>
                  <a:pt x="586392" y="1811524"/>
                </a:lnTo>
                <a:lnTo>
                  <a:pt x="655098" y="1836308"/>
                </a:lnTo>
                <a:lnTo>
                  <a:pt x="725172" y="1855584"/>
                </a:lnTo>
                <a:lnTo>
                  <a:pt x="796273" y="1869353"/>
                </a:lnTo>
                <a:lnTo>
                  <a:pt x="868058" y="1877614"/>
                </a:lnTo>
                <a:lnTo>
                  <a:pt x="940185" y="1880368"/>
                </a:lnTo>
                <a:lnTo>
                  <a:pt x="1012312" y="1877614"/>
                </a:lnTo>
                <a:lnTo>
                  <a:pt x="1084097" y="1869353"/>
                </a:lnTo>
                <a:lnTo>
                  <a:pt x="1155197" y="1855584"/>
                </a:lnTo>
                <a:lnTo>
                  <a:pt x="1225271" y="1836308"/>
                </a:lnTo>
                <a:lnTo>
                  <a:pt x="1293976" y="1811524"/>
                </a:lnTo>
                <a:lnTo>
                  <a:pt x="1360970" y="1781233"/>
                </a:lnTo>
                <a:lnTo>
                  <a:pt x="1425911" y="1745435"/>
                </a:lnTo>
                <a:lnTo>
                  <a:pt x="1488456" y="1704129"/>
                </a:lnTo>
                <a:lnTo>
                  <a:pt x="1548264" y="1657315"/>
                </a:lnTo>
                <a:lnTo>
                  <a:pt x="1604992" y="1604994"/>
                </a:lnTo>
                <a:lnTo>
                  <a:pt x="1657313" y="1548266"/>
                </a:lnTo>
                <a:lnTo>
                  <a:pt x="1704126" y="1488457"/>
                </a:lnTo>
                <a:lnTo>
                  <a:pt x="1745432" y="1425911"/>
                </a:lnTo>
                <a:lnTo>
                  <a:pt x="1781230" y="1360970"/>
                </a:lnTo>
                <a:lnTo>
                  <a:pt x="1811521" y="1293976"/>
                </a:lnTo>
                <a:lnTo>
                  <a:pt x="1836304" y="1225271"/>
                </a:lnTo>
                <a:lnTo>
                  <a:pt x="1855580" y="1155197"/>
                </a:lnTo>
                <a:lnTo>
                  <a:pt x="1869349" y="1084096"/>
                </a:lnTo>
                <a:lnTo>
                  <a:pt x="1877610" y="1012311"/>
                </a:lnTo>
                <a:lnTo>
                  <a:pt x="1880363" y="940184"/>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chemeClr val="accent4">
              <a:alpha val="56000"/>
            </a:schemeClr>
          </a:solidFill>
        </p:spPr>
        <p:txBody>
          <a:bodyPr wrap="square" lIns="0" tIns="0" rIns="0" bIns="0" rtlCol="0">
            <a:noAutofit/>
          </a:bodyPr>
          <a:lstStyle/>
          <a:p>
            <a:pPr defTabSz="457200"/>
            <a:endParaRPr>
              <a:solidFill>
                <a:srgbClr val="000000"/>
              </a:solidFill>
            </a:endParaRPr>
          </a:p>
        </p:txBody>
      </p:sp>
      <p:sp>
        <p:nvSpPr>
          <p:cNvPr id="27" name="object 5"/>
          <p:cNvSpPr/>
          <p:nvPr userDrawn="1"/>
        </p:nvSpPr>
        <p:spPr>
          <a:xfrm>
            <a:off x="6081105" y="2183593"/>
            <a:ext cx="357794" cy="477059"/>
          </a:xfrm>
          <a:custGeom>
            <a:avLst/>
            <a:gdLst/>
            <a:ahLst/>
            <a:cxnLst/>
            <a:rect l="l" t="t" r="r" b="b"/>
            <a:pathLst>
              <a:path w="1880363" h="1880368">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4"/>
                </a:lnTo>
                <a:lnTo>
                  <a:pt x="2753" y="1012311"/>
                </a:lnTo>
                <a:lnTo>
                  <a:pt x="11014" y="1084096"/>
                </a:lnTo>
                <a:lnTo>
                  <a:pt x="24783" y="1155197"/>
                </a:lnTo>
                <a:lnTo>
                  <a:pt x="44059" y="1225271"/>
                </a:lnTo>
                <a:lnTo>
                  <a:pt x="68843" y="1293976"/>
                </a:lnTo>
                <a:lnTo>
                  <a:pt x="99134" y="1360970"/>
                </a:lnTo>
                <a:lnTo>
                  <a:pt x="134933" y="1425911"/>
                </a:lnTo>
                <a:lnTo>
                  <a:pt x="176239" y="1488457"/>
                </a:lnTo>
                <a:lnTo>
                  <a:pt x="223052" y="1548266"/>
                </a:lnTo>
                <a:lnTo>
                  <a:pt x="275373" y="1604994"/>
                </a:lnTo>
                <a:lnTo>
                  <a:pt x="332102" y="1657315"/>
                </a:lnTo>
                <a:lnTo>
                  <a:pt x="391911" y="1704129"/>
                </a:lnTo>
                <a:lnTo>
                  <a:pt x="454457" y="1745435"/>
                </a:lnTo>
                <a:lnTo>
                  <a:pt x="519398" y="1781233"/>
                </a:lnTo>
                <a:lnTo>
                  <a:pt x="586392" y="1811524"/>
                </a:lnTo>
                <a:lnTo>
                  <a:pt x="655098" y="1836308"/>
                </a:lnTo>
                <a:lnTo>
                  <a:pt x="725172" y="1855584"/>
                </a:lnTo>
                <a:lnTo>
                  <a:pt x="796273" y="1869353"/>
                </a:lnTo>
                <a:lnTo>
                  <a:pt x="868058" y="1877614"/>
                </a:lnTo>
                <a:lnTo>
                  <a:pt x="940185" y="1880368"/>
                </a:lnTo>
                <a:lnTo>
                  <a:pt x="1012312" y="1877614"/>
                </a:lnTo>
                <a:lnTo>
                  <a:pt x="1084097" y="1869353"/>
                </a:lnTo>
                <a:lnTo>
                  <a:pt x="1155197" y="1855584"/>
                </a:lnTo>
                <a:lnTo>
                  <a:pt x="1225271" y="1836308"/>
                </a:lnTo>
                <a:lnTo>
                  <a:pt x="1293976" y="1811524"/>
                </a:lnTo>
                <a:lnTo>
                  <a:pt x="1360970" y="1781233"/>
                </a:lnTo>
                <a:lnTo>
                  <a:pt x="1425911" y="1745435"/>
                </a:lnTo>
                <a:lnTo>
                  <a:pt x="1488456" y="1704129"/>
                </a:lnTo>
                <a:lnTo>
                  <a:pt x="1548264" y="1657315"/>
                </a:lnTo>
                <a:lnTo>
                  <a:pt x="1604992" y="1604994"/>
                </a:lnTo>
                <a:lnTo>
                  <a:pt x="1657313" y="1548266"/>
                </a:lnTo>
                <a:lnTo>
                  <a:pt x="1704126" y="1488457"/>
                </a:lnTo>
                <a:lnTo>
                  <a:pt x="1745432" y="1425911"/>
                </a:lnTo>
                <a:lnTo>
                  <a:pt x="1781230" y="1360970"/>
                </a:lnTo>
                <a:lnTo>
                  <a:pt x="1811521" y="1293976"/>
                </a:lnTo>
                <a:lnTo>
                  <a:pt x="1836304" y="1225271"/>
                </a:lnTo>
                <a:lnTo>
                  <a:pt x="1855580" y="1155197"/>
                </a:lnTo>
                <a:lnTo>
                  <a:pt x="1869349" y="1084096"/>
                </a:lnTo>
                <a:lnTo>
                  <a:pt x="1877610" y="1012311"/>
                </a:lnTo>
                <a:lnTo>
                  <a:pt x="1880363" y="940184"/>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chemeClr val="accent5">
              <a:alpha val="56000"/>
            </a:schemeClr>
          </a:solidFill>
        </p:spPr>
        <p:txBody>
          <a:bodyPr wrap="square" lIns="0" tIns="0" rIns="0" bIns="0" rtlCol="0">
            <a:noAutofit/>
          </a:bodyPr>
          <a:lstStyle/>
          <a:p>
            <a:pPr defTabSz="457200"/>
            <a:endParaRPr>
              <a:solidFill>
                <a:srgbClr val="000000"/>
              </a:solidFill>
            </a:endParaRPr>
          </a:p>
        </p:txBody>
      </p:sp>
      <p:sp>
        <p:nvSpPr>
          <p:cNvPr id="28" name="object 5"/>
          <p:cNvSpPr/>
          <p:nvPr userDrawn="1"/>
        </p:nvSpPr>
        <p:spPr>
          <a:xfrm>
            <a:off x="5442627" y="4174849"/>
            <a:ext cx="347870" cy="463827"/>
          </a:xfrm>
          <a:custGeom>
            <a:avLst/>
            <a:gdLst/>
            <a:ahLst/>
            <a:cxnLst/>
            <a:rect l="l" t="t" r="r" b="b"/>
            <a:pathLst>
              <a:path w="1880363" h="1880368">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4"/>
                </a:lnTo>
                <a:lnTo>
                  <a:pt x="2753" y="1012311"/>
                </a:lnTo>
                <a:lnTo>
                  <a:pt x="11014" y="1084096"/>
                </a:lnTo>
                <a:lnTo>
                  <a:pt x="24783" y="1155197"/>
                </a:lnTo>
                <a:lnTo>
                  <a:pt x="44059" y="1225271"/>
                </a:lnTo>
                <a:lnTo>
                  <a:pt x="68843" y="1293976"/>
                </a:lnTo>
                <a:lnTo>
                  <a:pt x="99134" y="1360970"/>
                </a:lnTo>
                <a:lnTo>
                  <a:pt x="134933" y="1425911"/>
                </a:lnTo>
                <a:lnTo>
                  <a:pt x="176239" y="1488457"/>
                </a:lnTo>
                <a:lnTo>
                  <a:pt x="223052" y="1548266"/>
                </a:lnTo>
                <a:lnTo>
                  <a:pt x="275373" y="1604994"/>
                </a:lnTo>
                <a:lnTo>
                  <a:pt x="332102" y="1657315"/>
                </a:lnTo>
                <a:lnTo>
                  <a:pt x="391911" y="1704129"/>
                </a:lnTo>
                <a:lnTo>
                  <a:pt x="454457" y="1745435"/>
                </a:lnTo>
                <a:lnTo>
                  <a:pt x="519398" y="1781233"/>
                </a:lnTo>
                <a:lnTo>
                  <a:pt x="586392" y="1811524"/>
                </a:lnTo>
                <a:lnTo>
                  <a:pt x="655098" y="1836308"/>
                </a:lnTo>
                <a:lnTo>
                  <a:pt x="725172" y="1855584"/>
                </a:lnTo>
                <a:lnTo>
                  <a:pt x="796273" y="1869353"/>
                </a:lnTo>
                <a:lnTo>
                  <a:pt x="868058" y="1877614"/>
                </a:lnTo>
                <a:lnTo>
                  <a:pt x="940185" y="1880368"/>
                </a:lnTo>
                <a:lnTo>
                  <a:pt x="1012312" y="1877614"/>
                </a:lnTo>
                <a:lnTo>
                  <a:pt x="1084097" y="1869353"/>
                </a:lnTo>
                <a:lnTo>
                  <a:pt x="1155197" y="1855584"/>
                </a:lnTo>
                <a:lnTo>
                  <a:pt x="1225271" y="1836308"/>
                </a:lnTo>
                <a:lnTo>
                  <a:pt x="1293976" y="1811524"/>
                </a:lnTo>
                <a:lnTo>
                  <a:pt x="1360970" y="1781233"/>
                </a:lnTo>
                <a:lnTo>
                  <a:pt x="1425911" y="1745435"/>
                </a:lnTo>
                <a:lnTo>
                  <a:pt x="1488456" y="1704129"/>
                </a:lnTo>
                <a:lnTo>
                  <a:pt x="1548264" y="1657315"/>
                </a:lnTo>
                <a:lnTo>
                  <a:pt x="1604992" y="1604994"/>
                </a:lnTo>
                <a:lnTo>
                  <a:pt x="1657313" y="1548266"/>
                </a:lnTo>
                <a:lnTo>
                  <a:pt x="1704126" y="1488457"/>
                </a:lnTo>
                <a:lnTo>
                  <a:pt x="1745432" y="1425911"/>
                </a:lnTo>
                <a:lnTo>
                  <a:pt x="1781230" y="1360970"/>
                </a:lnTo>
                <a:lnTo>
                  <a:pt x="1811521" y="1293976"/>
                </a:lnTo>
                <a:lnTo>
                  <a:pt x="1836304" y="1225271"/>
                </a:lnTo>
                <a:lnTo>
                  <a:pt x="1855580" y="1155197"/>
                </a:lnTo>
                <a:lnTo>
                  <a:pt x="1869349" y="1084096"/>
                </a:lnTo>
                <a:lnTo>
                  <a:pt x="1877610" y="1012311"/>
                </a:lnTo>
                <a:lnTo>
                  <a:pt x="1880363" y="940184"/>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chemeClr val="accent3">
              <a:alpha val="56000"/>
            </a:schemeClr>
          </a:solidFill>
        </p:spPr>
        <p:txBody>
          <a:bodyPr wrap="square" lIns="0" tIns="0" rIns="0" bIns="0" rtlCol="0">
            <a:noAutofit/>
          </a:bodyPr>
          <a:lstStyle/>
          <a:p>
            <a:pPr defTabSz="457200"/>
            <a:endParaRPr>
              <a:solidFill>
                <a:srgbClr val="000000"/>
              </a:solidFill>
            </a:endParaRPr>
          </a:p>
        </p:txBody>
      </p:sp>
      <p:sp>
        <p:nvSpPr>
          <p:cNvPr id="29" name="object 5"/>
          <p:cNvSpPr/>
          <p:nvPr userDrawn="1"/>
        </p:nvSpPr>
        <p:spPr>
          <a:xfrm>
            <a:off x="6381757" y="3345759"/>
            <a:ext cx="240507" cy="320676"/>
          </a:xfrm>
          <a:custGeom>
            <a:avLst/>
            <a:gdLst/>
            <a:ahLst/>
            <a:cxnLst/>
            <a:rect l="l" t="t" r="r" b="b"/>
            <a:pathLst>
              <a:path w="1880363" h="1880368">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4"/>
                </a:lnTo>
                <a:lnTo>
                  <a:pt x="2753" y="1012311"/>
                </a:lnTo>
                <a:lnTo>
                  <a:pt x="11014" y="1084096"/>
                </a:lnTo>
                <a:lnTo>
                  <a:pt x="24783" y="1155197"/>
                </a:lnTo>
                <a:lnTo>
                  <a:pt x="44059" y="1225271"/>
                </a:lnTo>
                <a:lnTo>
                  <a:pt x="68843" y="1293976"/>
                </a:lnTo>
                <a:lnTo>
                  <a:pt x="99134" y="1360970"/>
                </a:lnTo>
                <a:lnTo>
                  <a:pt x="134933" y="1425911"/>
                </a:lnTo>
                <a:lnTo>
                  <a:pt x="176239" y="1488457"/>
                </a:lnTo>
                <a:lnTo>
                  <a:pt x="223052" y="1548266"/>
                </a:lnTo>
                <a:lnTo>
                  <a:pt x="275373" y="1604994"/>
                </a:lnTo>
                <a:lnTo>
                  <a:pt x="332102" y="1657315"/>
                </a:lnTo>
                <a:lnTo>
                  <a:pt x="391911" y="1704129"/>
                </a:lnTo>
                <a:lnTo>
                  <a:pt x="454457" y="1745435"/>
                </a:lnTo>
                <a:lnTo>
                  <a:pt x="519398" y="1781233"/>
                </a:lnTo>
                <a:lnTo>
                  <a:pt x="586392" y="1811524"/>
                </a:lnTo>
                <a:lnTo>
                  <a:pt x="655098" y="1836308"/>
                </a:lnTo>
                <a:lnTo>
                  <a:pt x="725172" y="1855584"/>
                </a:lnTo>
                <a:lnTo>
                  <a:pt x="796273" y="1869353"/>
                </a:lnTo>
                <a:lnTo>
                  <a:pt x="868058" y="1877614"/>
                </a:lnTo>
                <a:lnTo>
                  <a:pt x="940185" y="1880368"/>
                </a:lnTo>
                <a:lnTo>
                  <a:pt x="1012312" y="1877614"/>
                </a:lnTo>
                <a:lnTo>
                  <a:pt x="1084097" y="1869353"/>
                </a:lnTo>
                <a:lnTo>
                  <a:pt x="1155197" y="1855584"/>
                </a:lnTo>
                <a:lnTo>
                  <a:pt x="1225271" y="1836308"/>
                </a:lnTo>
                <a:lnTo>
                  <a:pt x="1293976" y="1811524"/>
                </a:lnTo>
                <a:lnTo>
                  <a:pt x="1360970" y="1781233"/>
                </a:lnTo>
                <a:lnTo>
                  <a:pt x="1425911" y="1745435"/>
                </a:lnTo>
                <a:lnTo>
                  <a:pt x="1488456" y="1704129"/>
                </a:lnTo>
                <a:lnTo>
                  <a:pt x="1548264" y="1657315"/>
                </a:lnTo>
                <a:lnTo>
                  <a:pt x="1604992" y="1604994"/>
                </a:lnTo>
                <a:lnTo>
                  <a:pt x="1657313" y="1548266"/>
                </a:lnTo>
                <a:lnTo>
                  <a:pt x="1704126" y="1488457"/>
                </a:lnTo>
                <a:lnTo>
                  <a:pt x="1745432" y="1425911"/>
                </a:lnTo>
                <a:lnTo>
                  <a:pt x="1781230" y="1360970"/>
                </a:lnTo>
                <a:lnTo>
                  <a:pt x="1811521" y="1293976"/>
                </a:lnTo>
                <a:lnTo>
                  <a:pt x="1836304" y="1225271"/>
                </a:lnTo>
                <a:lnTo>
                  <a:pt x="1855580" y="1155197"/>
                </a:lnTo>
                <a:lnTo>
                  <a:pt x="1869349" y="1084096"/>
                </a:lnTo>
                <a:lnTo>
                  <a:pt x="1877610" y="1012311"/>
                </a:lnTo>
                <a:lnTo>
                  <a:pt x="1880363" y="940184"/>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chemeClr val="tx2">
              <a:alpha val="56000"/>
            </a:schemeClr>
          </a:solidFill>
        </p:spPr>
        <p:txBody>
          <a:bodyPr wrap="square" lIns="0" tIns="0" rIns="0" bIns="0" rtlCol="0">
            <a:noAutofit/>
          </a:bodyPr>
          <a:lstStyle/>
          <a:p>
            <a:pPr defTabSz="457200"/>
            <a:endParaRPr>
              <a:solidFill>
                <a:srgbClr val="000000"/>
              </a:solidFill>
            </a:endParaRPr>
          </a:p>
        </p:txBody>
      </p:sp>
      <p:sp>
        <p:nvSpPr>
          <p:cNvPr id="24" name="Footer Placeholder 4"/>
          <p:cNvSpPr txBox="1">
            <a:spLocks/>
          </p:cNvSpPr>
          <p:nvPr userDrawn="1"/>
        </p:nvSpPr>
        <p:spPr>
          <a:xfrm>
            <a:off x="7137104" y="6639317"/>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31" name="Footer Placeholder 4"/>
          <p:cNvSpPr txBox="1">
            <a:spLocks/>
          </p:cNvSpPr>
          <p:nvPr userDrawn="1"/>
        </p:nvSpPr>
        <p:spPr>
          <a:xfrm>
            <a:off x="7786287" y="6639317"/>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33" name="Footer Placeholder 4"/>
          <p:cNvSpPr txBox="1">
            <a:spLocks/>
          </p:cNvSpPr>
          <p:nvPr userDrawn="1"/>
        </p:nvSpPr>
        <p:spPr>
          <a:xfrm>
            <a:off x="8309214" y="6639317"/>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34" name="Shape 257"/>
          <p:cNvSpPr txBox="1">
            <a:spLocks/>
          </p:cNvSpPr>
          <p:nvPr userDrawn="1"/>
        </p:nvSpPr>
        <p:spPr>
          <a:xfrm>
            <a:off x="8884295" y="6583847"/>
            <a:ext cx="197169" cy="259900"/>
          </a:xfrm>
          <a:prstGeom prst="rect">
            <a:avLst/>
          </a:prstGeom>
          <a:noFill/>
          <a:extLst>
            <a:ext uri="{C572A759-6A51-4108-AA02-DFA0A04FC94B}">
              <ma14:wrappingTextBoxFlag xmlns:ma14="http://schemas.microsoft.com/office/mac/drawingml/2011/main" xmlns=""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cxnSp>
        <p:nvCxnSpPr>
          <p:cNvPr id="35"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5" name="object 2"/>
          <p:cNvSpPr/>
          <p:nvPr userDrawn="1"/>
        </p:nvSpPr>
        <p:spPr>
          <a:xfrm>
            <a:off x="92869" y="400056"/>
            <a:ext cx="1310850" cy="1464705"/>
          </a:xfrm>
          <a:prstGeom prst="rect">
            <a:avLst/>
          </a:prstGeom>
          <a:blipFill>
            <a:blip r:embed="rId3" cstate="print"/>
            <a:stretch>
              <a:fillRect/>
            </a:stretch>
          </a:blipFill>
        </p:spPr>
        <p:txBody>
          <a:bodyPr wrap="square" lIns="0" tIns="0" rIns="0" bIns="0" rtlCol="0">
            <a:noAutofit/>
          </a:bodyPr>
          <a:lstStyle/>
          <a:p>
            <a:pPr defTabSz="457200"/>
            <a:endParaRPr>
              <a:solidFill>
                <a:srgbClr val="000000"/>
              </a:solidFill>
            </a:endParaRPr>
          </a:p>
        </p:txBody>
      </p:sp>
    </p:spTree>
    <p:extLst>
      <p:ext uri="{BB962C8B-B14F-4D97-AF65-F5344CB8AC3E}">
        <p14:creationId xmlns:p14="http://schemas.microsoft.com/office/powerpoint/2010/main" val="187344350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_Section Breaker with Client/Partner Logo">
    <p:bg>
      <p:bgPr>
        <a:solidFill>
          <a:srgbClr val="F2F2F2"/>
        </a:solidFill>
        <a:effectLst/>
      </p:bgPr>
    </p:bg>
    <p:spTree>
      <p:nvGrpSpPr>
        <p:cNvPr id="1" name=""/>
        <p:cNvGrpSpPr/>
        <p:nvPr/>
      </p:nvGrpSpPr>
      <p:grpSpPr>
        <a:xfrm>
          <a:off x="0" y="0"/>
          <a:ext cx="0" cy="0"/>
          <a:chOff x="0" y="0"/>
          <a:chExt cx="0" cy="0"/>
        </a:xfrm>
      </p:grpSpPr>
      <p:pic>
        <p:nvPicPr>
          <p:cNvPr id="31" name="greyfade-jon-flobrant-193464.jpg"/>
          <p:cNvPicPr>
            <a:picLocks noChangeAspect="1"/>
          </p:cNvPicPr>
          <p:nvPr userDrawn="1"/>
        </p:nvPicPr>
        <p:blipFill>
          <a:blip r:embed="rId2" cstate="print">
            <a:extLst>
              <a:ext uri="{28A0092B-C50C-407E-A947-70E740481C1C}">
                <a14:useLocalDpi xmlns:a14="http://schemas.microsoft.com/office/drawing/2010/main"/>
              </a:ext>
            </a:extLst>
          </a:blip>
          <a:srcRect/>
          <a:stretch>
            <a:fillRect/>
          </a:stretch>
        </p:blipFill>
        <p:spPr>
          <a:xfrm>
            <a:off x="2656751" y="3"/>
            <a:ext cx="6502359" cy="6270172"/>
          </a:xfrm>
          <a:prstGeom prst="rect">
            <a:avLst/>
          </a:prstGeom>
        </p:spPr>
      </p:pic>
      <p:sp>
        <p:nvSpPr>
          <p:cNvPr id="2" name="Title 1"/>
          <p:cNvSpPr>
            <a:spLocks noGrp="1"/>
          </p:cNvSpPr>
          <p:nvPr>
            <p:ph type="ctrTitle" hasCustomPrompt="1"/>
          </p:nvPr>
        </p:nvSpPr>
        <p:spPr>
          <a:xfrm>
            <a:off x="7" y="2353660"/>
            <a:ext cx="5534025" cy="3756689"/>
          </a:xfrm>
          <a:prstGeom prst="rect">
            <a:avLst/>
          </a:prstGeom>
          <a:noFill/>
        </p:spPr>
        <p:txBody>
          <a:bodyPr wrap="square" lIns="0" rtlCol="0" anchor="t" anchorCtr="0">
            <a:noAutofit/>
          </a:bodyPr>
          <a:lstStyle>
            <a:lvl1pPr marL="0" algn="l">
              <a:lnSpc>
                <a:spcPct val="98000"/>
              </a:lnSpc>
              <a:tabLst>
                <a:tab pos="457200" algn="l"/>
              </a:tabLst>
              <a:defRPr lang="en-US" sz="6000" u="sng" dirty="0">
                <a:solidFill>
                  <a:schemeClr val="tx2"/>
                </a:solidFill>
                <a:latin typeface="+mj-lt"/>
                <a:ea typeface="+mn-ea"/>
                <a:cs typeface="Arial"/>
              </a:defRPr>
            </a:lvl1pPr>
          </a:lstStyle>
          <a:p>
            <a:pPr marL="0" lvl="0" algn="l"/>
            <a:r>
              <a:rPr lang="en-US"/>
              <a:t>Section name here in three lines</a:t>
            </a:r>
          </a:p>
        </p:txBody>
      </p:sp>
      <p:sp>
        <p:nvSpPr>
          <p:cNvPr id="16" name="object 2"/>
          <p:cNvSpPr/>
          <p:nvPr userDrawn="1"/>
        </p:nvSpPr>
        <p:spPr>
          <a:xfrm>
            <a:off x="92869" y="400056"/>
            <a:ext cx="1310850" cy="1464705"/>
          </a:xfrm>
          <a:prstGeom prst="rect">
            <a:avLst/>
          </a:prstGeom>
          <a:blipFill>
            <a:blip r:embed="rId3" cstate="print"/>
            <a:stretch>
              <a:fillRect/>
            </a:stretch>
          </a:blipFill>
        </p:spPr>
        <p:txBody>
          <a:bodyPr wrap="square" lIns="0" tIns="0" rIns="0" bIns="0" rtlCol="0">
            <a:noAutofit/>
          </a:bodyPr>
          <a:lstStyle/>
          <a:p>
            <a:pPr defTabSz="457200"/>
            <a:endParaRPr>
              <a:solidFill>
                <a:srgbClr val="000000"/>
              </a:solidFill>
            </a:endParaRPr>
          </a:p>
        </p:txBody>
      </p:sp>
      <p:sp>
        <p:nvSpPr>
          <p:cNvPr id="21" name="object 5"/>
          <p:cNvSpPr/>
          <p:nvPr userDrawn="1"/>
        </p:nvSpPr>
        <p:spPr>
          <a:xfrm>
            <a:off x="8432014" y="2976559"/>
            <a:ext cx="462845" cy="617128"/>
          </a:xfrm>
          <a:custGeom>
            <a:avLst/>
            <a:gdLst/>
            <a:ahLst/>
            <a:cxnLst/>
            <a:rect l="l" t="t" r="r" b="b"/>
            <a:pathLst>
              <a:path w="1880363" h="1880368">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4"/>
                </a:lnTo>
                <a:lnTo>
                  <a:pt x="2753" y="1012311"/>
                </a:lnTo>
                <a:lnTo>
                  <a:pt x="11014" y="1084096"/>
                </a:lnTo>
                <a:lnTo>
                  <a:pt x="24783" y="1155197"/>
                </a:lnTo>
                <a:lnTo>
                  <a:pt x="44059" y="1225271"/>
                </a:lnTo>
                <a:lnTo>
                  <a:pt x="68843" y="1293976"/>
                </a:lnTo>
                <a:lnTo>
                  <a:pt x="99134" y="1360970"/>
                </a:lnTo>
                <a:lnTo>
                  <a:pt x="134933" y="1425911"/>
                </a:lnTo>
                <a:lnTo>
                  <a:pt x="176239" y="1488457"/>
                </a:lnTo>
                <a:lnTo>
                  <a:pt x="223052" y="1548266"/>
                </a:lnTo>
                <a:lnTo>
                  <a:pt x="275373" y="1604994"/>
                </a:lnTo>
                <a:lnTo>
                  <a:pt x="332102" y="1657315"/>
                </a:lnTo>
                <a:lnTo>
                  <a:pt x="391911" y="1704129"/>
                </a:lnTo>
                <a:lnTo>
                  <a:pt x="454457" y="1745435"/>
                </a:lnTo>
                <a:lnTo>
                  <a:pt x="519398" y="1781233"/>
                </a:lnTo>
                <a:lnTo>
                  <a:pt x="586392" y="1811524"/>
                </a:lnTo>
                <a:lnTo>
                  <a:pt x="655098" y="1836308"/>
                </a:lnTo>
                <a:lnTo>
                  <a:pt x="725172" y="1855584"/>
                </a:lnTo>
                <a:lnTo>
                  <a:pt x="796273" y="1869353"/>
                </a:lnTo>
                <a:lnTo>
                  <a:pt x="868058" y="1877614"/>
                </a:lnTo>
                <a:lnTo>
                  <a:pt x="940185" y="1880368"/>
                </a:lnTo>
                <a:lnTo>
                  <a:pt x="1012312" y="1877614"/>
                </a:lnTo>
                <a:lnTo>
                  <a:pt x="1084097" y="1869353"/>
                </a:lnTo>
                <a:lnTo>
                  <a:pt x="1155197" y="1855584"/>
                </a:lnTo>
                <a:lnTo>
                  <a:pt x="1225271" y="1836308"/>
                </a:lnTo>
                <a:lnTo>
                  <a:pt x="1293976" y="1811524"/>
                </a:lnTo>
                <a:lnTo>
                  <a:pt x="1360970" y="1781233"/>
                </a:lnTo>
                <a:lnTo>
                  <a:pt x="1425911" y="1745435"/>
                </a:lnTo>
                <a:lnTo>
                  <a:pt x="1488456" y="1704129"/>
                </a:lnTo>
                <a:lnTo>
                  <a:pt x="1548264" y="1657315"/>
                </a:lnTo>
                <a:lnTo>
                  <a:pt x="1604992" y="1604994"/>
                </a:lnTo>
                <a:lnTo>
                  <a:pt x="1657313" y="1548266"/>
                </a:lnTo>
                <a:lnTo>
                  <a:pt x="1704126" y="1488457"/>
                </a:lnTo>
                <a:lnTo>
                  <a:pt x="1745432" y="1425911"/>
                </a:lnTo>
                <a:lnTo>
                  <a:pt x="1781230" y="1360970"/>
                </a:lnTo>
                <a:lnTo>
                  <a:pt x="1811521" y="1293976"/>
                </a:lnTo>
                <a:lnTo>
                  <a:pt x="1836304" y="1225271"/>
                </a:lnTo>
                <a:lnTo>
                  <a:pt x="1855580" y="1155197"/>
                </a:lnTo>
                <a:lnTo>
                  <a:pt x="1869349" y="1084096"/>
                </a:lnTo>
                <a:lnTo>
                  <a:pt x="1877610" y="1012311"/>
                </a:lnTo>
                <a:lnTo>
                  <a:pt x="1880363" y="940184"/>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chemeClr val="accent6">
              <a:alpha val="56000"/>
            </a:schemeClr>
          </a:solidFill>
        </p:spPr>
        <p:txBody>
          <a:bodyPr wrap="square" lIns="0" tIns="0" rIns="0" bIns="0" rtlCol="0">
            <a:noAutofit/>
          </a:bodyPr>
          <a:lstStyle/>
          <a:p>
            <a:pPr defTabSz="457200"/>
            <a:endParaRPr>
              <a:solidFill>
                <a:srgbClr val="000000"/>
              </a:solidFill>
            </a:endParaRPr>
          </a:p>
        </p:txBody>
      </p:sp>
      <p:sp>
        <p:nvSpPr>
          <p:cNvPr id="26" name="object 5"/>
          <p:cNvSpPr/>
          <p:nvPr userDrawn="1"/>
        </p:nvSpPr>
        <p:spPr>
          <a:xfrm>
            <a:off x="7724019" y="4759389"/>
            <a:ext cx="391505" cy="522008"/>
          </a:xfrm>
          <a:custGeom>
            <a:avLst/>
            <a:gdLst/>
            <a:ahLst/>
            <a:cxnLst/>
            <a:rect l="l" t="t" r="r" b="b"/>
            <a:pathLst>
              <a:path w="1880363" h="1880368">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4"/>
                </a:lnTo>
                <a:lnTo>
                  <a:pt x="2753" y="1012311"/>
                </a:lnTo>
                <a:lnTo>
                  <a:pt x="11014" y="1084096"/>
                </a:lnTo>
                <a:lnTo>
                  <a:pt x="24783" y="1155197"/>
                </a:lnTo>
                <a:lnTo>
                  <a:pt x="44059" y="1225271"/>
                </a:lnTo>
                <a:lnTo>
                  <a:pt x="68843" y="1293976"/>
                </a:lnTo>
                <a:lnTo>
                  <a:pt x="99134" y="1360970"/>
                </a:lnTo>
                <a:lnTo>
                  <a:pt x="134933" y="1425911"/>
                </a:lnTo>
                <a:lnTo>
                  <a:pt x="176239" y="1488457"/>
                </a:lnTo>
                <a:lnTo>
                  <a:pt x="223052" y="1548266"/>
                </a:lnTo>
                <a:lnTo>
                  <a:pt x="275373" y="1604994"/>
                </a:lnTo>
                <a:lnTo>
                  <a:pt x="332102" y="1657315"/>
                </a:lnTo>
                <a:lnTo>
                  <a:pt x="391911" y="1704129"/>
                </a:lnTo>
                <a:lnTo>
                  <a:pt x="454457" y="1745435"/>
                </a:lnTo>
                <a:lnTo>
                  <a:pt x="519398" y="1781233"/>
                </a:lnTo>
                <a:lnTo>
                  <a:pt x="586392" y="1811524"/>
                </a:lnTo>
                <a:lnTo>
                  <a:pt x="655098" y="1836308"/>
                </a:lnTo>
                <a:lnTo>
                  <a:pt x="725172" y="1855584"/>
                </a:lnTo>
                <a:lnTo>
                  <a:pt x="796273" y="1869353"/>
                </a:lnTo>
                <a:lnTo>
                  <a:pt x="868058" y="1877614"/>
                </a:lnTo>
                <a:lnTo>
                  <a:pt x="940185" y="1880368"/>
                </a:lnTo>
                <a:lnTo>
                  <a:pt x="1012312" y="1877614"/>
                </a:lnTo>
                <a:lnTo>
                  <a:pt x="1084097" y="1869353"/>
                </a:lnTo>
                <a:lnTo>
                  <a:pt x="1155197" y="1855584"/>
                </a:lnTo>
                <a:lnTo>
                  <a:pt x="1225271" y="1836308"/>
                </a:lnTo>
                <a:lnTo>
                  <a:pt x="1293976" y="1811524"/>
                </a:lnTo>
                <a:lnTo>
                  <a:pt x="1360970" y="1781233"/>
                </a:lnTo>
                <a:lnTo>
                  <a:pt x="1425911" y="1745435"/>
                </a:lnTo>
                <a:lnTo>
                  <a:pt x="1488456" y="1704129"/>
                </a:lnTo>
                <a:lnTo>
                  <a:pt x="1548264" y="1657315"/>
                </a:lnTo>
                <a:lnTo>
                  <a:pt x="1604992" y="1604994"/>
                </a:lnTo>
                <a:lnTo>
                  <a:pt x="1657313" y="1548266"/>
                </a:lnTo>
                <a:lnTo>
                  <a:pt x="1704126" y="1488457"/>
                </a:lnTo>
                <a:lnTo>
                  <a:pt x="1745432" y="1425911"/>
                </a:lnTo>
                <a:lnTo>
                  <a:pt x="1781230" y="1360970"/>
                </a:lnTo>
                <a:lnTo>
                  <a:pt x="1811521" y="1293976"/>
                </a:lnTo>
                <a:lnTo>
                  <a:pt x="1836304" y="1225271"/>
                </a:lnTo>
                <a:lnTo>
                  <a:pt x="1855580" y="1155197"/>
                </a:lnTo>
                <a:lnTo>
                  <a:pt x="1869349" y="1084096"/>
                </a:lnTo>
                <a:lnTo>
                  <a:pt x="1877610" y="1012311"/>
                </a:lnTo>
                <a:lnTo>
                  <a:pt x="1880363" y="940184"/>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chemeClr val="accent4">
              <a:alpha val="56000"/>
            </a:schemeClr>
          </a:solidFill>
        </p:spPr>
        <p:txBody>
          <a:bodyPr wrap="square" lIns="0" tIns="0" rIns="0" bIns="0" rtlCol="0">
            <a:noAutofit/>
          </a:bodyPr>
          <a:lstStyle/>
          <a:p>
            <a:pPr defTabSz="457200"/>
            <a:endParaRPr>
              <a:solidFill>
                <a:srgbClr val="000000"/>
              </a:solidFill>
            </a:endParaRPr>
          </a:p>
        </p:txBody>
      </p:sp>
      <p:sp>
        <p:nvSpPr>
          <p:cNvPr id="27" name="object 5"/>
          <p:cNvSpPr/>
          <p:nvPr userDrawn="1"/>
        </p:nvSpPr>
        <p:spPr>
          <a:xfrm>
            <a:off x="6081105" y="2183593"/>
            <a:ext cx="357794" cy="477059"/>
          </a:xfrm>
          <a:custGeom>
            <a:avLst/>
            <a:gdLst/>
            <a:ahLst/>
            <a:cxnLst/>
            <a:rect l="l" t="t" r="r" b="b"/>
            <a:pathLst>
              <a:path w="1880363" h="1880368">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4"/>
                </a:lnTo>
                <a:lnTo>
                  <a:pt x="2753" y="1012311"/>
                </a:lnTo>
                <a:lnTo>
                  <a:pt x="11014" y="1084096"/>
                </a:lnTo>
                <a:lnTo>
                  <a:pt x="24783" y="1155197"/>
                </a:lnTo>
                <a:lnTo>
                  <a:pt x="44059" y="1225271"/>
                </a:lnTo>
                <a:lnTo>
                  <a:pt x="68843" y="1293976"/>
                </a:lnTo>
                <a:lnTo>
                  <a:pt x="99134" y="1360970"/>
                </a:lnTo>
                <a:lnTo>
                  <a:pt x="134933" y="1425911"/>
                </a:lnTo>
                <a:lnTo>
                  <a:pt x="176239" y="1488457"/>
                </a:lnTo>
                <a:lnTo>
                  <a:pt x="223052" y="1548266"/>
                </a:lnTo>
                <a:lnTo>
                  <a:pt x="275373" y="1604994"/>
                </a:lnTo>
                <a:lnTo>
                  <a:pt x="332102" y="1657315"/>
                </a:lnTo>
                <a:lnTo>
                  <a:pt x="391911" y="1704129"/>
                </a:lnTo>
                <a:lnTo>
                  <a:pt x="454457" y="1745435"/>
                </a:lnTo>
                <a:lnTo>
                  <a:pt x="519398" y="1781233"/>
                </a:lnTo>
                <a:lnTo>
                  <a:pt x="586392" y="1811524"/>
                </a:lnTo>
                <a:lnTo>
                  <a:pt x="655098" y="1836308"/>
                </a:lnTo>
                <a:lnTo>
                  <a:pt x="725172" y="1855584"/>
                </a:lnTo>
                <a:lnTo>
                  <a:pt x="796273" y="1869353"/>
                </a:lnTo>
                <a:lnTo>
                  <a:pt x="868058" y="1877614"/>
                </a:lnTo>
                <a:lnTo>
                  <a:pt x="940185" y="1880368"/>
                </a:lnTo>
                <a:lnTo>
                  <a:pt x="1012312" y="1877614"/>
                </a:lnTo>
                <a:lnTo>
                  <a:pt x="1084097" y="1869353"/>
                </a:lnTo>
                <a:lnTo>
                  <a:pt x="1155197" y="1855584"/>
                </a:lnTo>
                <a:lnTo>
                  <a:pt x="1225271" y="1836308"/>
                </a:lnTo>
                <a:lnTo>
                  <a:pt x="1293976" y="1811524"/>
                </a:lnTo>
                <a:lnTo>
                  <a:pt x="1360970" y="1781233"/>
                </a:lnTo>
                <a:lnTo>
                  <a:pt x="1425911" y="1745435"/>
                </a:lnTo>
                <a:lnTo>
                  <a:pt x="1488456" y="1704129"/>
                </a:lnTo>
                <a:lnTo>
                  <a:pt x="1548264" y="1657315"/>
                </a:lnTo>
                <a:lnTo>
                  <a:pt x="1604992" y="1604994"/>
                </a:lnTo>
                <a:lnTo>
                  <a:pt x="1657313" y="1548266"/>
                </a:lnTo>
                <a:lnTo>
                  <a:pt x="1704126" y="1488457"/>
                </a:lnTo>
                <a:lnTo>
                  <a:pt x="1745432" y="1425911"/>
                </a:lnTo>
                <a:lnTo>
                  <a:pt x="1781230" y="1360970"/>
                </a:lnTo>
                <a:lnTo>
                  <a:pt x="1811521" y="1293976"/>
                </a:lnTo>
                <a:lnTo>
                  <a:pt x="1836304" y="1225271"/>
                </a:lnTo>
                <a:lnTo>
                  <a:pt x="1855580" y="1155197"/>
                </a:lnTo>
                <a:lnTo>
                  <a:pt x="1869349" y="1084096"/>
                </a:lnTo>
                <a:lnTo>
                  <a:pt x="1877610" y="1012311"/>
                </a:lnTo>
                <a:lnTo>
                  <a:pt x="1880363" y="940184"/>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chemeClr val="accent5">
              <a:alpha val="56000"/>
            </a:schemeClr>
          </a:solidFill>
        </p:spPr>
        <p:txBody>
          <a:bodyPr wrap="square" lIns="0" tIns="0" rIns="0" bIns="0" rtlCol="0">
            <a:noAutofit/>
          </a:bodyPr>
          <a:lstStyle/>
          <a:p>
            <a:pPr defTabSz="457200"/>
            <a:endParaRPr>
              <a:solidFill>
                <a:srgbClr val="000000"/>
              </a:solidFill>
            </a:endParaRPr>
          </a:p>
        </p:txBody>
      </p:sp>
      <p:sp>
        <p:nvSpPr>
          <p:cNvPr id="28" name="object 5"/>
          <p:cNvSpPr/>
          <p:nvPr userDrawn="1"/>
        </p:nvSpPr>
        <p:spPr>
          <a:xfrm>
            <a:off x="5442627" y="4174849"/>
            <a:ext cx="347870" cy="463827"/>
          </a:xfrm>
          <a:custGeom>
            <a:avLst/>
            <a:gdLst/>
            <a:ahLst/>
            <a:cxnLst/>
            <a:rect l="l" t="t" r="r" b="b"/>
            <a:pathLst>
              <a:path w="1880363" h="1880368">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4"/>
                </a:lnTo>
                <a:lnTo>
                  <a:pt x="2753" y="1012311"/>
                </a:lnTo>
                <a:lnTo>
                  <a:pt x="11014" y="1084096"/>
                </a:lnTo>
                <a:lnTo>
                  <a:pt x="24783" y="1155197"/>
                </a:lnTo>
                <a:lnTo>
                  <a:pt x="44059" y="1225271"/>
                </a:lnTo>
                <a:lnTo>
                  <a:pt x="68843" y="1293976"/>
                </a:lnTo>
                <a:lnTo>
                  <a:pt x="99134" y="1360970"/>
                </a:lnTo>
                <a:lnTo>
                  <a:pt x="134933" y="1425911"/>
                </a:lnTo>
                <a:lnTo>
                  <a:pt x="176239" y="1488457"/>
                </a:lnTo>
                <a:lnTo>
                  <a:pt x="223052" y="1548266"/>
                </a:lnTo>
                <a:lnTo>
                  <a:pt x="275373" y="1604994"/>
                </a:lnTo>
                <a:lnTo>
                  <a:pt x="332102" y="1657315"/>
                </a:lnTo>
                <a:lnTo>
                  <a:pt x="391911" y="1704129"/>
                </a:lnTo>
                <a:lnTo>
                  <a:pt x="454457" y="1745435"/>
                </a:lnTo>
                <a:lnTo>
                  <a:pt x="519398" y="1781233"/>
                </a:lnTo>
                <a:lnTo>
                  <a:pt x="586392" y="1811524"/>
                </a:lnTo>
                <a:lnTo>
                  <a:pt x="655098" y="1836308"/>
                </a:lnTo>
                <a:lnTo>
                  <a:pt x="725172" y="1855584"/>
                </a:lnTo>
                <a:lnTo>
                  <a:pt x="796273" y="1869353"/>
                </a:lnTo>
                <a:lnTo>
                  <a:pt x="868058" y="1877614"/>
                </a:lnTo>
                <a:lnTo>
                  <a:pt x="940185" y="1880368"/>
                </a:lnTo>
                <a:lnTo>
                  <a:pt x="1012312" y="1877614"/>
                </a:lnTo>
                <a:lnTo>
                  <a:pt x="1084097" y="1869353"/>
                </a:lnTo>
                <a:lnTo>
                  <a:pt x="1155197" y="1855584"/>
                </a:lnTo>
                <a:lnTo>
                  <a:pt x="1225271" y="1836308"/>
                </a:lnTo>
                <a:lnTo>
                  <a:pt x="1293976" y="1811524"/>
                </a:lnTo>
                <a:lnTo>
                  <a:pt x="1360970" y="1781233"/>
                </a:lnTo>
                <a:lnTo>
                  <a:pt x="1425911" y="1745435"/>
                </a:lnTo>
                <a:lnTo>
                  <a:pt x="1488456" y="1704129"/>
                </a:lnTo>
                <a:lnTo>
                  <a:pt x="1548264" y="1657315"/>
                </a:lnTo>
                <a:lnTo>
                  <a:pt x="1604992" y="1604994"/>
                </a:lnTo>
                <a:lnTo>
                  <a:pt x="1657313" y="1548266"/>
                </a:lnTo>
                <a:lnTo>
                  <a:pt x="1704126" y="1488457"/>
                </a:lnTo>
                <a:lnTo>
                  <a:pt x="1745432" y="1425911"/>
                </a:lnTo>
                <a:lnTo>
                  <a:pt x="1781230" y="1360970"/>
                </a:lnTo>
                <a:lnTo>
                  <a:pt x="1811521" y="1293976"/>
                </a:lnTo>
                <a:lnTo>
                  <a:pt x="1836304" y="1225271"/>
                </a:lnTo>
                <a:lnTo>
                  <a:pt x="1855580" y="1155197"/>
                </a:lnTo>
                <a:lnTo>
                  <a:pt x="1869349" y="1084096"/>
                </a:lnTo>
                <a:lnTo>
                  <a:pt x="1877610" y="1012311"/>
                </a:lnTo>
                <a:lnTo>
                  <a:pt x="1880363" y="940184"/>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chemeClr val="accent3">
              <a:alpha val="56000"/>
            </a:schemeClr>
          </a:solidFill>
        </p:spPr>
        <p:txBody>
          <a:bodyPr wrap="square" lIns="0" tIns="0" rIns="0" bIns="0" rtlCol="0">
            <a:noAutofit/>
          </a:bodyPr>
          <a:lstStyle/>
          <a:p>
            <a:pPr defTabSz="457200"/>
            <a:endParaRPr>
              <a:solidFill>
                <a:srgbClr val="000000"/>
              </a:solidFill>
            </a:endParaRPr>
          </a:p>
        </p:txBody>
      </p:sp>
      <p:sp>
        <p:nvSpPr>
          <p:cNvPr id="29" name="object 5"/>
          <p:cNvSpPr/>
          <p:nvPr userDrawn="1"/>
        </p:nvSpPr>
        <p:spPr>
          <a:xfrm>
            <a:off x="6381757" y="3345759"/>
            <a:ext cx="240507" cy="320676"/>
          </a:xfrm>
          <a:custGeom>
            <a:avLst/>
            <a:gdLst/>
            <a:ahLst/>
            <a:cxnLst/>
            <a:rect l="l" t="t" r="r" b="b"/>
            <a:pathLst>
              <a:path w="1880363" h="1880368">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4"/>
                </a:lnTo>
                <a:lnTo>
                  <a:pt x="2753" y="1012311"/>
                </a:lnTo>
                <a:lnTo>
                  <a:pt x="11014" y="1084096"/>
                </a:lnTo>
                <a:lnTo>
                  <a:pt x="24783" y="1155197"/>
                </a:lnTo>
                <a:lnTo>
                  <a:pt x="44059" y="1225271"/>
                </a:lnTo>
                <a:lnTo>
                  <a:pt x="68843" y="1293976"/>
                </a:lnTo>
                <a:lnTo>
                  <a:pt x="99134" y="1360970"/>
                </a:lnTo>
                <a:lnTo>
                  <a:pt x="134933" y="1425911"/>
                </a:lnTo>
                <a:lnTo>
                  <a:pt x="176239" y="1488457"/>
                </a:lnTo>
                <a:lnTo>
                  <a:pt x="223052" y="1548266"/>
                </a:lnTo>
                <a:lnTo>
                  <a:pt x="275373" y="1604994"/>
                </a:lnTo>
                <a:lnTo>
                  <a:pt x="332102" y="1657315"/>
                </a:lnTo>
                <a:lnTo>
                  <a:pt x="391911" y="1704129"/>
                </a:lnTo>
                <a:lnTo>
                  <a:pt x="454457" y="1745435"/>
                </a:lnTo>
                <a:lnTo>
                  <a:pt x="519398" y="1781233"/>
                </a:lnTo>
                <a:lnTo>
                  <a:pt x="586392" y="1811524"/>
                </a:lnTo>
                <a:lnTo>
                  <a:pt x="655098" y="1836308"/>
                </a:lnTo>
                <a:lnTo>
                  <a:pt x="725172" y="1855584"/>
                </a:lnTo>
                <a:lnTo>
                  <a:pt x="796273" y="1869353"/>
                </a:lnTo>
                <a:lnTo>
                  <a:pt x="868058" y="1877614"/>
                </a:lnTo>
                <a:lnTo>
                  <a:pt x="940185" y="1880368"/>
                </a:lnTo>
                <a:lnTo>
                  <a:pt x="1012312" y="1877614"/>
                </a:lnTo>
                <a:lnTo>
                  <a:pt x="1084097" y="1869353"/>
                </a:lnTo>
                <a:lnTo>
                  <a:pt x="1155197" y="1855584"/>
                </a:lnTo>
                <a:lnTo>
                  <a:pt x="1225271" y="1836308"/>
                </a:lnTo>
                <a:lnTo>
                  <a:pt x="1293976" y="1811524"/>
                </a:lnTo>
                <a:lnTo>
                  <a:pt x="1360970" y="1781233"/>
                </a:lnTo>
                <a:lnTo>
                  <a:pt x="1425911" y="1745435"/>
                </a:lnTo>
                <a:lnTo>
                  <a:pt x="1488456" y="1704129"/>
                </a:lnTo>
                <a:lnTo>
                  <a:pt x="1548264" y="1657315"/>
                </a:lnTo>
                <a:lnTo>
                  <a:pt x="1604992" y="1604994"/>
                </a:lnTo>
                <a:lnTo>
                  <a:pt x="1657313" y="1548266"/>
                </a:lnTo>
                <a:lnTo>
                  <a:pt x="1704126" y="1488457"/>
                </a:lnTo>
                <a:lnTo>
                  <a:pt x="1745432" y="1425911"/>
                </a:lnTo>
                <a:lnTo>
                  <a:pt x="1781230" y="1360970"/>
                </a:lnTo>
                <a:lnTo>
                  <a:pt x="1811521" y="1293976"/>
                </a:lnTo>
                <a:lnTo>
                  <a:pt x="1836304" y="1225271"/>
                </a:lnTo>
                <a:lnTo>
                  <a:pt x="1855580" y="1155197"/>
                </a:lnTo>
                <a:lnTo>
                  <a:pt x="1869349" y="1084096"/>
                </a:lnTo>
                <a:lnTo>
                  <a:pt x="1877610" y="1012311"/>
                </a:lnTo>
                <a:lnTo>
                  <a:pt x="1880363" y="940184"/>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chemeClr val="tx2">
              <a:alpha val="56000"/>
            </a:schemeClr>
          </a:solidFill>
        </p:spPr>
        <p:txBody>
          <a:bodyPr wrap="square" lIns="0" tIns="0" rIns="0" bIns="0" rtlCol="0">
            <a:noAutofit/>
          </a:bodyPr>
          <a:lstStyle/>
          <a:p>
            <a:pPr defTabSz="457200"/>
            <a:endParaRPr>
              <a:solidFill>
                <a:srgbClr val="000000"/>
              </a:solidFill>
            </a:endParaRPr>
          </a:p>
        </p:txBody>
      </p:sp>
      <p:sp>
        <p:nvSpPr>
          <p:cNvPr id="17" name="Picture Placeholder 9"/>
          <p:cNvSpPr>
            <a:spLocks noGrp="1"/>
          </p:cNvSpPr>
          <p:nvPr>
            <p:ph type="pic" sz="quarter" idx="12" hasCustomPrompt="1"/>
          </p:nvPr>
        </p:nvSpPr>
        <p:spPr>
          <a:xfrm>
            <a:off x="1568457" y="541604"/>
            <a:ext cx="822887" cy="1143264"/>
          </a:xfrm>
          <a:prstGeom prst="rect">
            <a:avLst/>
          </a:prstGeom>
        </p:spPr>
        <p:txBody>
          <a:bodyPr>
            <a:noAutofit/>
          </a:bodyPr>
          <a:lstStyle>
            <a:lvl1pPr marL="0" indent="0" algn="ctr">
              <a:buNone/>
              <a:defRPr sz="800" baseline="0">
                <a:solidFill>
                  <a:schemeClr val="accent2"/>
                </a:solidFill>
                <a:latin typeface="+mj-lt"/>
              </a:defRPr>
            </a:lvl1pPr>
          </a:lstStyle>
          <a:p>
            <a:r>
              <a:rPr lang="en-US"/>
              <a:t>Click here to add Client / Partner Logo</a:t>
            </a:r>
            <a:endParaRPr lang="en-IN"/>
          </a:p>
        </p:txBody>
      </p:sp>
      <p:sp>
        <p:nvSpPr>
          <p:cNvPr id="18" name="Footer Placeholder 4"/>
          <p:cNvSpPr txBox="1">
            <a:spLocks/>
          </p:cNvSpPr>
          <p:nvPr userDrawn="1"/>
        </p:nvSpPr>
        <p:spPr>
          <a:xfrm>
            <a:off x="7137104" y="6639317"/>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23" name="Footer Placeholder 4"/>
          <p:cNvSpPr txBox="1">
            <a:spLocks/>
          </p:cNvSpPr>
          <p:nvPr userDrawn="1"/>
        </p:nvSpPr>
        <p:spPr>
          <a:xfrm>
            <a:off x="7786287" y="6639317"/>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24" name="Footer Placeholder 4"/>
          <p:cNvSpPr txBox="1">
            <a:spLocks/>
          </p:cNvSpPr>
          <p:nvPr userDrawn="1"/>
        </p:nvSpPr>
        <p:spPr>
          <a:xfrm>
            <a:off x="8309214" y="6639317"/>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25" name="Shape 257"/>
          <p:cNvSpPr txBox="1">
            <a:spLocks/>
          </p:cNvSpPr>
          <p:nvPr userDrawn="1"/>
        </p:nvSpPr>
        <p:spPr>
          <a:xfrm>
            <a:off x="8884295" y="6583847"/>
            <a:ext cx="197169" cy="259900"/>
          </a:xfrm>
          <a:prstGeom prst="rect">
            <a:avLst/>
          </a:prstGeom>
          <a:noFill/>
          <a:extLst>
            <a:ext uri="{C572A759-6A51-4108-AA02-DFA0A04FC94B}">
              <ma14:wrappingTextBoxFlag xmlns:ma14="http://schemas.microsoft.com/office/mac/drawingml/2011/main" xmlns=""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cxnSp>
        <p:nvCxnSpPr>
          <p:cNvPr id="33"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99102082"/>
      </p:ext>
    </p:extLst>
  </p:cSld>
  <p:clrMapOvr>
    <a:masterClrMapping/>
  </p:clrMapOvr>
  <p:extLst mod="1">
    <p:ext uri="{DCECCB84-F9BA-43D5-87BE-67443E8EF086}">
      <p15:sldGuideLst xmlns:p15="http://schemas.microsoft.com/office/powerpoint/2012/main">
        <p15:guide id="1" pos="1656" userDrawn="1">
          <p15:clr>
            <a:srgbClr val="FBAE40"/>
          </p15:clr>
        </p15:guide>
        <p15:guide id="2" orient="horz" pos="1620" userDrawn="1">
          <p15:clr>
            <a:srgbClr val="FBAE40"/>
          </p15:clr>
        </p15:guide>
        <p15:guide id="3" orient="horz" pos="2969" userDrawn="1">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_Section Breaker without image">
    <p:bg>
      <p:bgPr>
        <a:solidFill>
          <a:srgbClr val="ECECEC"/>
        </a:solidFill>
        <a:effectLst/>
      </p:bgPr>
    </p:bg>
    <p:spTree>
      <p:nvGrpSpPr>
        <p:cNvPr id="1" name=""/>
        <p:cNvGrpSpPr/>
        <p:nvPr/>
      </p:nvGrpSpPr>
      <p:grpSpPr>
        <a:xfrm>
          <a:off x="0" y="0"/>
          <a:ext cx="0" cy="0"/>
          <a:chOff x="0" y="0"/>
          <a:chExt cx="0" cy="0"/>
        </a:xfrm>
      </p:grpSpPr>
      <p:sp>
        <p:nvSpPr>
          <p:cNvPr id="19" name="Footer Placeholder 4"/>
          <p:cNvSpPr txBox="1">
            <a:spLocks/>
          </p:cNvSpPr>
          <p:nvPr userDrawn="1"/>
        </p:nvSpPr>
        <p:spPr>
          <a:xfrm>
            <a:off x="7137104" y="6639317"/>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20" name="Footer Placeholder 4"/>
          <p:cNvSpPr txBox="1">
            <a:spLocks/>
          </p:cNvSpPr>
          <p:nvPr userDrawn="1"/>
        </p:nvSpPr>
        <p:spPr>
          <a:xfrm>
            <a:off x="7786287" y="6639317"/>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22" name="Footer Placeholder 4"/>
          <p:cNvSpPr txBox="1">
            <a:spLocks/>
          </p:cNvSpPr>
          <p:nvPr userDrawn="1"/>
        </p:nvSpPr>
        <p:spPr>
          <a:xfrm>
            <a:off x="8309214" y="6639317"/>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25" name="Shape 257"/>
          <p:cNvSpPr txBox="1">
            <a:spLocks/>
          </p:cNvSpPr>
          <p:nvPr userDrawn="1"/>
        </p:nvSpPr>
        <p:spPr>
          <a:xfrm>
            <a:off x="8884295" y="6583847"/>
            <a:ext cx="197169" cy="259900"/>
          </a:xfrm>
          <a:prstGeom prst="rect">
            <a:avLst/>
          </a:prstGeom>
          <a:noFill/>
          <a:extLst>
            <a:ext uri="{C572A759-6A51-4108-AA02-DFA0A04FC94B}">
              <ma14:wrappingTextBoxFlag xmlns:ma14="http://schemas.microsoft.com/office/mac/drawingml/2011/main" xmlns=""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
        <p:nvSpPr>
          <p:cNvPr id="34" name="object 4"/>
          <p:cNvSpPr/>
          <p:nvPr/>
        </p:nvSpPr>
        <p:spPr>
          <a:xfrm>
            <a:off x="-114300" y="-27710"/>
            <a:ext cx="4671298" cy="5435684"/>
          </a:xfrm>
          <a:custGeom>
            <a:avLst/>
            <a:gdLst/>
            <a:ahLst/>
            <a:cxnLst/>
            <a:rect l="l" t="t" r="r" b="b"/>
            <a:pathLst>
              <a:path w="10193348" h="8895999">
                <a:moveTo>
                  <a:pt x="8488661" y="0"/>
                </a:moveTo>
                <a:lnTo>
                  <a:pt x="1704683" y="0"/>
                </a:lnTo>
                <a:lnTo>
                  <a:pt x="1492780" y="195439"/>
                </a:lnTo>
                <a:lnTo>
                  <a:pt x="1209152" y="502960"/>
                </a:lnTo>
                <a:lnTo>
                  <a:pt x="955379" y="827176"/>
                </a:lnTo>
                <a:lnTo>
                  <a:pt x="731462" y="1166233"/>
                </a:lnTo>
                <a:lnTo>
                  <a:pt x="537401" y="1518274"/>
                </a:lnTo>
                <a:lnTo>
                  <a:pt x="373195" y="1881445"/>
                </a:lnTo>
                <a:lnTo>
                  <a:pt x="238844" y="2253892"/>
                </a:lnTo>
                <a:lnTo>
                  <a:pt x="134350" y="2633758"/>
                </a:lnTo>
                <a:lnTo>
                  <a:pt x="59711" y="3019189"/>
                </a:lnTo>
                <a:lnTo>
                  <a:pt x="14927" y="3408331"/>
                </a:lnTo>
                <a:lnTo>
                  <a:pt x="0" y="3799327"/>
                </a:lnTo>
                <a:lnTo>
                  <a:pt x="14927" y="4190324"/>
                </a:lnTo>
                <a:lnTo>
                  <a:pt x="59711" y="4579465"/>
                </a:lnTo>
                <a:lnTo>
                  <a:pt x="134350" y="4964896"/>
                </a:lnTo>
                <a:lnTo>
                  <a:pt x="238844" y="5344763"/>
                </a:lnTo>
                <a:lnTo>
                  <a:pt x="373195" y="5717209"/>
                </a:lnTo>
                <a:lnTo>
                  <a:pt x="537401" y="6080381"/>
                </a:lnTo>
                <a:lnTo>
                  <a:pt x="731462" y="6432423"/>
                </a:lnTo>
                <a:lnTo>
                  <a:pt x="955379" y="6771479"/>
                </a:lnTo>
                <a:lnTo>
                  <a:pt x="1209152" y="7095696"/>
                </a:lnTo>
                <a:lnTo>
                  <a:pt x="1492780" y="7403218"/>
                </a:lnTo>
                <a:lnTo>
                  <a:pt x="1800302" y="7686847"/>
                </a:lnTo>
                <a:lnTo>
                  <a:pt x="2124519" y="7940619"/>
                </a:lnTo>
                <a:lnTo>
                  <a:pt x="2463576" y="8164537"/>
                </a:lnTo>
                <a:lnTo>
                  <a:pt x="2815618" y="8358598"/>
                </a:lnTo>
                <a:lnTo>
                  <a:pt x="3178790" y="8522804"/>
                </a:lnTo>
                <a:lnTo>
                  <a:pt x="3551236" y="8657154"/>
                </a:lnTo>
                <a:lnTo>
                  <a:pt x="3931103" y="8761649"/>
                </a:lnTo>
                <a:lnTo>
                  <a:pt x="4316535" y="8836288"/>
                </a:lnTo>
                <a:lnTo>
                  <a:pt x="4705676" y="8881071"/>
                </a:lnTo>
                <a:lnTo>
                  <a:pt x="5096673" y="8895999"/>
                </a:lnTo>
                <a:lnTo>
                  <a:pt x="5487669" y="8881071"/>
                </a:lnTo>
                <a:lnTo>
                  <a:pt x="5876811" y="8836288"/>
                </a:lnTo>
                <a:lnTo>
                  <a:pt x="6262242" y="8761649"/>
                </a:lnTo>
                <a:lnTo>
                  <a:pt x="6642109" y="8657154"/>
                </a:lnTo>
                <a:lnTo>
                  <a:pt x="7014555" y="8522804"/>
                </a:lnTo>
                <a:lnTo>
                  <a:pt x="7377727" y="8358598"/>
                </a:lnTo>
                <a:lnTo>
                  <a:pt x="7729769" y="8164537"/>
                </a:lnTo>
                <a:lnTo>
                  <a:pt x="8068825" y="7940619"/>
                </a:lnTo>
                <a:lnTo>
                  <a:pt x="8393042" y="7686847"/>
                </a:lnTo>
                <a:lnTo>
                  <a:pt x="8700564" y="7403218"/>
                </a:lnTo>
                <a:lnTo>
                  <a:pt x="8984193" y="7095696"/>
                </a:lnTo>
                <a:lnTo>
                  <a:pt x="9237966" y="6771479"/>
                </a:lnTo>
                <a:lnTo>
                  <a:pt x="9461884" y="6432423"/>
                </a:lnTo>
                <a:lnTo>
                  <a:pt x="9655946" y="6080381"/>
                </a:lnTo>
                <a:lnTo>
                  <a:pt x="9820152" y="5717209"/>
                </a:lnTo>
                <a:lnTo>
                  <a:pt x="9954502" y="5344763"/>
                </a:lnTo>
                <a:lnTo>
                  <a:pt x="10058997" y="4964896"/>
                </a:lnTo>
                <a:lnTo>
                  <a:pt x="10133636" y="4579465"/>
                </a:lnTo>
                <a:lnTo>
                  <a:pt x="10178420" y="4190324"/>
                </a:lnTo>
                <a:lnTo>
                  <a:pt x="10193348" y="3799327"/>
                </a:lnTo>
                <a:lnTo>
                  <a:pt x="10178420" y="3408331"/>
                </a:lnTo>
                <a:lnTo>
                  <a:pt x="10133636" y="3019189"/>
                </a:lnTo>
                <a:lnTo>
                  <a:pt x="10058997" y="2633758"/>
                </a:lnTo>
                <a:lnTo>
                  <a:pt x="9954502" y="2253892"/>
                </a:lnTo>
                <a:lnTo>
                  <a:pt x="9820152" y="1881445"/>
                </a:lnTo>
                <a:lnTo>
                  <a:pt x="9655946" y="1518274"/>
                </a:lnTo>
                <a:lnTo>
                  <a:pt x="9461884" y="1166233"/>
                </a:lnTo>
                <a:lnTo>
                  <a:pt x="9237966" y="827176"/>
                </a:lnTo>
                <a:lnTo>
                  <a:pt x="8984193" y="502960"/>
                </a:lnTo>
                <a:lnTo>
                  <a:pt x="8700564" y="195439"/>
                </a:lnTo>
                <a:lnTo>
                  <a:pt x="8488661" y="0"/>
                </a:lnTo>
                <a:close/>
              </a:path>
            </a:pathLst>
          </a:custGeom>
          <a:solidFill>
            <a:srgbClr val="FFDB28"/>
          </a:solidFill>
        </p:spPr>
        <p:txBody>
          <a:bodyPr wrap="square" lIns="0" tIns="0" rIns="0" bIns="0" rtlCol="0">
            <a:noAutofit/>
          </a:bodyPr>
          <a:lstStyle/>
          <a:p>
            <a:pPr defTabSz="457200"/>
            <a:endParaRPr>
              <a:solidFill>
                <a:srgbClr val="000000"/>
              </a:solidFill>
            </a:endParaRPr>
          </a:p>
        </p:txBody>
      </p:sp>
      <p:sp>
        <p:nvSpPr>
          <p:cNvPr id="38" name="object 8"/>
          <p:cNvSpPr/>
          <p:nvPr/>
        </p:nvSpPr>
        <p:spPr>
          <a:xfrm>
            <a:off x="7827011" y="1595520"/>
            <a:ext cx="1038159" cy="1384209"/>
          </a:xfrm>
          <a:custGeom>
            <a:avLst/>
            <a:gdLst/>
            <a:ahLst/>
            <a:cxnLst/>
            <a:rect l="l" t="t" r="r" b="b"/>
            <a:pathLst>
              <a:path w="4127753" h="4127749">
                <a:moveTo>
                  <a:pt x="2063876" y="0"/>
                </a:moveTo>
                <a:lnTo>
                  <a:pt x="1905544" y="6044"/>
                </a:lnTo>
                <a:lnTo>
                  <a:pt x="1747964" y="24179"/>
                </a:lnTo>
                <a:lnTo>
                  <a:pt x="1591885" y="54404"/>
                </a:lnTo>
                <a:lnTo>
                  <a:pt x="1438060" y="96719"/>
                </a:lnTo>
                <a:lnTo>
                  <a:pt x="1287239" y="151123"/>
                </a:lnTo>
                <a:lnTo>
                  <a:pt x="1140175" y="217618"/>
                </a:lnTo>
                <a:lnTo>
                  <a:pt x="997617" y="296202"/>
                </a:lnTo>
                <a:lnTo>
                  <a:pt x="860317" y="386876"/>
                </a:lnTo>
                <a:lnTo>
                  <a:pt x="729027" y="489640"/>
                </a:lnTo>
                <a:lnTo>
                  <a:pt x="604497" y="604494"/>
                </a:lnTo>
                <a:lnTo>
                  <a:pt x="489642" y="729024"/>
                </a:lnTo>
                <a:lnTo>
                  <a:pt x="386878" y="860314"/>
                </a:lnTo>
                <a:lnTo>
                  <a:pt x="296203" y="997614"/>
                </a:lnTo>
                <a:lnTo>
                  <a:pt x="217619" y="1140171"/>
                </a:lnTo>
                <a:lnTo>
                  <a:pt x="151124" y="1287236"/>
                </a:lnTo>
                <a:lnTo>
                  <a:pt x="96719" y="1438057"/>
                </a:lnTo>
                <a:lnTo>
                  <a:pt x="54404" y="1591882"/>
                </a:lnTo>
                <a:lnTo>
                  <a:pt x="24179" y="1747961"/>
                </a:lnTo>
                <a:lnTo>
                  <a:pt x="6044" y="1905542"/>
                </a:lnTo>
                <a:lnTo>
                  <a:pt x="0" y="2063874"/>
                </a:lnTo>
                <a:lnTo>
                  <a:pt x="6044" y="2222206"/>
                </a:lnTo>
                <a:lnTo>
                  <a:pt x="24179" y="2379787"/>
                </a:lnTo>
                <a:lnTo>
                  <a:pt x="54404" y="2535866"/>
                </a:lnTo>
                <a:lnTo>
                  <a:pt x="96719" y="2689691"/>
                </a:lnTo>
                <a:lnTo>
                  <a:pt x="151124" y="2840512"/>
                </a:lnTo>
                <a:lnTo>
                  <a:pt x="217619" y="2987577"/>
                </a:lnTo>
                <a:lnTo>
                  <a:pt x="296203" y="3130134"/>
                </a:lnTo>
                <a:lnTo>
                  <a:pt x="386878" y="3267434"/>
                </a:lnTo>
                <a:lnTo>
                  <a:pt x="489642" y="3398724"/>
                </a:lnTo>
                <a:lnTo>
                  <a:pt x="604497" y="3523254"/>
                </a:lnTo>
                <a:lnTo>
                  <a:pt x="729027" y="3638108"/>
                </a:lnTo>
                <a:lnTo>
                  <a:pt x="860317" y="3740872"/>
                </a:lnTo>
                <a:lnTo>
                  <a:pt x="997617" y="3831546"/>
                </a:lnTo>
                <a:lnTo>
                  <a:pt x="1140175" y="3910131"/>
                </a:lnTo>
                <a:lnTo>
                  <a:pt x="1287239" y="3976625"/>
                </a:lnTo>
                <a:lnTo>
                  <a:pt x="1438060" y="4031029"/>
                </a:lnTo>
                <a:lnTo>
                  <a:pt x="1591885" y="4073344"/>
                </a:lnTo>
                <a:lnTo>
                  <a:pt x="1747964" y="4103569"/>
                </a:lnTo>
                <a:lnTo>
                  <a:pt x="1905544" y="4121704"/>
                </a:lnTo>
                <a:lnTo>
                  <a:pt x="2063876" y="4127749"/>
                </a:lnTo>
                <a:lnTo>
                  <a:pt x="2222208" y="4121704"/>
                </a:lnTo>
                <a:lnTo>
                  <a:pt x="2379789" y="4103569"/>
                </a:lnTo>
                <a:lnTo>
                  <a:pt x="2535868" y="4073344"/>
                </a:lnTo>
                <a:lnTo>
                  <a:pt x="2689693" y="4031029"/>
                </a:lnTo>
                <a:lnTo>
                  <a:pt x="2840513" y="3976625"/>
                </a:lnTo>
                <a:lnTo>
                  <a:pt x="2987578" y="3910131"/>
                </a:lnTo>
                <a:lnTo>
                  <a:pt x="3130136" y="3831546"/>
                </a:lnTo>
                <a:lnTo>
                  <a:pt x="3267436" y="3740872"/>
                </a:lnTo>
                <a:lnTo>
                  <a:pt x="3398726" y="3638108"/>
                </a:lnTo>
                <a:lnTo>
                  <a:pt x="3523256" y="3523254"/>
                </a:lnTo>
                <a:lnTo>
                  <a:pt x="3638111" y="3398724"/>
                </a:lnTo>
                <a:lnTo>
                  <a:pt x="3740875" y="3267434"/>
                </a:lnTo>
                <a:lnTo>
                  <a:pt x="3831550" y="3130134"/>
                </a:lnTo>
                <a:lnTo>
                  <a:pt x="3910134" y="2987577"/>
                </a:lnTo>
                <a:lnTo>
                  <a:pt x="3976629" y="2840512"/>
                </a:lnTo>
                <a:lnTo>
                  <a:pt x="4031034" y="2689691"/>
                </a:lnTo>
                <a:lnTo>
                  <a:pt x="4073349" y="2535866"/>
                </a:lnTo>
                <a:lnTo>
                  <a:pt x="4103574" y="2379787"/>
                </a:lnTo>
                <a:lnTo>
                  <a:pt x="4121708" y="2222206"/>
                </a:lnTo>
                <a:lnTo>
                  <a:pt x="4127753" y="2063874"/>
                </a:lnTo>
                <a:lnTo>
                  <a:pt x="4121708" y="1905542"/>
                </a:lnTo>
                <a:lnTo>
                  <a:pt x="4103574" y="1747961"/>
                </a:lnTo>
                <a:lnTo>
                  <a:pt x="4073349" y="1591882"/>
                </a:lnTo>
                <a:lnTo>
                  <a:pt x="4031034" y="1438057"/>
                </a:lnTo>
                <a:lnTo>
                  <a:pt x="3976629" y="1287236"/>
                </a:lnTo>
                <a:lnTo>
                  <a:pt x="3910134" y="1140171"/>
                </a:lnTo>
                <a:lnTo>
                  <a:pt x="3831550" y="997614"/>
                </a:lnTo>
                <a:lnTo>
                  <a:pt x="3740875" y="860314"/>
                </a:lnTo>
                <a:lnTo>
                  <a:pt x="3638111" y="729024"/>
                </a:lnTo>
                <a:lnTo>
                  <a:pt x="3523256" y="604494"/>
                </a:lnTo>
                <a:lnTo>
                  <a:pt x="3398726" y="489640"/>
                </a:lnTo>
                <a:lnTo>
                  <a:pt x="3267436" y="386876"/>
                </a:lnTo>
                <a:lnTo>
                  <a:pt x="3130136" y="296202"/>
                </a:lnTo>
                <a:lnTo>
                  <a:pt x="2987578" y="217618"/>
                </a:lnTo>
                <a:lnTo>
                  <a:pt x="2840513" y="151123"/>
                </a:lnTo>
                <a:lnTo>
                  <a:pt x="2689693" y="96719"/>
                </a:lnTo>
                <a:lnTo>
                  <a:pt x="2535868" y="54404"/>
                </a:lnTo>
                <a:lnTo>
                  <a:pt x="2379789" y="24179"/>
                </a:lnTo>
                <a:lnTo>
                  <a:pt x="2222208" y="6044"/>
                </a:lnTo>
                <a:lnTo>
                  <a:pt x="2063876" y="0"/>
                </a:lnTo>
                <a:close/>
              </a:path>
            </a:pathLst>
          </a:custGeom>
          <a:solidFill>
            <a:srgbClr val="00A1E0"/>
          </a:solidFill>
        </p:spPr>
        <p:txBody>
          <a:bodyPr wrap="square" lIns="0" tIns="0" rIns="0" bIns="0" rtlCol="0">
            <a:noAutofit/>
          </a:bodyPr>
          <a:lstStyle/>
          <a:p>
            <a:pPr defTabSz="457200"/>
            <a:endParaRPr>
              <a:solidFill>
                <a:srgbClr val="000000"/>
              </a:solidFill>
            </a:endParaRPr>
          </a:p>
        </p:txBody>
      </p:sp>
      <p:sp>
        <p:nvSpPr>
          <p:cNvPr id="40" name="object 10"/>
          <p:cNvSpPr/>
          <p:nvPr/>
        </p:nvSpPr>
        <p:spPr>
          <a:xfrm>
            <a:off x="6380528" y="3046789"/>
            <a:ext cx="637328" cy="849771"/>
          </a:xfrm>
          <a:custGeom>
            <a:avLst/>
            <a:gdLst/>
            <a:ahLst/>
            <a:cxnLst/>
            <a:rect l="l" t="t" r="r" b="b"/>
            <a:pathLst>
              <a:path w="1390729" h="1390729">
                <a:moveTo>
                  <a:pt x="695364" y="0"/>
                </a:moveTo>
                <a:lnTo>
                  <a:pt x="642019" y="2036"/>
                </a:lnTo>
                <a:lnTo>
                  <a:pt x="588926" y="8146"/>
                </a:lnTo>
                <a:lnTo>
                  <a:pt x="536340" y="18330"/>
                </a:lnTo>
                <a:lnTo>
                  <a:pt x="484512" y="32586"/>
                </a:lnTo>
                <a:lnTo>
                  <a:pt x="433697" y="50916"/>
                </a:lnTo>
                <a:lnTo>
                  <a:pt x="384147" y="73320"/>
                </a:lnTo>
                <a:lnTo>
                  <a:pt x="336116" y="99796"/>
                </a:lnTo>
                <a:lnTo>
                  <a:pt x="289856" y="130346"/>
                </a:lnTo>
                <a:lnTo>
                  <a:pt x="245621" y="164970"/>
                </a:lnTo>
                <a:lnTo>
                  <a:pt x="203663" y="203667"/>
                </a:lnTo>
                <a:lnTo>
                  <a:pt x="164967" y="245623"/>
                </a:lnTo>
                <a:lnTo>
                  <a:pt x="130344" y="289858"/>
                </a:lnTo>
                <a:lnTo>
                  <a:pt x="99795" y="336117"/>
                </a:lnTo>
                <a:lnTo>
                  <a:pt x="73319" y="384148"/>
                </a:lnTo>
                <a:lnTo>
                  <a:pt x="50915" y="433698"/>
                </a:lnTo>
                <a:lnTo>
                  <a:pt x="32586" y="484512"/>
                </a:lnTo>
                <a:lnTo>
                  <a:pt x="18329" y="536339"/>
                </a:lnTo>
                <a:lnTo>
                  <a:pt x="8146" y="588926"/>
                </a:lnTo>
                <a:lnTo>
                  <a:pt x="2036" y="642018"/>
                </a:lnTo>
                <a:lnTo>
                  <a:pt x="0" y="695364"/>
                </a:lnTo>
                <a:lnTo>
                  <a:pt x="2036" y="748710"/>
                </a:lnTo>
                <a:lnTo>
                  <a:pt x="8146" y="801802"/>
                </a:lnTo>
                <a:lnTo>
                  <a:pt x="18329" y="854389"/>
                </a:lnTo>
                <a:lnTo>
                  <a:pt x="32586" y="906216"/>
                </a:lnTo>
                <a:lnTo>
                  <a:pt x="50915" y="957030"/>
                </a:lnTo>
                <a:lnTo>
                  <a:pt x="73319" y="1006580"/>
                </a:lnTo>
                <a:lnTo>
                  <a:pt x="99795" y="1054610"/>
                </a:lnTo>
                <a:lnTo>
                  <a:pt x="130344" y="1100870"/>
                </a:lnTo>
                <a:lnTo>
                  <a:pt x="164967" y="1145104"/>
                </a:lnTo>
                <a:lnTo>
                  <a:pt x="203663" y="1187061"/>
                </a:lnTo>
                <a:lnTo>
                  <a:pt x="245621" y="1225758"/>
                </a:lnTo>
                <a:lnTo>
                  <a:pt x="289856" y="1260381"/>
                </a:lnTo>
                <a:lnTo>
                  <a:pt x="336116" y="1290931"/>
                </a:lnTo>
                <a:lnTo>
                  <a:pt x="384147" y="1317408"/>
                </a:lnTo>
                <a:lnTo>
                  <a:pt x="433697" y="1339812"/>
                </a:lnTo>
                <a:lnTo>
                  <a:pt x="484512" y="1358142"/>
                </a:lnTo>
                <a:lnTo>
                  <a:pt x="536340" y="1372399"/>
                </a:lnTo>
                <a:lnTo>
                  <a:pt x="588926" y="1382582"/>
                </a:lnTo>
                <a:lnTo>
                  <a:pt x="642019" y="1388692"/>
                </a:lnTo>
                <a:lnTo>
                  <a:pt x="695364" y="1390729"/>
                </a:lnTo>
                <a:lnTo>
                  <a:pt x="748710" y="1388692"/>
                </a:lnTo>
                <a:lnTo>
                  <a:pt x="801802" y="1382582"/>
                </a:lnTo>
                <a:lnTo>
                  <a:pt x="854389" y="1372399"/>
                </a:lnTo>
                <a:lnTo>
                  <a:pt x="906215" y="1358142"/>
                </a:lnTo>
                <a:lnTo>
                  <a:pt x="957030" y="1339812"/>
                </a:lnTo>
                <a:lnTo>
                  <a:pt x="1006579" y="1317408"/>
                </a:lnTo>
                <a:lnTo>
                  <a:pt x="1054609" y="1290931"/>
                </a:lnTo>
                <a:lnTo>
                  <a:pt x="1100868" y="1260381"/>
                </a:lnTo>
                <a:lnTo>
                  <a:pt x="1145102" y="1225758"/>
                </a:lnTo>
                <a:lnTo>
                  <a:pt x="1187058" y="1187061"/>
                </a:lnTo>
                <a:lnTo>
                  <a:pt x="1225755" y="1145104"/>
                </a:lnTo>
                <a:lnTo>
                  <a:pt x="1260379" y="1100870"/>
                </a:lnTo>
                <a:lnTo>
                  <a:pt x="1290930" y="1054610"/>
                </a:lnTo>
                <a:lnTo>
                  <a:pt x="1317408" y="1006580"/>
                </a:lnTo>
                <a:lnTo>
                  <a:pt x="1339811" y="957030"/>
                </a:lnTo>
                <a:lnTo>
                  <a:pt x="1358142" y="906216"/>
                </a:lnTo>
                <a:lnTo>
                  <a:pt x="1372399" y="854389"/>
                </a:lnTo>
                <a:lnTo>
                  <a:pt x="1382583" y="801802"/>
                </a:lnTo>
                <a:lnTo>
                  <a:pt x="1388693" y="748710"/>
                </a:lnTo>
                <a:lnTo>
                  <a:pt x="1390729" y="695364"/>
                </a:lnTo>
                <a:lnTo>
                  <a:pt x="1388693" y="642018"/>
                </a:lnTo>
                <a:lnTo>
                  <a:pt x="1382583" y="588926"/>
                </a:lnTo>
                <a:lnTo>
                  <a:pt x="1372399" y="536339"/>
                </a:lnTo>
                <a:lnTo>
                  <a:pt x="1358142" y="484512"/>
                </a:lnTo>
                <a:lnTo>
                  <a:pt x="1339811" y="433698"/>
                </a:lnTo>
                <a:lnTo>
                  <a:pt x="1317408" y="384148"/>
                </a:lnTo>
                <a:lnTo>
                  <a:pt x="1290930" y="336117"/>
                </a:lnTo>
                <a:lnTo>
                  <a:pt x="1260379" y="289858"/>
                </a:lnTo>
                <a:lnTo>
                  <a:pt x="1225755" y="245623"/>
                </a:lnTo>
                <a:lnTo>
                  <a:pt x="1187058" y="203667"/>
                </a:lnTo>
                <a:lnTo>
                  <a:pt x="1145102" y="164970"/>
                </a:lnTo>
                <a:lnTo>
                  <a:pt x="1100868" y="130346"/>
                </a:lnTo>
                <a:lnTo>
                  <a:pt x="1054609" y="99796"/>
                </a:lnTo>
                <a:lnTo>
                  <a:pt x="1006579" y="73320"/>
                </a:lnTo>
                <a:lnTo>
                  <a:pt x="957030" y="50916"/>
                </a:lnTo>
                <a:lnTo>
                  <a:pt x="906215" y="32586"/>
                </a:lnTo>
                <a:lnTo>
                  <a:pt x="854389" y="18330"/>
                </a:lnTo>
                <a:lnTo>
                  <a:pt x="801802" y="8146"/>
                </a:lnTo>
                <a:lnTo>
                  <a:pt x="748710" y="2036"/>
                </a:lnTo>
                <a:lnTo>
                  <a:pt x="695364" y="0"/>
                </a:lnTo>
                <a:close/>
              </a:path>
            </a:pathLst>
          </a:custGeom>
          <a:solidFill>
            <a:srgbClr val="6DC24A"/>
          </a:solidFill>
        </p:spPr>
        <p:txBody>
          <a:bodyPr wrap="square" lIns="0" tIns="0" rIns="0" bIns="0" rtlCol="0">
            <a:noAutofit/>
          </a:bodyPr>
          <a:lstStyle/>
          <a:p>
            <a:pPr defTabSz="457200"/>
            <a:endParaRPr>
              <a:solidFill>
                <a:srgbClr val="000000"/>
              </a:solidFill>
            </a:endParaRPr>
          </a:p>
        </p:txBody>
      </p:sp>
      <p:sp>
        <p:nvSpPr>
          <p:cNvPr id="41" name="object 11"/>
          <p:cNvSpPr/>
          <p:nvPr/>
        </p:nvSpPr>
        <p:spPr>
          <a:xfrm>
            <a:off x="5949930" y="481979"/>
            <a:ext cx="579139" cy="772185"/>
          </a:xfrm>
          <a:custGeom>
            <a:avLst/>
            <a:gdLst/>
            <a:ahLst/>
            <a:cxnLst/>
            <a:rect l="l" t="t" r="r" b="b"/>
            <a:pathLst>
              <a:path w="1263752" h="1263753">
                <a:moveTo>
                  <a:pt x="631876" y="0"/>
                </a:moveTo>
                <a:lnTo>
                  <a:pt x="583400" y="1850"/>
                </a:lnTo>
                <a:lnTo>
                  <a:pt x="535155" y="7402"/>
                </a:lnTo>
                <a:lnTo>
                  <a:pt x="487369" y="16656"/>
                </a:lnTo>
                <a:lnTo>
                  <a:pt x="440274" y="29611"/>
                </a:lnTo>
                <a:lnTo>
                  <a:pt x="394098" y="46268"/>
                </a:lnTo>
                <a:lnTo>
                  <a:pt x="349072" y="66626"/>
                </a:lnTo>
                <a:lnTo>
                  <a:pt x="305426" y="90685"/>
                </a:lnTo>
                <a:lnTo>
                  <a:pt x="263390" y="118446"/>
                </a:lnTo>
                <a:lnTo>
                  <a:pt x="223194" y="149908"/>
                </a:lnTo>
                <a:lnTo>
                  <a:pt x="185067" y="185072"/>
                </a:lnTo>
                <a:lnTo>
                  <a:pt x="149904" y="223198"/>
                </a:lnTo>
                <a:lnTo>
                  <a:pt x="118443" y="263394"/>
                </a:lnTo>
                <a:lnTo>
                  <a:pt x="90683" y="305429"/>
                </a:lnTo>
                <a:lnTo>
                  <a:pt x="66624" y="349075"/>
                </a:lnTo>
                <a:lnTo>
                  <a:pt x="46266" y="394100"/>
                </a:lnTo>
                <a:lnTo>
                  <a:pt x="29610" y="440276"/>
                </a:lnTo>
                <a:lnTo>
                  <a:pt x="16656" y="487371"/>
                </a:lnTo>
                <a:lnTo>
                  <a:pt x="7402" y="535156"/>
                </a:lnTo>
                <a:lnTo>
                  <a:pt x="1850" y="583401"/>
                </a:lnTo>
                <a:lnTo>
                  <a:pt x="0" y="631876"/>
                </a:lnTo>
                <a:lnTo>
                  <a:pt x="1850" y="680351"/>
                </a:lnTo>
                <a:lnTo>
                  <a:pt x="7402" y="728596"/>
                </a:lnTo>
                <a:lnTo>
                  <a:pt x="16656" y="776381"/>
                </a:lnTo>
                <a:lnTo>
                  <a:pt x="29610" y="823477"/>
                </a:lnTo>
                <a:lnTo>
                  <a:pt x="46266" y="869652"/>
                </a:lnTo>
                <a:lnTo>
                  <a:pt x="66624" y="914677"/>
                </a:lnTo>
                <a:lnTo>
                  <a:pt x="90683" y="958323"/>
                </a:lnTo>
                <a:lnTo>
                  <a:pt x="118443" y="1000358"/>
                </a:lnTo>
                <a:lnTo>
                  <a:pt x="149904" y="1040554"/>
                </a:lnTo>
                <a:lnTo>
                  <a:pt x="185067" y="1078680"/>
                </a:lnTo>
                <a:lnTo>
                  <a:pt x="223194" y="1113844"/>
                </a:lnTo>
                <a:lnTo>
                  <a:pt x="263390" y="1145306"/>
                </a:lnTo>
                <a:lnTo>
                  <a:pt x="305426" y="1173067"/>
                </a:lnTo>
                <a:lnTo>
                  <a:pt x="349072" y="1197127"/>
                </a:lnTo>
                <a:lnTo>
                  <a:pt x="394098" y="1217485"/>
                </a:lnTo>
                <a:lnTo>
                  <a:pt x="440274" y="1234141"/>
                </a:lnTo>
                <a:lnTo>
                  <a:pt x="487369" y="1247096"/>
                </a:lnTo>
                <a:lnTo>
                  <a:pt x="535155" y="1256350"/>
                </a:lnTo>
                <a:lnTo>
                  <a:pt x="583400" y="1261902"/>
                </a:lnTo>
                <a:lnTo>
                  <a:pt x="631876" y="1263753"/>
                </a:lnTo>
                <a:lnTo>
                  <a:pt x="680351" y="1261902"/>
                </a:lnTo>
                <a:lnTo>
                  <a:pt x="728596" y="1256350"/>
                </a:lnTo>
                <a:lnTo>
                  <a:pt x="776382" y="1247096"/>
                </a:lnTo>
                <a:lnTo>
                  <a:pt x="823477" y="1234141"/>
                </a:lnTo>
                <a:lnTo>
                  <a:pt x="869653" y="1217485"/>
                </a:lnTo>
                <a:lnTo>
                  <a:pt x="914679" y="1197127"/>
                </a:lnTo>
                <a:lnTo>
                  <a:pt x="958325" y="1173067"/>
                </a:lnTo>
                <a:lnTo>
                  <a:pt x="1000361" y="1145306"/>
                </a:lnTo>
                <a:lnTo>
                  <a:pt x="1040557" y="1113844"/>
                </a:lnTo>
                <a:lnTo>
                  <a:pt x="1078684" y="1078680"/>
                </a:lnTo>
                <a:lnTo>
                  <a:pt x="1113847" y="1040554"/>
                </a:lnTo>
                <a:lnTo>
                  <a:pt x="1145308" y="1000358"/>
                </a:lnTo>
                <a:lnTo>
                  <a:pt x="1173068" y="958323"/>
                </a:lnTo>
                <a:lnTo>
                  <a:pt x="1197127" y="914677"/>
                </a:lnTo>
                <a:lnTo>
                  <a:pt x="1217485" y="869652"/>
                </a:lnTo>
                <a:lnTo>
                  <a:pt x="1234141" y="823477"/>
                </a:lnTo>
                <a:lnTo>
                  <a:pt x="1247096" y="776381"/>
                </a:lnTo>
                <a:lnTo>
                  <a:pt x="1256349" y="728596"/>
                </a:lnTo>
                <a:lnTo>
                  <a:pt x="1261901" y="680351"/>
                </a:lnTo>
                <a:lnTo>
                  <a:pt x="1263752" y="631876"/>
                </a:lnTo>
                <a:lnTo>
                  <a:pt x="1261901" y="583401"/>
                </a:lnTo>
                <a:lnTo>
                  <a:pt x="1256349" y="535156"/>
                </a:lnTo>
                <a:lnTo>
                  <a:pt x="1247096" y="487371"/>
                </a:lnTo>
                <a:lnTo>
                  <a:pt x="1234141" y="440276"/>
                </a:lnTo>
                <a:lnTo>
                  <a:pt x="1217485" y="394100"/>
                </a:lnTo>
                <a:lnTo>
                  <a:pt x="1197127" y="349075"/>
                </a:lnTo>
                <a:lnTo>
                  <a:pt x="1173068" y="305429"/>
                </a:lnTo>
                <a:lnTo>
                  <a:pt x="1145308" y="263394"/>
                </a:lnTo>
                <a:lnTo>
                  <a:pt x="1113847" y="223198"/>
                </a:lnTo>
                <a:lnTo>
                  <a:pt x="1078684" y="185072"/>
                </a:lnTo>
                <a:lnTo>
                  <a:pt x="1040557" y="149908"/>
                </a:lnTo>
                <a:lnTo>
                  <a:pt x="1000361" y="118446"/>
                </a:lnTo>
                <a:lnTo>
                  <a:pt x="958325" y="90685"/>
                </a:lnTo>
                <a:lnTo>
                  <a:pt x="914679" y="66626"/>
                </a:lnTo>
                <a:lnTo>
                  <a:pt x="869653" y="46268"/>
                </a:lnTo>
                <a:lnTo>
                  <a:pt x="823477" y="29611"/>
                </a:lnTo>
                <a:lnTo>
                  <a:pt x="776382" y="16656"/>
                </a:lnTo>
                <a:lnTo>
                  <a:pt x="728596" y="7402"/>
                </a:lnTo>
                <a:lnTo>
                  <a:pt x="680351" y="1850"/>
                </a:lnTo>
                <a:lnTo>
                  <a:pt x="631876" y="0"/>
                </a:lnTo>
                <a:close/>
              </a:path>
            </a:pathLst>
          </a:custGeom>
          <a:solidFill>
            <a:srgbClr val="EE3340"/>
          </a:solidFill>
        </p:spPr>
        <p:txBody>
          <a:bodyPr wrap="square" lIns="0" tIns="0" rIns="0" bIns="0" rtlCol="0">
            <a:noAutofit/>
          </a:bodyPr>
          <a:lstStyle/>
          <a:p>
            <a:pPr defTabSz="457200"/>
            <a:endParaRPr>
              <a:solidFill>
                <a:srgbClr val="000000"/>
              </a:solidFill>
            </a:endParaRPr>
          </a:p>
        </p:txBody>
      </p:sp>
      <p:sp>
        <p:nvSpPr>
          <p:cNvPr id="15" name="object 9"/>
          <p:cNvSpPr/>
          <p:nvPr userDrawn="1"/>
        </p:nvSpPr>
        <p:spPr>
          <a:xfrm>
            <a:off x="4987214" y="4060012"/>
            <a:ext cx="641535" cy="855381"/>
          </a:xfrm>
          <a:custGeom>
            <a:avLst/>
            <a:gdLst/>
            <a:ahLst/>
            <a:cxnLst/>
            <a:rect l="l" t="t" r="r" b="b"/>
            <a:pathLst>
              <a:path w="1880363" h="1880367">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3"/>
                </a:lnTo>
                <a:lnTo>
                  <a:pt x="2753" y="1012310"/>
                </a:lnTo>
                <a:lnTo>
                  <a:pt x="11014" y="1084095"/>
                </a:lnTo>
                <a:lnTo>
                  <a:pt x="24783" y="1155196"/>
                </a:lnTo>
                <a:lnTo>
                  <a:pt x="44059" y="1225270"/>
                </a:lnTo>
                <a:lnTo>
                  <a:pt x="68843" y="1293975"/>
                </a:lnTo>
                <a:lnTo>
                  <a:pt x="99134" y="1360969"/>
                </a:lnTo>
                <a:lnTo>
                  <a:pt x="134933" y="1425911"/>
                </a:lnTo>
                <a:lnTo>
                  <a:pt x="176239" y="1488456"/>
                </a:lnTo>
                <a:lnTo>
                  <a:pt x="223052" y="1548265"/>
                </a:lnTo>
                <a:lnTo>
                  <a:pt x="275373" y="1604993"/>
                </a:lnTo>
                <a:lnTo>
                  <a:pt x="332102" y="1657314"/>
                </a:lnTo>
                <a:lnTo>
                  <a:pt x="391911" y="1704128"/>
                </a:lnTo>
                <a:lnTo>
                  <a:pt x="454457" y="1745434"/>
                </a:lnTo>
                <a:lnTo>
                  <a:pt x="519398" y="1781232"/>
                </a:lnTo>
                <a:lnTo>
                  <a:pt x="586392" y="1811523"/>
                </a:lnTo>
                <a:lnTo>
                  <a:pt x="655098" y="1836307"/>
                </a:lnTo>
                <a:lnTo>
                  <a:pt x="725172" y="1855583"/>
                </a:lnTo>
                <a:lnTo>
                  <a:pt x="796273" y="1869352"/>
                </a:lnTo>
                <a:lnTo>
                  <a:pt x="868058" y="1877613"/>
                </a:lnTo>
                <a:lnTo>
                  <a:pt x="940185" y="1880367"/>
                </a:lnTo>
                <a:lnTo>
                  <a:pt x="1012312" y="1877613"/>
                </a:lnTo>
                <a:lnTo>
                  <a:pt x="1084097" y="1869352"/>
                </a:lnTo>
                <a:lnTo>
                  <a:pt x="1155197" y="1855583"/>
                </a:lnTo>
                <a:lnTo>
                  <a:pt x="1225271" y="1836307"/>
                </a:lnTo>
                <a:lnTo>
                  <a:pt x="1293976" y="1811523"/>
                </a:lnTo>
                <a:lnTo>
                  <a:pt x="1360970" y="1781232"/>
                </a:lnTo>
                <a:lnTo>
                  <a:pt x="1425911" y="1745434"/>
                </a:lnTo>
                <a:lnTo>
                  <a:pt x="1488456" y="1704128"/>
                </a:lnTo>
                <a:lnTo>
                  <a:pt x="1548264" y="1657314"/>
                </a:lnTo>
                <a:lnTo>
                  <a:pt x="1604992" y="1604993"/>
                </a:lnTo>
                <a:lnTo>
                  <a:pt x="1657313" y="1548265"/>
                </a:lnTo>
                <a:lnTo>
                  <a:pt x="1704126" y="1488456"/>
                </a:lnTo>
                <a:lnTo>
                  <a:pt x="1745432" y="1425911"/>
                </a:lnTo>
                <a:lnTo>
                  <a:pt x="1781230" y="1360969"/>
                </a:lnTo>
                <a:lnTo>
                  <a:pt x="1811521" y="1293975"/>
                </a:lnTo>
                <a:lnTo>
                  <a:pt x="1836304" y="1225270"/>
                </a:lnTo>
                <a:lnTo>
                  <a:pt x="1855580" y="1155196"/>
                </a:lnTo>
                <a:lnTo>
                  <a:pt x="1869349" y="1084095"/>
                </a:lnTo>
                <a:lnTo>
                  <a:pt x="1877610" y="1012310"/>
                </a:lnTo>
                <a:lnTo>
                  <a:pt x="1880363" y="940183"/>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rgbClr val="0D356E"/>
          </a:solidFill>
        </p:spPr>
        <p:txBody>
          <a:bodyPr wrap="square" lIns="0" tIns="0" rIns="0" bIns="0" rtlCol="0">
            <a:noAutofit/>
          </a:bodyPr>
          <a:lstStyle/>
          <a:p>
            <a:pPr defTabSz="457200"/>
            <a:endParaRPr>
              <a:solidFill>
                <a:srgbClr val="000000"/>
              </a:solidFill>
            </a:endParaRPr>
          </a:p>
        </p:txBody>
      </p:sp>
      <p:cxnSp>
        <p:nvCxnSpPr>
          <p:cNvPr id="17"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21" name="Picture 2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67457" y="5125860"/>
            <a:ext cx="1314000" cy="1471208"/>
          </a:xfrm>
          <a:prstGeom prst="rect">
            <a:avLst/>
          </a:prstGeom>
        </p:spPr>
      </p:pic>
      <p:sp>
        <p:nvSpPr>
          <p:cNvPr id="16" name="Title 1"/>
          <p:cNvSpPr>
            <a:spLocks noGrp="1"/>
          </p:cNvSpPr>
          <p:nvPr>
            <p:ph type="ctrTitle" hasCustomPrompt="1"/>
          </p:nvPr>
        </p:nvSpPr>
        <p:spPr>
          <a:xfrm>
            <a:off x="713836" y="1219200"/>
            <a:ext cx="6946900" cy="1625600"/>
          </a:xfrm>
          <a:prstGeom prst="rect">
            <a:avLst/>
          </a:prstGeom>
        </p:spPr>
        <p:txBody>
          <a:bodyPr vert="horz" wrap="square" lIns="0" tIns="0" rIns="0" bIns="0" rtlCol="0">
            <a:noAutofit/>
          </a:bodyPr>
          <a:lstStyle>
            <a:lvl1pPr>
              <a:defRPr lang="en-US" sz="3600" spc="-55" dirty="0">
                <a:solidFill>
                  <a:srgbClr val="0D356E"/>
                </a:solidFill>
                <a:latin typeface="+mn-lt"/>
              </a:defRPr>
            </a:lvl1pPr>
          </a:lstStyle>
          <a:p>
            <a:pPr marL="15394"/>
            <a:r>
              <a:rPr lang="en-US" sz="3600" b="1" u="sng" spc="-55">
                <a:solidFill>
                  <a:srgbClr val="0D356E"/>
                </a:solidFill>
                <a:latin typeface="+mn-lt"/>
                <a:cs typeface="Arial"/>
              </a:rPr>
              <a:t>Headline placeholder</a:t>
            </a:r>
            <a:br>
              <a:rPr lang="en-US" sz="3600" b="1" u="sng" spc="-55">
                <a:solidFill>
                  <a:srgbClr val="0D356E"/>
                </a:solidFill>
                <a:latin typeface="+mn-lt"/>
                <a:cs typeface="Arial"/>
              </a:rPr>
            </a:br>
            <a:r>
              <a:rPr lang="en-US" sz="3600" b="1" u="sng" spc="-36">
                <a:solidFill>
                  <a:srgbClr val="0D356E"/>
                </a:solidFill>
                <a:latin typeface="+mn-lt"/>
                <a:cs typeface="Arial"/>
              </a:rPr>
              <a:t>i</a:t>
            </a:r>
            <a:r>
              <a:rPr lang="en-US" sz="3600" b="1" u="sng" spc="-67">
                <a:solidFill>
                  <a:srgbClr val="0D356E"/>
                </a:solidFill>
                <a:latin typeface="+mn-lt"/>
                <a:cs typeface="Arial"/>
              </a:rPr>
              <a:t>n</a:t>
            </a:r>
            <a:r>
              <a:rPr lang="en-US" sz="3600" b="1" u="sng" spc="-6">
                <a:solidFill>
                  <a:srgbClr val="0D356E"/>
                </a:solidFill>
                <a:latin typeface="+mn-lt"/>
                <a:cs typeface="Arial"/>
              </a:rPr>
              <a:t> </a:t>
            </a:r>
            <a:r>
              <a:rPr lang="en-US" sz="3600" b="1" u="sng" spc="-36">
                <a:solidFill>
                  <a:srgbClr val="0D356E"/>
                </a:solidFill>
                <a:latin typeface="+mn-lt"/>
                <a:cs typeface="Arial"/>
              </a:rPr>
              <a:t>t</a:t>
            </a:r>
            <a:r>
              <a:rPr lang="en-US" sz="3600" b="1" u="sng" spc="-85">
                <a:solidFill>
                  <a:srgbClr val="0D356E"/>
                </a:solidFill>
                <a:latin typeface="+mn-lt"/>
                <a:cs typeface="Arial"/>
              </a:rPr>
              <a:t>w</a:t>
            </a:r>
            <a:r>
              <a:rPr lang="en-US" sz="3600" b="1" u="sng" spc="-67">
                <a:solidFill>
                  <a:srgbClr val="0D356E"/>
                </a:solidFill>
                <a:latin typeface="+mn-lt"/>
                <a:cs typeface="Arial"/>
              </a:rPr>
              <a:t>o</a:t>
            </a:r>
            <a:r>
              <a:rPr lang="en-US" sz="3600" b="1" u="sng" spc="-6">
                <a:solidFill>
                  <a:srgbClr val="0D356E"/>
                </a:solidFill>
                <a:latin typeface="+mn-lt"/>
                <a:cs typeface="Arial"/>
              </a:rPr>
              <a:t> </a:t>
            </a:r>
            <a:r>
              <a:rPr lang="en-US" sz="3600" b="1" u="sng" spc="-36">
                <a:solidFill>
                  <a:srgbClr val="0D356E"/>
                </a:solidFill>
                <a:latin typeface="+mn-lt"/>
                <a:cs typeface="Arial"/>
              </a:rPr>
              <a:t>li</a:t>
            </a:r>
            <a:r>
              <a:rPr lang="en-US" sz="3600" b="1" u="sng" spc="-73">
                <a:solidFill>
                  <a:srgbClr val="0D356E"/>
                </a:solidFill>
                <a:latin typeface="+mn-lt"/>
                <a:cs typeface="Arial"/>
              </a:rPr>
              <a:t>n</a:t>
            </a:r>
            <a:r>
              <a:rPr lang="en-US" sz="3600" b="1" u="sng" spc="-61">
                <a:solidFill>
                  <a:srgbClr val="0D356E"/>
                </a:solidFill>
                <a:latin typeface="+mn-lt"/>
                <a:cs typeface="Arial"/>
              </a:rPr>
              <a:t>es</a:t>
            </a:r>
            <a:endParaRPr lang="en-US" sz="3600" u="sng">
              <a:latin typeface="+mn-lt"/>
              <a:cs typeface="Arial"/>
            </a:endParaRPr>
          </a:p>
        </p:txBody>
      </p:sp>
      <p:sp>
        <p:nvSpPr>
          <p:cNvPr id="24" name="Text Placeholder 2"/>
          <p:cNvSpPr>
            <a:spLocks noGrp="1"/>
          </p:cNvSpPr>
          <p:nvPr>
            <p:ph type="body" sz="quarter" idx="10" hasCustomPrompt="1"/>
          </p:nvPr>
        </p:nvSpPr>
        <p:spPr>
          <a:xfrm>
            <a:off x="70941" y="3088351"/>
            <a:ext cx="4314029" cy="278304"/>
          </a:xfrm>
        </p:spPr>
        <p:txBody>
          <a:bodyPr/>
          <a:lstStyle>
            <a:lvl1pPr marL="15394" indent="0" algn="ctr" defTabSz="457200" rtl="0" eaLnBrk="1" latinLnBrk="0" hangingPunct="1">
              <a:lnSpc>
                <a:spcPct val="90000"/>
              </a:lnSpc>
              <a:spcBef>
                <a:spcPts val="2000"/>
              </a:spcBef>
              <a:buFont typeface="Arial" panose="020B0604020202020204" pitchFamily="34" charset="0"/>
              <a:buNone/>
              <a:defRPr lang="en-US" sz="1050" b="1" kern="1200" dirty="0">
                <a:solidFill>
                  <a:srgbClr val="0D356E"/>
                </a:solidFill>
                <a:latin typeface="+mn-lt"/>
                <a:ea typeface="+mn-ea"/>
                <a:cs typeface="Arial"/>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marL="15394" algn="ctr"/>
            <a:r>
              <a:rPr lang="en-US" sz="1050" b="1" err="1">
                <a:solidFill>
                  <a:srgbClr val="0D356E"/>
                </a:solidFill>
                <a:latin typeface="+mn-lt"/>
                <a:cs typeface="Arial"/>
              </a:rPr>
              <a:t>Subheadline</a:t>
            </a:r>
            <a:r>
              <a:rPr lang="en-US" sz="1050" b="1" spc="6">
                <a:solidFill>
                  <a:srgbClr val="0D356E"/>
                </a:solidFill>
                <a:latin typeface="+mn-lt"/>
                <a:cs typeface="Arial"/>
              </a:rPr>
              <a:t> </a:t>
            </a:r>
            <a:r>
              <a:rPr lang="en-US" sz="1050" b="1">
                <a:solidFill>
                  <a:srgbClr val="0D356E"/>
                </a:solidFill>
                <a:latin typeface="+mn-lt"/>
                <a:cs typeface="Arial"/>
              </a:rPr>
              <a:t>or</a:t>
            </a:r>
            <a:r>
              <a:rPr lang="en-US" sz="1050" b="1" spc="6">
                <a:solidFill>
                  <a:srgbClr val="0D356E"/>
                </a:solidFill>
                <a:latin typeface="+mn-lt"/>
                <a:cs typeface="Arial"/>
              </a:rPr>
              <a:t> </a:t>
            </a:r>
            <a:r>
              <a:rPr lang="en-US" sz="1050" b="1">
                <a:solidFill>
                  <a:srgbClr val="0D356E"/>
                </a:solidFill>
                <a:latin typeface="+mn-lt"/>
                <a:cs typeface="Arial"/>
              </a:rPr>
              <a:t>supportive</a:t>
            </a:r>
            <a:r>
              <a:rPr lang="en-US" sz="1050" b="1" spc="6">
                <a:solidFill>
                  <a:srgbClr val="0D356E"/>
                </a:solidFill>
                <a:latin typeface="+mn-lt"/>
                <a:cs typeface="Arial"/>
              </a:rPr>
              <a:t> </a:t>
            </a:r>
            <a:r>
              <a:rPr lang="en-US" sz="1050" b="1">
                <a:solidFill>
                  <a:srgbClr val="0D356E"/>
                </a:solidFill>
                <a:latin typeface="+mn-lt"/>
                <a:cs typeface="Arial"/>
              </a:rPr>
              <a:t>text</a:t>
            </a:r>
          </a:p>
        </p:txBody>
      </p:sp>
      <p:sp>
        <p:nvSpPr>
          <p:cNvPr id="27" name="Text Placeholder 2"/>
          <p:cNvSpPr>
            <a:spLocks noGrp="1"/>
          </p:cNvSpPr>
          <p:nvPr>
            <p:ph type="body" sz="quarter" idx="11" hasCustomPrompt="1"/>
          </p:nvPr>
        </p:nvSpPr>
        <p:spPr>
          <a:xfrm>
            <a:off x="190500" y="3409760"/>
            <a:ext cx="4051300" cy="677333"/>
          </a:xfrm>
        </p:spPr>
        <p:txBody>
          <a:bodyPr/>
          <a:lstStyle>
            <a:lvl1pPr marL="15394" indent="0" algn="ctr" defTabSz="1828800" rtl="0" eaLnBrk="1" latinLnBrk="0" hangingPunct="1">
              <a:lnSpc>
                <a:spcPct val="100000"/>
              </a:lnSpc>
              <a:spcBef>
                <a:spcPts val="0"/>
              </a:spcBef>
              <a:buFont typeface="Arial" panose="020B0604020202020204" pitchFamily="34" charset="0"/>
              <a:buNone/>
              <a:defRPr lang="en-US" sz="1050" kern="1200" spc="6" dirty="0">
                <a:solidFill>
                  <a:srgbClr val="0D356E"/>
                </a:solidFill>
                <a:latin typeface="+mn-lt"/>
                <a:ea typeface="+mn-ea"/>
                <a:cs typeface="Arial"/>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marL="15394" algn="ctr"/>
            <a:r>
              <a:rPr lang="en-US" sz="1050">
                <a:solidFill>
                  <a:srgbClr val="0D356E"/>
                </a:solidFill>
                <a:latin typeface="+mn-lt"/>
                <a:cs typeface="Arial"/>
              </a:rPr>
              <a:t>Lorem</a:t>
            </a:r>
            <a:r>
              <a:rPr lang="en-US" sz="1050" spc="6">
                <a:solidFill>
                  <a:srgbClr val="0D356E"/>
                </a:solidFill>
                <a:latin typeface="+mn-lt"/>
                <a:cs typeface="Arial"/>
              </a:rPr>
              <a:t> ipsum </a:t>
            </a:r>
            <a:r>
              <a:rPr lang="en-US" sz="1050">
                <a:solidFill>
                  <a:srgbClr val="0D356E"/>
                </a:solidFill>
                <a:latin typeface="+mn-lt"/>
                <a:cs typeface="Arial"/>
              </a:rPr>
              <a:t>do</a:t>
            </a:r>
            <a:r>
              <a:rPr lang="en-US" sz="1050" spc="6">
                <a:solidFill>
                  <a:srgbClr val="0D356E"/>
                </a:solidFill>
                <a:latin typeface="+mn-lt"/>
                <a:cs typeface="Arial"/>
              </a:rPr>
              <a:t>lor </a:t>
            </a:r>
            <a:r>
              <a:rPr lang="en-US" sz="1050">
                <a:solidFill>
                  <a:srgbClr val="0D356E"/>
                </a:solidFill>
                <a:latin typeface="+mn-lt"/>
                <a:cs typeface="Arial"/>
              </a:rPr>
              <a:t>sit</a:t>
            </a:r>
            <a:r>
              <a:rPr lang="en-US" sz="1050" spc="6">
                <a:solidFill>
                  <a:srgbClr val="0D356E"/>
                </a:solidFill>
                <a:latin typeface="+mn-lt"/>
                <a:cs typeface="Arial"/>
              </a:rPr>
              <a:t> </a:t>
            </a:r>
            <a:r>
              <a:rPr lang="en-US" sz="1050" err="1">
                <a:solidFill>
                  <a:srgbClr val="0D356E"/>
                </a:solidFill>
                <a:latin typeface="+mn-lt"/>
                <a:cs typeface="Arial"/>
              </a:rPr>
              <a:t>amet</a:t>
            </a:r>
            <a:r>
              <a:rPr lang="en-US" sz="1050">
                <a:solidFill>
                  <a:srgbClr val="0D356E"/>
                </a:solidFill>
                <a:latin typeface="+mn-lt"/>
                <a:cs typeface="Arial"/>
              </a:rPr>
              <a:t>,</a:t>
            </a:r>
            <a:r>
              <a:rPr lang="en-US" sz="1050" spc="6">
                <a:solidFill>
                  <a:srgbClr val="0D356E"/>
                </a:solidFill>
                <a:latin typeface="+mn-lt"/>
                <a:cs typeface="Arial"/>
              </a:rPr>
              <a:t> </a:t>
            </a:r>
            <a:r>
              <a:rPr lang="en-US" sz="1050" err="1">
                <a:solidFill>
                  <a:srgbClr val="0D356E"/>
                </a:solidFill>
                <a:latin typeface="+mn-lt"/>
                <a:cs typeface="Arial"/>
              </a:rPr>
              <a:t>consectetur</a:t>
            </a:r>
            <a:r>
              <a:rPr lang="en-US" sz="1050" spc="6">
                <a:solidFill>
                  <a:srgbClr val="0D356E"/>
                </a:solidFill>
                <a:latin typeface="+mn-lt"/>
                <a:cs typeface="Arial"/>
              </a:rPr>
              <a:t> </a:t>
            </a:r>
            <a:r>
              <a:rPr lang="en-US" sz="1050" err="1">
                <a:solidFill>
                  <a:srgbClr val="0D356E"/>
                </a:solidFill>
                <a:latin typeface="+mn-lt"/>
                <a:cs typeface="Arial"/>
              </a:rPr>
              <a:t>ad</a:t>
            </a:r>
            <a:r>
              <a:rPr lang="en-US" sz="1050" spc="6" err="1">
                <a:solidFill>
                  <a:srgbClr val="0D356E"/>
                </a:solidFill>
                <a:latin typeface="+mn-lt"/>
                <a:cs typeface="Arial"/>
              </a:rPr>
              <a:t>ipiscing</a:t>
            </a:r>
            <a:r>
              <a:rPr lang="en-US" sz="1050" spc="6">
                <a:solidFill>
                  <a:srgbClr val="0D356E"/>
                </a:solidFill>
                <a:latin typeface="+mn-lt"/>
                <a:cs typeface="Arial"/>
              </a:rPr>
              <a:t> </a:t>
            </a:r>
            <a:r>
              <a:rPr lang="en-US" sz="1050" err="1">
                <a:solidFill>
                  <a:srgbClr val="0D356E"/>
                </a:solidFill>
                <a:latin typeface="+mn-lt"/>
                <a:cs typeface="Arial"/>
              </a:rPr>
              <a:t>e</a:t>
            </a:r>
            <a:r>
              <a:rPr lang="en-US" sz="1050" spc="6" err="1">
                <a:solidFill>
                  <a:srgbClr val="0D356E"/>
                </a:solidFill>
                <a:latin typeface="+mn-lt"/>
                <a:cs typeface="Arial"/>
              </a:rPr>
              <a:t>lit</a:t>
            </a:r>
            <a:r>
              <a:rPr lang="en-US" sz="1050" spc="6">
                <a:solidFill>
                  <a:srgbClr val="0D356E"/>
                </a:solidFill>
                <a:latin typeface="+mn-lt"/>
                <a:cs typeface="Arial"/>
              </a:rPr>
              <a:t>. </a:t>
            </a:r>
            <a:br>
              <a:rPr lang="en-US" sz="1050" spc="6">
                <a:solidFill>
                  <a:srgbClr val="0D356E"/>
                </a:solidFill>
                <a:latin typeface="+mn-lt"/>
                <a:cs typeface="Arial"/>
              </a:rPr>
            </a:br>
            <a:r>
              <a:rPr lang="en-US" sz="1050" spc="6" err="1">
                <a:solidFill>
                  <a:srgbClr val="0D356E"/>
                </a:solidFill>
                <a:latin typeface="+mn-lt"/>
                <a:cs typeface="Arial"/>
              </a:rPr>
              <a:t>Morbi</a:t>
            </a:r>
            <a:r>
              <a:rPr lang="en-US" sz="1050" spc="6">
                <a:solidFill>
                  <a:srgbClr val="0D356E"/>
                </a:solidFill>
                <a:latin typeface="+mn-lt"/>
                <a:cs typeface="Arial"/>
              </a:rPr>
              <a:t> </a:t>
            </a:r>
            <a:r>
              <a:rPr lang="en-US" sz="1050">
                <a:solidFill>
                  <a:srgbClr val="0D356E"/>
                </a:solidFill>
                <a:latin typeface="+mn-lt"/>
                <a:cs typeface="Arial"/>
              </a:rPr>
              <a:t>at</a:t>
            </a:r>
            <a:r>
              <a:rPr lang="en-US" sz="1050" spc="6">
                <a:solidFill>
                  <a:srgbClr val="0D356E"/>
                </a:solidFill>
                <a:latin typeface="+mn-lt"/>
                <a:cs typeface="Arial"/>
              </a:rPr>
              <a:t> </a:t>
            </a:r>
            <a:r>
              <a:rPr lang="en-US" sz="1050">
                <a:solidFill>
                  <a:srgbClr val="0D356E"/>
                </a:solidFill>
                <a:latin typeface="+mn-lt"/>
                <a:cs typeface="Arial"/>
              </a:rPr>
              <a:t>mi</a:t>
            </a:r>
            <a:r>
              <a:rPr lang="en-US" sz="1050" spc="6">
                <a:solidFill>
                  <a:srgbClr val="0D356E"/>
                </a:solidFill>
                <a:latin typeface="+mn-lt"/>
                <a:cs typeface="Arial"/>
              </a:rPr>
              <a:t> </a:t>
            </a:r>
            <a:r>
              <a:rPr lang="en-US" sz="1050" err="1">
                <a:solidFill>
                  <a:srgbClr val="0D356E"/>
                </a:solidFill>
                <a:latin typeface="+mn-lt"/>
                <a:cs typeface="Arial"/>
              </a:rPr>
              <a:t>suscip</a:t>
            </a:r>
            <a:r>
              <a:rPr lang="en-US" sz="1050" spc="6" err="1">
                <a:solidFill>
                  <a:srgbClr val="0D356E"/>
                </a:solidFill>
                <a:latin typeface="+mn-lt"/>
                <a:cs typeface="Arial"/>
              </a:rPr>
              <a:t>it</a:t>
            </a:r>
            <a:r>
              <a:rPr lang="en-US" sz="1050" spc="6">
                <a:solidFill>
                  <a:srgbClr val="0D356E"/>
                </a:solidFill>
                <a:latin typeface="+mn-lt"/>
                <a:cs typeface="Arial"/>
              </a:rPr>
              <a:t>, </a:t>
            </a:r>
            <a:r>
              <a:rPr lang="en-US" sz="1050" err="1">
                <a:solidFill>
                  <a:srgbClr val="0D356E"/>
                </a:solidFill>
                <a:latin typeface="+mn-lt"/>
                <a:cs typeface="Arial"/>
              </a:rPr>
              <a:t>dap</a:t>
            </a:r>
            <a:r>
              <a:rPr lang="en-US" sz="1050" spc="6" err="1">
                <a:solidFill>
                  <a:srgbClr val="0D356E"/>
                </a:solidFill>
                <a:latin typeface="+mn-lt"/>
                <a:cs typeface="Arial"/>
              </a:rPr>
              <a:t>ibus</a:t>
            </a:r>
            <a:r>
              <a:rPr lang="en-US" sz="1050" spc="6">
                <a:solidFill>
                  <a:srgbClr val="0D356E"/>
                </a:solidFill>
                <a:latin typeface="+mn-lt"/>
                <a:cs typeface="Arial"/>
              </a:rPr>
              <a:t> </a:t>
            </a:r>
            <a:r>
              <a:rPr lang="en-US" sz="1050" err="1">
                <a:solidFill>
                  <a:srgbClr val="0D356E"/>
                </a:solidFill>
                <a:latin typeface="+mn-lt"/>
                <a:cs typeface="Arial"/>
              </a:rPr>
              <a:t>nu</a:t>
            </a:r>
            <a:r>
              <a:rPr lang="en-US" sz="1050" spc="6" err="1">
                <a:solidFill>
                  <a:srgbClr val="0D356E"/>
                </a:solidFill>
                <a:latin typeface="+mn-lt"/>
                <a:cs typeface="Arial"/>
              </a:rPr>
              <a:t>lla</a:t>
            </a:r>
            <a:r>
              <a:rPr lang="en-US" sz="1050" spc="6">
                <a:solidFill>
                  <a:srgbClr val="0D356E"/>
                </a:solidFill>
                <a:latin typeface="+mn-lt"/>
                <a:cs typeface="Arial"/>
              </a:rPr>
              <a:t> </a:t>
            </a:r>
            <a:r>
              <a:rPr lang="en-US" sz="1050" err="1">
                <a:solidFill>
                  <a:srgbClr val="0D356E"/>
                </a:solidFill>
                <a:latin typeface="+mn-lt"/>
                <a:cs typeface="Arial"/>
              </a:rPr>
              <a:t>eu</a:t>
            </a:r>
            <a:r>
              <a:rPr lang="en-US" sz="1050">
                <a:solidFill>
                  <a:srgbClr val="0D356E"/>
                </a:solidFill>
                <a:latin typeface="+mn-lt"/>
                <a:cs typeface="Arial"/>
              </a:rPr>
              <a:t>,</a:t>
            </a:r>
            <a:r>
              <a:rPr lang="en-US" sz="1050" spc="6">
                <a:solidFill>
                  <a:srgbClr val="0D356E"/>
                </a:solidFill>
                <a:latin typeface="+mn-lt"/>
                <a:cs typeface="Arial"/>
              </a:rPr>
              <a:t> </a:t>
            </a:r>
            <a:r>
              <a:rPr lang="en-US" sz="1050" err="1">
                <a:solidFill>
                  <a:srgbClr val="0D356E"/>
                </a:solidFill>
                <a:latin typeface="+mn-lt"/>
                <a:cs typeface="Arial"/>
              </a:rPr>
              <a:t>mo</a:t>
            </a:r>
            <a:r>
              <a:rPr lang="en-US" sz="1050" spc="6" err="1">
                <a:solidFill>
                  <a:srgbClr val="0D356E"/>
                </a:solidFill>
                <a:latin typeface="+mn-lt"/>
                <a:cs typeface="Arial"/>
              </a:rPr>
              <a:t>lestie</a:t>
            </a:r>
            <a:r>
              <a:rPr lang="en-US" sz="1050" spc="6">
                <a:solidFill>
                  <a:srgbClr val="0D356E"/>
                </a:solidFill>
                <a:latin typeface="+mn-lt"/>
                <a:cs typeface="Arial"/>
              </a:rPr>
              <a:t> </a:t>
            </a:r>
            <a:r>
              <a:rPr lang="en-US" sz="1050" err="1">
                <a:solidFill>
                  <a:srgbClr val="0D356E"/>
                </a:solidFill>
                <a:latin typeface="+mn-lt"/>
                <a:cs typeface="Arial"/>
              </a:rPr>
              <a:t>quam</a:t>
            </a:r>
            <a:r>
              <a:rPr lang="en-US" sz="1050">
                <a:solidFill>
                  <a:srgbClr val="0D356E"/>
                </a:solidFill>
                <a:latin typeface="+mn-lt"/>
                <a:cs typeface="Arial"/>
              </a:rPr>
              <a:t>.</a:t>
            </a:r>
            <a:endParaRPr lang="en-US" sz="1050">
              <a:latin typeface="+mn-lt"/>
              <a:cs typeface="Arial"/>
            </a:endParaRPr>
          </a:p>
        </p:txBody>
      </p:sp>
    </p:spTree>
    <p:extLst>
      <p:ext uri="{BB962C8B-B14F-4D97-AF65-F5344CB8AC3E}">
        <p14:creationId xmlns:p14="http://schemas.microsoft.com/office/powerpoint/2010/main" val="1045392772"/>
      </p:ext>
    </p:extLst>
  </p:cSld>
  <p:clrMapOvr>
    <a:masterClrMapping/>
  </p:clrMapOvr>
  <p:extLst mod="1">
    <p:ext uri="{DCECCB84-F9BA-43D5-87BE-67443E8EF086}">
      <p15:sldGuideLst xmlns:p15="http://schemas.microsoft.com/office/powerpoint/2012/main">
        <p15:guide id="1" pos="1656">
          <p15:clr>
            <a:srgbClr val="FBAE40"/>
          </p15:clr>
        </p15:guide>
        <p15:guide id="2" orient="horz" pos="1620">
          <p15:clr>
            <a:srgbClr val="FBAE40"/>
          </p15:clr>
        </p15:guide>
        <p15:guide id="3" orient="horz" pos="2969">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_Section Breaker without image and with Client/Partner logo ">
    <p:bg>
      <p:bgPr>
        <a:solidFill>
          <a:srgbClr val="ECECEC"/>
        </a:solidFill>
        <a:effectLst/>
      </p:bgPr>
    </p:bg>
    <p:spTree>
      <p:nvGrpSpPr>
        <p:cNvPr id="1" name=""/>
        <p:cNvGrpSpPr/>
        <p:nvPr/>
      </p:nvGrpSpPr>
      <p:grpSpPr>
        <a:xfrm>
          <a:off x="0" y="0"/>
          <a:ext cx="0" cy="0"/>
          <a:chOff x="0" y="0"/>
          <a:chExt cx="0" cy="0"/>
        </a:xfrm>
      </p:grpSpPr>
      <p:sp>
        <p:nvSpPr>
          <p:cNvPr id="19" name="Footer Placeholder 4"/>
          <p:cNvSpPr txBox="1">
            <a:spLocks/>
          </p:cNvSpPr>
          <p:nvPr userDrawn="1"/>
        </p:nvSpPr>
        <p:spPr>
          <a:xfrm>
            <a:off x="7137104" y="6639317"/>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20" name="Footer Placeholder 4"/>
          <p:cNvSpPr txBox="1">
            <a:spLocks/>
          </p:cNvSpPr>
          <p:nvPr userDrawn="1"/>
        </p:nvSpPr>
        <p:spPr>
          <a:xfrm>
            <a:off x="7786287" y="6639317"/>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22" name="Footer Placeholder 4"/>
          <p:cNvSpPr txBox="1">
            <a:spLocks/>
          </p:cNvSpPr>
          <p:nvPr userDrawn="1"/>
        </p:nvSpPr>
        <p:spPr>
          <a:xfrm>
            <a:off x="8309214" y="6639317"/>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25" name="Shape 257"/>
          <p:cNvSpPr txBox="1">
            <a:spLocks/>
          </p:cNvSpPr>
          <p:nvPr userDrawn="1"/>
        </p:nvSpPr>
        <p:spPr>
          <a:xfrm>
            <a:off x="8884295" y="6583847"/>
            <a:ext cx="197169" cy="259900"/>
          </a:xfrm>
          <a:prstGeom prst="rect">
            <a:avLst/>
          </a:prstGeom>
          <a:noFill/>
          <a:extLst>
            <a:ext uri="{C572A759-6A51-4108-AA02-DFA0A04FC94B}">
              <ma14:wrappingTextBoxFlag xmlns:ma14="http://schemas.microsoft.com/office/mac/drawingml/2011/main" xmlns=""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
        <p:nvSpPr>
          <p:cNvPr id="34" name="object 4"/>
          <p:cNvSpPr/>
          <p:nvPr/>
        </p:nvSpPr>
        <p:spPr>
          <a:xfrm>
            <a:off x="-114300" y="-33866"/>
            <a:ext cx="4671298" cy="5435684"/>
          </a:xfrm>
          <a:custGeom>
            <a:avLst/>
            <a:gdLst/>
            <a:ahLst/>
            <a:cxnLst/>
            <a:rect l="l" t="t" r="r" b="b"/>
            <a:pathLst>
              <a:path w="10193348" h="8895999">
                <a:moveTo>
                  <a:pt x="8488661" y="0"/>
                </a:moveTo>
                <a:lnTo>
                  <a:pt x="1704683" y="0"/>
                </a:lnTo>
                <a:lnTo>
                  <a:pt x="1492780" y="195439"/>
                </a:lnTo>
                <a:lnTo>
                  <a:pt x="1209152" y="502960"/>
                </a:lnTo>
                <a:lnTo>
                  <a:pt x="955379" y="827176"/>
                </a:lnTo>
                <a:lnTo>
                  <a:pt x="731462" y="1166233"/>
                </a:lnTo>
                <a:lnTo>
                  <a:pt x="537401" y="1518274"/>
                </a:lnTo>
                <a:lnTo>
                  <a:pt x="373195" y="1881445"/>
                </a:lnTo>
                <a:lnTo>
                  <a:pt x="238844" y="2253892"/>
                </a:lnTo>
                <a:lnTo>
                  <a:pt x="134350" y="2633758"/>
                </a:lnTo>
                <a:lnTo>
                  <a:pt x="59711" y="3019189"/>
                </a:lnTo>
                <a:lnTo>
                  <a:pt x="14927" y="3408331"/>
                </a:lnTo>
                <a:lnTo>
                  <a:pt x="0" y="3799327"/>
                </a:lnTo>
                <a:lnTo>
                  <a:pt x="14927" y="4190324"/>
                </a:lnTo>
                <a:lnTo>
                  <a:pt x="59711" y="4579465"/>
                </a:lnTo>
                <a:lnTo>
                  <a:pt x="134350" y="4964896"/>
                </a:lnTo>
                <a:lnTo>
                  <a:pt x="238844" y="5344763"/>
                </a:lnTo>
                <a:lnTo>
                  <a:pt x="373195" y="5717209"/>
                </a:lnTo>
                <a:lnTo>
                  <a:pt x="537401" y="6080381"/>
                </a:lnTo>
                <a:lnTo>
                  <a:pt x="731462" y="6432423"/>
                </a:lnTo>
                <a:lnTo>
                  <a:pt x="955379" y="6771479"/>
                </a:lnTo>
                <a:lnTo>
                  <a:pt x="1209152" y="7095696"/>
                </a:lnTo>
                <a:lnTo>
                  <a:pt x="1492780" y="7403218"/>
                </a:lnTo>
                <a:lnTo>
                  <a:pt x="1800302" y="7686847"/>
                </a:lnTo>
                <a:lnTo>
                  <a:pt x="2124519" y="7940619"/>
                </a:lnTo>
                <a:lnTo>
                  <a:pt x="2463576" y="8164537"/>
                </a:lnTo>
                <a:lnTo>
                  <a:pt x="2815618" y="8358598"/>
                </a:lnTo>
                <a:lnTo>
                  <a:pt x="3178790" y="8522804"/>
                </a:lnTo>
                <a:lnTo>
                  <a:pt x="3551236" y="8657154"/>
                </a:lnTo>
                <a:lnTo>
                  <a:pt x="3931103" y="8761649"/>
                </a:lnTo>
                <a:lnTo>
                  <a:pt x="4316535" y="8836288"/>
                </a:lnTo>
                <a:lnTo>
                  <a:pt x="4705676" y="8881071"/>
                </a:lnTo>
                <a:lnTo>
                  <a:pt x="5096673" y="8895999"/>
                </a:lnTo>
                <a:lnTo>
                  <a:pt x="5487669" y="8881071"/>
                </a:lnTo>
                <a:lnTo>
                  <a:pt x="5876811" y="8836288"/>
                </a:lnTo>
                <a:lnTo>
                  <a:pt x="6262242" y="8761649"/>
                </a:lnTo>
                <a:lnTo>
                  <a:pt x="6642109" y="8657154"/>
                </a:lnTo>
                <a:lnTo>
                  <a:pt x="7014555" y="8522804"/>
                </a:lnTo>
                <a:lnTo>
                  <a:pt x="7377727" y="8358598"/>
                </a:lnTo>
                <a:lnTo>
                  <a:pt x="7729769" y="8164537"/>
                </a:lnTo>
                <a:lnTo>
                  <a:pt x="8068825" y="7940619"/>
                </a:lnTo>
                <a:lnTo>
                  <a:pt x="8393042" y="7686847"/>
                </a:lnTo>
                <a:lnTo>
                  <a:pt x="8700564" y="7403218"/>
                </a:lnTo>
                <a:lnTo>
                  <a:pt x="8984193" y="7095696"/>
                </a:lnTo>
                <a:lnTo>
                  <a:pt x="9237966" y="6771479"/>
                </a:lnTo>
                <a:lnTo>
                  <a:pt x="9461884" y="6432423"/>
                </a:lnTo>
                <a:lnTo>
                  <a:pt x="9655946" y="6080381"/>
                </a:lnTo>
                <a:lnTo>
                  <a:pt x="9820152" y="5717209"/>
                </a:lnTo>
                <a:lnTo>
                  <a:pt x="9954502" y="5344763"/>
                </a:lnTo>
                <a:lnTo>
                  <a:pt x="10058997" y="4964896"/>
                </a:lnTo>
                <a:lnTo>
                  <a:pt x="10133636" y="4579465"/>
                </a:lnTo>
                <a:lnTo>
                  <a:pt x="10178420" y="4190324"/>
                </a:lnTo>
                <a:lnTo>
                  <a:pt x="10193348" y="3799327"/>
                </a:lnTo>
                <a:lnTo>
                  <a:pt x="10178420" y="3408331"/>
                </a:lnTo>
                <a:lnTo>
                  <a:pt x="10133636" y="3019189"/>
                </a:lnTo>
                <a:lnTo>
                  <a:pt x="10058997" y="2633758"/>
                </a:lnTo>
                <a:lnTo>
                  <a:pt x="9954502" y="2253892"/>
                </a:lnTo>
                <a:lnTo>
                  <a:pt x="9820152" y="1881445"/>
                </a:lnTo>
                <a:lnTo>
                  <a:pt x="9655946" y="1518274"/>
                </a:lnTo>
                <a:lnTo>
                  <a:pt x="9461884" y="1166233"/>
                </a:lnTo>
                <a:lnTo>
                  <a:pt x="9237966" y="827176"/>
                </a:lnTo>
                <a:lnTo>
                  <a:pt x="8984193" y="502960"/>
                </a:lnTo>
                <a:lnTo>
                  <a:pt x="8700564" y="195439"/>
                </a:lnTo>
                <a:lnTo>
                  <a:pt x="8488661" y="0"/>
                </a:lnTo>
                <a:close/>
              </a:path>
            </a:pathLst>
          </a:custGeom>
          <a:solidFill>
            <a:srgbClr val="FFDB28"/>
          </a:solidFill>
        </p:spPr>
        <p:txBody>
          <a:bodyPr wrap="square" lIns="0" tIns="0" rIns="0" bIns="0" rtlCol="0">
            <a:noAutofit/>
          </a:bodyPr>
          <a:lstStyle/>
          <a:p>
            <a:pPr defTabSz="457200"/>
            <a:endParaRPr>
              <a:solidFill>
                <a:srgbClr val="000000"/>
              </a:solidFill>
            </a:endParaRPr>
          </a:p>
        </p:txBody>
      </p:sp>
      <p:sp>
        <p:nvSpPr>
          <p:cNvPr id="17" name="Picture Placeholder 9"/>
          <p:cNvSpPr>
            <a:spLocks noGrp="1"/>
          </p:cNvSpPr>
          <p:nvPr>
            <p:ph type="pic" sz="quarter" idx="12" hasCustomPrompt="1"/>
          </p:nvPr>
        </p:nvSpPr>
        <p:spPr>
          <a:xfrm>
            <a:off x="8176085" y="5271844"/>
            <a:ext cx="822887" cy="1143264"/>
          </a:xfrm>
          <a:prstGeom prst="rect">
            <a:avLst/>
          </a:prstGeom>
        </p:spPr>
        <p:txBody>
          <a:bodyPr>
            <a:noAutofit/>
          </a:bodyPr>
          <a:lstStyle>
            <a:lvl1pPr marL="0" indent="0" algn="ctr">
              <a:buNone/>
              <a:defRPr sz="800" baseline="0">
                <a:solidFill>
                  <a:schemeClr val="accent2"/>
                </a:solidFill>
                <a:latin typeface="+mj-lt"/>
              </a:defRPr>
            </a:lvl1pPr>
          </a:lstStyle>
          <a:p>
            <a:r>
              <a:rPr lang="en-US"/>
              <a:t>Click here to add Client / Partner Logo</a:t>
            </a:r>
            <a:endParaRPr lang="en-IN"/>
          </a:p>
        </p:txBody>
      </p:sp>
      <p:sp>
        <p:nvSpPr>
          <p:cNvPr id="18" name="object 8"/>
          <p:cNvSpPr/>
          <p:nvPr userDrawn="1"/>
        </p:nvSpPr>
        <p:spPr>
          <a:xfrm>
            <a:off x="7827011" y="1595520"/>
            <a:ext cx="1038159" cy="1384209"/>
          </a:xfrm>
          <a:custGeom>
            <a:avLst/>
            <a:gdLst/>
            <a:ahLst/>
            <a:cxnLst/>
            <a:rect l="l" t="t" r="r" b="b"/>
            <a:pathLst>
              <a:path w="4127753" h="4127749">
                <a:moveTo>
                  <a:pt x="2063876" y="0"/>
                </a:moveTo>
                <a:lnTo>
                  <a:pt x="1905544" y="6044"/>
                </a:lnTo>
                <a:lnTo>
                  <a:pt x="1747964" y="24179"/>
                </a:lnTo>
                <a:lnTo>
                  <a:pt x="1591885" y="54404"/>
                </a:lnTo>
                <a:lnTo>
                  <a:pt x="1438060" y="96719"/>
                </a:lnTo>
                <a:lnTo>
                  <a:pt x="1287239" y="151123"/>
                </a:lnTo>
                <a:lnTo>
                  <a:pt x="1140175" y="217618"/>
                </a:lnTo>
                <a:lnTo>
                  <a:pt x="997617" y="296202"/>
                </a:lnTo>
                <a:lnTo>
                  <a:pt x="860317" y="386876"/>
                </a:lnTo>
                <a:lnTo>
                  <a:pt x="729027" y="489640"/>
                </a:lnTo>
                <a:lnTo>
                  <a:pt x="604497" y="604494"/>
                </a:lnTo>
                <a:lnTo>
                  <a:pt x="489642" y="729024"/>
                </a:lnTo>
                <a:lnTo>
                  <a:pt x="386878" y="860314"/>
                </a:lnTo>
                <a:lnTo>
                  <a:pt x="296203" y="997614"/>
                </a:lnTo>
                <a:lnTo>
                  <a:pt x="217619" y="1140171"/>
                </a:lnTo>
                <a:lnTo>
                  <a:pt x="151124" y="1287236"/>
                </a:lnTo>
                <a:lnTo>
                  <a:pt x="96719" y="1438057"/>
                </a:lnTo>
                <a:lnTo>
                  <a:pt x="54404" y="1591882"/>
                </a:lnTo>
                <a:lnTo>
                  <a:pt x="24179" y="1747961"/>
                </a:lnTo>
                <a:lnTo>
                  <a:pt x="6044" y="1905542"/>
                </a:lnTo>
                <a:lnTo>
                  <a:pt x="0" y="2063874"/>
                </a:lnTo>
                <a:lnTo>
                  <a:pt x="6044" y="2222206"/>
                </a:lnTo>
                <a:lnTo>
                  <a:pt x="24179" y="2379787"/>
                </a:lnTo>
                <a:lnTo>
                  <a:pt x="54404" y="2535866"/>
                </a:lnTo>
                <a:lnTo>
                  <a:pt x="96719" y="2689691"/>
                </a:lnTo>
                <a:lnTo>
                  <a:pt x="151124" y="2840512"/>
                </a:lnTo>
                <a:lnTo>
                  <a:pt x="217619" y="2987577"/>
                </a:lnTo>
                <a:lnTo>
                  <a:pt x="296203" y="3130134"/>
                </a:lnTo>
                <a:lnTo>
                  <a:pt x="386878" y="3267434"/>
                </a:lnTo>
                <a:lnTo>
                  <a:pt x="489642" y="3398724"/>
                </a:lnTo>
                <a:lnTo>
                  <a:pt x="604497" y="3523254"/>
                </a:lnTo>
                <a:lnTo>
                  <a:pt x="729027" y="3638108"/>
                </a:lnTo>
                <a:lnTo>
                  <a:pt x="860317" y="3740872"/>
                </a:lnTo>
                <a:lnTo>
                  <a:pt x="997617" y="3831546"/>
                </a:lnTo>
                <a:lnTo>
                  <a:pt x="1140175" y="3910131"/>
                </a:lnTo>
                <a:lnTo>
                  <a:pt x="1287239" y="3976625"/>
                </a:lnTo>
                <a:lnTo>
                  <a:pt x="1438060" y="4031029"/>
                </a:lnTo>
                <a:lnTo>
                  <a:pt x="1591885" y="4073344"/>
                </a:lnTo>
                <a:lnTo>
                  <a:pt x="1747964" y="4103569"/>
                </a:lnTo>
                <a:lnTo>
                  <a:pt x="1905544" y="4121704"/>
                </a:lnTo>
                <a:lnTo>
                  <a:pt x="2063876" y="4127749"/>
                </a:lnTo>
                <a:lnTo>
                  <a:pt x="2222208" y="4121704"/>
                </a:lnTo>
                <a:lnTo>
                  <a:pt x="2379789" y="4103569"/>
                </a:lnTo>
                <a:lnTo>
                  <a:pt x="2535868" y="4073344"/>
                </a:lnTo>
                <a:lnTo>
                  <a:pt x="2689693" y="4031029"/>
                </a:lnTo>
                <a:lnTo>
                  <a:pt x="2840513" y="3976625"/>
                </a:lnTo>
                <a:lnTo>
                  <a:pt x="2987578" y="3910131"/>
                </a:lnTo>
                <a:lnTo>
                  <a:pt x="3130136" y="3831546"/>
                </a:lnTo>
                <a:lnTo>
                  <a:pt x="3267436" y="3740872"/>
                </a:lnTo>
                <a:lnTo>
                  <a:pt x="3398726" y="3638108"/>
                </a:lnTo>
                <a:lnTo>
                  <a:pt x="3523256" y="3523254"/>
                </a:lnTo>
                <a:lnTo>
                  <a:pt x="3638111" y="3398724"/>
                </a:lnTo>
                <a:lnTo>
                  <a:pt x="3740875" y="3267434"/>
                </a:lnTo>
                <a:lnTo>
                  <a:pt x="3831550" y="3130134"/>
                </a:lnTo>
                <a:lnTo>
                  <a:pt x="3910134" y="2987577"/>
                </a:lnTo>
                <a:lnTo>
                  <a:pt x="3976629" y="2840512"/>
                </a:lnTo>
                <a:lnTo>
                  <a:pt x="4031034" y="2689691"/>
                </a:lnTo>
                <a:lnTo>
                  <a:pt x="4073349" y="2535866"/>
                </a:lnTo>
                <a:lnTo>
                  <a:pt x="4103574" y="2379787"/>
                </a:lnTo>
                <a:lnTo>
                  <a:pt x="4121708" y="2222206"/>
                </a:lnTo>
                <a:lnTo>
                  <a:pt x="4127753" y="2063874"/>
                </a:lnTo>
                <a:lnTo>
                  <a:pt x="4121708" y="1905542"/>
                </a:lnTo>
                <a:lnTo>
                  <a:pt x="4103574" y="1747961"/>
                </a:lnTo>
                <a:lnTo>
                  <a:pt x="4073349" y="1591882"/>
                </a:lnTo>
                <a:lnTo>
                  <a:pt x="4031034" y="1438057"/>
                </a:lnTo>
                <a:lnTo>
                  <a:pt x="3976629" y="1287236"/>
                </a:lnTo>
                <a:lnTo>
                  <a:pt x="3910134" y="1140171"/>
                </a:lnTo>
                <a:lnTo>
                  <a:pt x="3831550" y="997614"/>
                </a:lnTo>
                <a:lnTo>
                  <a:pt x="3740875" y="860314"/>
                </a:lnTo>
                <a:lnTo>
                  <a:pt x="3638111" y="729024"/>
                </a:lnTo>
                <a:lnTo>
                  <a:pt x="3523256" y="604494"/>
                </a:lnTo>
                <a:lnTo>
                  <a:pt x="3398726" y="489640"/>
                </a:lnTo>
                <a:lnTo>
                  <a:pt x="3267436" y="386876"/>
                </a:lnTo>
                <a:lnTo>
                  <a:pt x="3130136" y="296202"/>
                </a:lnTo>
                <a:lnTo>
                  <a:pt x="2987578" y="217618"/>
                </a:lnTo>
                <a:lnTo>
                  <a:pt x="2840513" y="151123"/>
                </a:lnTo>
                <a:lnTo>
                  <a:pt x="2689693" y="96719"/>
                </a:lnTo>
                <a:lnTo>
                  <a:pt x="2535868" y="54404"/>
                </a:lnTo>
                <a:lnTo>
                  <a:pt x="2379789" y="24179"/>
                </a:lnTo>
                <a:lnTo>
                  <a:pt x="2222208" y="6044"/>
                </a:lnTo>
                <a:lnTo>
                  <a:pt x="2063876" y="0"/>
                </a:lnTo>
                <a:close/>
              </a:path>
            </a:pathLst>
          </a:custGeom>
          <a:solidFill>
            <a:srgbClr val="00A1E0"/>
          </a:solidFill>
        </p:spPr>
        <p:txBody>
          <a:bodyPr wrap="square" lIns="0" tIns="0" rIns="0" bIns="0" rtlCol="0">
            <a:noAutofit/>
          </a:bodyPr>
          <a:lstStyle/>
          <a:p>
            <a:pPr defTabSz="457200"/>
            <a:endParaRPr>
              <a:solidFill>
                <a:srgbClr val="000000"/>
              </a:solidFill>
            </a:endParaRPr>
          </a:p>
        </p:txBody>
      </p:sp>
      <p:sp>
        <p:nvSpPr>
          <p:cNvPr id="21" name="object 9"/>
          <p:cNvSpPr/>
          <p:nvPr userDrawn="1"/>
        </p:nvSpPr>
        <p:spPr>
          <a:xfrm>
            <a:off x="4987214" y="4060012"/>
            <a:ext cx="641535" cy="855381"/>
          </a:xfrm>
          <a:custGeom>
            <a:avLst/>
            <a:gdLst/>
            <a:ahLst/>
            <a:cxnLst/>
            <a:rect l="l" t="t" r="r" b="b"/>
            <a:pathLst>
              <a:path w="1880363" h="1880367">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3"/>
                </a:lnTo>
                <a:lnTo>
                  <a:pt x="2753" y="1012310"/>
                </a:lnTo>
                <a:lnTo>
                  <a:pt x="11014" y="1084095"/>
                </a:lnTo>
                <a:lnTo>
                  <a:pt x="24783" y="1155196"/>
                </a:lnTo>
                <a:lnTo>
                  <a:pt x="44059" y="1225270"/>
                </a:lnTo>
                <a:lnTo>
                  <a:pt x="68843" y="1293975"/>
                </a:lnTo>
                <a:lnTo>
                  <a:pt x="99134" y="1360969"/>
                </a:lnTo>
                <a:lnTo>
                  <a:pt x="134933" y="1425911"/>
                </a:lnTo>
                <a:lnTo>
                  <a:pt x="176239" y="1488456"/>
                </a:lnTo>
                <a:lnTo>
                  <a:pt x="223052" y="1548265"/>
                </a:lnTo>
                <a:lnTo>
                  <a:pt x="275373" y="1604993"/>
                </a:lnTo>
                <a:lnTo>
                  <a:pt x="332102" y="1657314"/>
                </a:lnTo>
                <a:lnTo>
                  <a:pt x="391911" y="1704128"/>
                </a:lnTo>
                <a:lnTo>
                  <a:pt x="454457" y="1745434"/>
                </a:lnTo>
                <a:lnTo>
                  <a:pt x="519398" y="1781232"/>
                </a:lnTo>
                <a:lnTo>
                  <a:pt x="586392" y="1811523"/>
                </a:lnTo>
                <a:lnTo>
                  <a:pt x="655098" y="1836307"/>
                </a:lnTo>
                <a:lnTo>
                  <a:pt x="725172" y="1855583"/>
                </a:lnTo>
                <a:lnTo>
                  <a:pt x="796273" y="1869352"/>
                </a:lnTo>
                <a:lnTo>
                  <a:pt x="868058" y="1877613"/>
                </a:lnTo>
                <a:lnTo>
                  <a:pt x="940185" y="1880367"/>
                </a:lnTo>
                <a:lnTo>
                  <a:pt x="1012312" y="1877613"/>
                </a:lnTo>
                <a:lnTo>
                  <a:pt x="1084097" y="1869352"/>
                </a:lnTo>
                <a:lnTo>
                  <a:pt x="1155197" y="1855583"/>
                </a:lnTo>
                <a:lnTo>
                  <a:pt x="1225271" y="1836307"/>
                </a:lnTo>
                <a:lnTo>
                  <a:pt x="1293976" y="1811523"/>
                </a:lnTo>
                <a:lnTo>
                  <a:pt x="1360970" y="1781232"/>
                </a:lnTo>
                <a:lnTo>
                  <a:pt x="1425911" y="1745434"/>
                </a:lnTo>
                <a:lnTo>
                  <a:pt x="1488456" y="1704128"/>
                </a:lnTo>
                <a:lnTo>
                  <a:pt x="1548264" y="1657314"/>
                </a:lnTo>
                <a:lnTo>
                  <a:pt x="1604992" y="1604993"/>
                </a:lnTo>
                <a:lnTo>
                  <a:pt x="1657313" y="1548265"/>
                </a:lnTo>
                <a:lnTo>
                  <a:pt x="1704126" y="1488456"/>
                </a:lnTo>
                <a:lnTo>
                  <a:pt x="1745432" y="1425911"/>
                </a:lnTo>
                <a:lnTo>
                  <a:pt x="1781230" y="1360969"/>
                </a:lnTo>
                <a:lnTo>
                  <a:pt x="1811521" y="1293975"/>
                </a:lnTo>
                <a:lnTo>
                  <a:pt x="1836304" y="1225270"/>
                </a:lnTo>
                <a:lnTo>
                  <a:pt x="1855580" y="1155196"/>
                </a:lnTo>
                <a:lnTo>
                  <a:pt x="1869349" y="1084095"/>
                </a:lnTo>
                <a:lnTo>
                  <a:pt x="1877610" y="1012310"/>
                </a:lnTo>
                <a:lnTo>
                  <a:pt x="1880363" y="940183"/>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rgbClr val="0D356E"/>
          </a:solidFill>
        </p:spPr>
        <p:txBody>
          <a:bodyPr wrap="square" lIns="0" tIns="0" rIns="0" bIns="0" rtlCol="0">
            <a:noAutofit/>
          </a:bodyPr>
          <a:lstStyle/>
          <a:p>
            <a:pPr defTabSz="457200"/>
            <a:endParaRPr>
              <a:solidFill>
                <a:srgbClr val="000000"/>
              </a:solidFill>
            </a:endParaRPr>
          </a:p>
        </p:txBody>
      </p:sp>
      <p:sp>
        <p:nvSpPr>
          <p:cNvPr id="23" name="object 10"/>
          <p:cNvSpPr/>
          <p:nvPr userDrawn="1"/>
        </p:nvSpPr>
        <p:spPr>
          <a:xfrm>
            <a:off x="6380528" y="3046789"/>
            <a:ext cx="637328" cy="849771"/>
          </a:xfrm>
          <a:custGeom>
            <a:avLst/>
            <a:gdLst/>
            <a:ahLst/>
            <a:cxnLst/>
            <a:rect l="l" t="t" r="r" b="b"/>
            <a:pathLst>
              <a:path w="1390729" h="1390729">
                <a:moveTo>
                  <a:pt x="695364" y="0"/>
                </a:moveTo>
                <a:lnTo>
                  <a:pt x="642019" y="2036"/>
                </a:lnTo>
                <a:lnTo>
                  <a:pt x="588926" y="8146"/>
                </a:lnTo>
                <a:lnTo>
                  <a:pt x="536340" y="18330"/>
                </a:lnTo>
                <a:lnTo>
                  <a:pt x="484512" y="32586"/>
                </a:lnTo>
                <a:lnTo>
                  <a:pt x="433697" y="50916"/>
                </a:lnTo>
                <a:lnTo>
                  <a:pt x="384147" y="73320"/>
                </a:lnTo>
                <a:lnTo>
                  <a:pt x="336116" y="99796"/>
                </a:lnTo>
                <a:lnTo>
                  <a:pt x="289856" y="130346"/>
                </a:lnTo>
                <a:lnTo>
                  <a:pt x="245621" y="164970"/>
                </a:lnTo>
                <a:lnTo>
                  <a:pt x="203663" y="203667"/>
                </a:lnTo>
                <a:lnTo>
                  <a:pt x="164967" y="245623"/>
                </a:lnTo>
                <a:lnTo>
                  <a:pt x="130344" y="289858"/>
                </a:lnTo>
                <a:lnTo>
                  <a:pt x="99795" y="336117"/>
                </a:lnTo>
                <a:lnTo>
                  <a:pt x="73319" y="384148"/>
                </a:lnTo>
                <a:lnTo>
                  <a:pt x="50915" y="433698"/>
                </a:lnTo>
                <a:lnTo>
                  <a:pt x="32586" y="484512"/>
                </a:lnTo>
                <a:lnTo>
                  <a:pt x="18329" y="536339"/>
                </a:lnTo>
                <a:lnTo>
                  <a:pt x="8146" y="588926"/>
                </a:lnTo>
                <a:lnTo>
                  <a:pt x="2036" y="642018"/>
                </a:lnTo>
                <a:lnTo>
                  <a:pt x="0" y="695364"/>
                </a:lnTo>
                <a:lnTo>
                  <a:pt x="2036" y="748710"/>
                </a:lnTo>
                <a:lnTo>
                  <a:pt x="8146" y="801802"/>
                </a:lnTo>
                <a:lnTo>
                  <a:pt x="18329" y="854389"/>
                </a:lnTo>
                <a:lnTo>
                  <a:pt x="32586" y="906216"/>
                </a:lnTo>
                <a:lnTo>
                  <a:pt x="50915" y="957030"/>
                </a:lnTo>
                <a:lnTo>
                  <a:pt x="73319" y="1006580"/>
                </a:lnTo>
                <a:lnTo>
                  <a:pt x="99795" y="1054610"/>
                </a:lnTo>
                <a:lnTo>
                  <a:pt x="130344" y="1100870"/>
                </a:lnTo>
                <a:lnTo>
                  <a:pt x="164967" y="1145104"/>
                </a:lnTo>
                <a:lnTo>
                  <a:pt x="203663" y="1187061"/>
                </a:lnTo>
                <a:lnTo>
                  <a:pt x="245621" y="1225758"/>
                </a:lnTo>
                <a:lnTo>
                  <a:pt x="289856" y="1260381"/>
                </a:lnTo>
                <a:lnTo>
                  <a:pt x="336116" y="1290931"/>
                </a:lnTo>
                <a:lnTo>
                  <a:pt x="384147" y="1317408"/>
                </a:lnTo>
                <a:lnTo>
                  <a:pt x="433697" y="1339812"/>
                </a:lnTo>
                <a:lnTo>
                  <a:pt x="484512" y="1358142"/>
                </a:lnTo>
                <a:lnTo>
                  <a:pt x="536340" y="1372399"/>
                </a:lnTo>
                <a:lnTo>
                  <a:pt x="588926" y="1382582"/>
                </a:lnTo>
                <a:lnTo>
                  <a:pt x="642019" y="1388692"/>
                </a:lnTo>
                <a:lnTo>
                  <a:pt x="695364" y="1390729"/>
                </a:lnTo>
                <a:lnTo>
                  <a:pt x="748710" y="1388692"/>
                </a:lnTo>
                <a:lnTo>
                  <a:pt x="801802" y="1382582"/>
                </a:lnTo>
                <a:lnTo>
                  <a:pt x="854389" y="1372399"/>
                </a:lnTo>
                <a:lnTo>
                  <a:pt x="906215" y="1358142"/>
                </a:lnTo>
                <a:lnTo>
                  <a:pt x="957030" y="1339812"/>
                </a:lnTo>
                <a:lnTo>
                  <a:pt x="1006579" y="1317408"/>
                </a:lnTo>
                <a:lnTo>
                  <a:pt x="1054609" y="1290931"/>
                </a:lnTo>
                <a:lnTo>
                  <a:pt x="1100868" y="1260381"/>
                </a:lnTo>
                <a:lnTo>
                  <a:pt x="1145102" y="1225758"/>
                </a:lnTo>
                <a:lnTo>
                  <a:pt x="1187058" y="1187061"/>
                </a:lnTo>
                <a:lnTo>
                  <a:pt x="1225755" y="1145104"/>
                </a:lnTo>
                <a:lnTo>
                  <a:pt x="1260379" y="1100870"/>
                </a:lnTo>
                <a:lnTo>
                  <a:pt x="1290930" y="1054610"/>
                </a:lnTo>
                <a:lnTo>
                  <a:pt x="1317408" y="1006580"/>
                </a:lnTo>
                <a:lnTo>
                  <a:pt x="1339811" y="957030"/>
                </a:lnTo>
                <a:lnTo>
                  <a:pt x="1358142" y="906216"/>
                </a:lnTo>
                <a:lnTo>
                  <a:pt x="1372399" y="854389"/>
                </a:lnTo>
                <a:lnTo>
                  <a:pt x="1382583" y="801802"/>
                </a:lnTo>
                <a:lnTo>
                  <a:pt x="1388693" y="748710"/>
                </a:lnTo>
                <a:lnTo>
                  <a:pt x="1390729" y="695364"/>
                </a:lnTo>
                <a:lnTo>
                  <a:pt x="1388693" y="642018"/>
                </a:lnTo>
                <a:lnTo>
                  <a:pt x="1382583" y="588926"/>
                </a:lnTo>
                <a:lnTo>
                  <a:pt x="1372399" y="536339"/>
                </a:lnTo>
                <a:lnTo>
                  <a:pt x="1358142" y="484512"/>
                </a:lnTo>
                <a:lnTo>
                  <a:pt x="1339811" y="433698"/>
                </a:lnTo>
                <a:lnTo>
                  <a:pt x="1317408" y="384148"/>
                </a:lnTo>
                <a:lnTo>
                  <a:pt x="1290930" y="336117"/>
                </a:lnTo>
                <a:lnTo>
                  <a:pt x="1260379" y="289858"/>
                </a:lnTo>
                <a:lnTo>
                  <a:pt x="1225755" y="245623"/>
                </a:lnTo>
                <a:lnTo>
                  <a:pt x="1187058" y="203667"/>
                </a:lnTo>
                <a:lnTo>
                  <a:pt x="1145102" y="164970"/>
                </a:lnTo>
                <a:lnTo>
                  <a:pt x="1100868" y="130346"/>
                </a:lnTo>
                <a:lnTo>
                  <a:pt x="1054609" y="99796"/>
                </a:lnTo>
                <a:lnTo>
                  <a:pt x="1006579" y="73320"/>
                </a:lnTo>
                <a:lnTo>
                  <a:pt x="957030" y="50916"/>
                </a:lnTo>
                <a:lnTo>
                  <a:pt x="906215" y="32586"/>
                </a:lnTo>
                <a:lnTo>
                  <a:pt x="854389" y="18330"/>
                </a:lnTo>
                <a:lnTo>
                  <a:pt x="801802" y="8146"/>
                </a:lnTo>
                <a:lnTo>
                  <a:pt x="748710" y="2036"/>
                </a:lnTo>
                <a:lnTo>
                  <a:pt x="695364" y="0"/>
                </a:lnTo>
                <a:close/>
              </a:path>
            </a:pathLst>
          </a:custGeom>
          <a:solidFill>
            <a:srgbClr val="6DC24A"/>
          </a:solidFill>
        </p:spPr>
        <p:txBody>
          <a:bodyPr wrap="square" lIns="0" tIns="0" rIns="0" bIns="0" rtlCol="0">
            <a:noAutofit/>
          </a:bodyPr>
          <a:lstStyle/>
          <a:p>
            <a:pPr defTabSz="457200"/>
            <a:endParaRPr>
              <a:solidFill>
                <a:srgbClr val="000000"/>
              </a:solidFill>
            </a:endParaRPr>
          </a:p>
        </p:txBody>
      </p:sp>
      <p:sp>
        <p:nvSpPr>
          <p:cNvPr id="24" name="object 11"/>
          <p:cNvSpPr/>
          <p:nvPr userDrawn="1"/>
        </p:nvSpPr>
        <p:spPr>
          <a:xfrm>
            <a:off x="5949930" y="481979"/>
            <a:ext cx="579139" cy="772185"/>
          </a:xfrm>
          <a:custGeom>
            <a:avLst/>
            <a:gdLst/>
            <a:ahLst/>
            <a:cxnLst/>
            <a:rect l="l" t="t" r="r" b="b"/>
            <a:pathLst>
              <a:path w="1263752" h="1263753">
                <a:moveTo>
                  <a:pt x="631876" y="0"/>
                </a:moveTo>
                <a:lnTo>
                  <a:pt x="583400" y="1850"/>
                </a:lnTo>
                <a:lnTo>
                  <a:pt x="535155" y="7402"/>
                </a:lnTo>
                <a:lnTo>
                  <a:pt x="487369" y="16656"/>
                </a:lnTo>
                <a:lnTo>
                  <a:pt x="440274" y="29611"/>
                </a:lnTo>
                <a:lnTo>
                  <a:pt x="394098" y="46268"/>
                </a:lnTo>
                <a:lnTo>
                  <a:pt x="349072" y="66626"/>
                </a:lnTo>
                <a:lnTo>
                  <a:pt x="305426" y="90685"/>
                </a:lnTo>
                <a:lnTo>
                  <a:pt x="263390" y="118446"/>
                </a:lnTo>
                <a:lnTo>
                  <a:pt x="223194" y="149908"/>
                </a:lnTo>
                <a:lnTo>
                  <a:pt x="185067" y="185072"/>
                </a:lnTo>
                <a:lnTo>
                  <a:pt x="149904" y="223198"/>
                </a:lnTo>
                <a:lnTo>
                  <a:pt x="118443" y="263394"/>
                </a:lnTo>
                <a:lnTo>
                  <a:pt x="90683" y="305429"/>
                </a:lnTo>
                <a:lnTo>
                  <a:pt x="66624" y="349075"/>
                </a:lnTo>
                <a:lnTo>
                  <a:pt x="46266" y="394100"/>
                </a:lnTo>
                <a:lnTo>
                  <a:pt x="29610" y="440276"/>
                </a:lnTo>
                <a:lnTo>
                  <a:pt x="16656" y="487371"/>
                </a:lnTo>
                <a:lnTo>
                  <a:pt x="7402" y="535156"/>
                </a:lnTo>
                <a:lnTo>
                  <a:pt x="1850" y="583401"/>
                </a:lnTo>
                <a:lnTo>
                  <a:pt x="0" y="631876"/>
                </a:lnTo>
                <a:lnTo>
                  <a:pt x="1850" y="680351"/>
                </a:lnTo>
                <a:lnTo>
                  <a:pt x="7402" y="728596"/>
                </a:lnTo>
                <a:lnTo>
                  <a:pt x="16656" y="776381"/>
                </a:lnTo>
                <a:lnTo>
                  <a:pt x="29610" y="823477"/>
                </a:lnTo>
                <a:lnTo>
                  <a:pt x="46266" y="869652"/>
                </a:lnTo>
                <a:lnTo>
                  <a:pt x="66624" y="914677"/>
                </a:lnTo>
                <a:lnTo>
                  <a:pt x="90683" y="958323"/>
                </a:lnTo>
                <a:lnTo>
                  <a:pt x="118443" y="1000358"/>
                </a:lnTo>
                <a:lnTo>
                  <a:pt x="149904" y="1040554"/>
                </a:lnTo>
                <a:lnTo>
                  <a:pt x="185067" y="1078680"/>
                </a:lnTo>
                <a:lnTo>
                  <a:pt x="223194" y="1113844"/>
                </a:lnTo>
                <a:lnTo>
                  <a:pt x="263390" y="1145306"/>
                </a:lnTo>
                <a:lnTo>
                  <a:pt x="305426" y="1173067"/>
                </a:lnTo>
                <a:lnTo>
                  <a:pt x="349072" y="1197127"/>
                </a:lnTo>
                <a:lnTo>
                  <a:pt x="394098" y="1217485"/>
                </a:lnTo>
                <a:lnTo>
                  <a:pt x="440274" y="1234141"/>
                </a:lnTo>
                <a:lnTo>
                  <a:pt x="487369" y="1247096"/>
                </a:lnTo>
                <a:lnTo>
                  <a:pt x="535155" y="1256350"/>
                </a:lnTo>
                <a:lnTo>
                  <a:pt x="583400" y="1261902"/>
                </a:lnTo>
                <a:lnTo>
                  <a:pt x="631876" y="1263753"/>
                </a:lnTo>
                <a:lnTo>
                  <a:pt x="680351" y="1261902"/>
                </a:lnTo>
                <a:lnTo>
                  <a:pt x="728596" y="1256350"/>
                </a:lnTo>
                <a:lnTo>
                  <a:pt x="776382" y="1247096"/>
                </a:lnTo>
                <a:lnTo>
                  <a:pt x="823477" y="1234141"/>
                </a:lnTo>
                <a:lnTo>
                  <a:pt x="869653" y="1217485"/>
                </a:lnTo>
                <a:lnTo>
                  <a:pt x="914679" y="1197127"/>
                </a:lnTo>
                <a:lnTo>
                  <a:pt x="958325" y="1173067"/>
                </a:lnTo>
                <a:lnTo>
                  <a:pt x="1000361" y="1145306"/>
                </a:lnTo>
                <a:lnTo>
                  <a:pt x="1040557" y="1113844"/>
                </a:lnTo>
                <a:lnTo>
                  <a:pt x="1078684" y="1078680"/>
                </a:lnTo>
                <a:lnTo>
                  <a:pt x="1113847" y="1040554"/>
                </a:lnTo>
                <a:lnTo>
                  <a:pt x="1145308" y="1000358"/>
                </a:lnTo>
                <a:lnTo>
                  <a:pt x="1173068" y="958323"/>
                </a:lnTo>
                <a:lnTo>
                  <a:pt x="1197127" y="914677"/>
                </a:lnTo>
                <a:lnTo>
                  <a:pt x="1217485" y="869652"/>
                </a:lnTo>
                <a:lnTo>
                  <a:pt x="1234141" y="823477"/>
                </a:lnTo>
                <a:lnTo>
                  <a:pt x="1247096" y="776381"/>
                </a:lnTo>
                <a:lnTo>
                  <a:pt x="1256349" y="728596"/>
                </a:lnTo>
                <a:lnTo>
                  <a:pt x="1261901" y="680351"/>
                </a:lnTo>
                <a:lnTo>
                  <a:pt x="1263752" y="631876"/>
                </a:lnTo>
                <a:lnTo>
                  <a:pt x="1261901" y="583401"/>
                </a:lnTo>
                <a:lnTo>
                  <a:pt x="1256349" y="535156"/>
                </a:lnTo>
                <a:lnTo>
                  <a:pt x="1247096" y="487371"/>
                </a:lnTo>
                <a:lnTo>
                  <a:pt x="1234141" y="440276"/>
                </a:lnTo>
                <a:lnTo>
                  <a:pt x="1217485" y="394100"/>
                </a:lnTo>
                <a:lnTo>
                  <a:pt x="1197127" y="349075"/>
                </a:lnTo>
                <a:lnTo>
                  <a:pt x="1173068" y="305429"/>
                </a:lnTo>
                <a:lnTo>
                  <a:pt x="1145308" y="263394"/>
                </a:lnTo>
                <a:lnTo>
                  <a:pt x="1113847" y="223198"/>
                </a:lnTo>
                <a:lnTo>
                  <a:pt x="1078684" y="185072"/>
                </a:lnTo>
                <a:lnTo>
                  <a:pt x="1040557" y="149908"/>
                </a:lnTo>
                <a:lnTo>
                  <a:pt x="1000361" y="118446"/>
                </a:lnTo>
                <a:lnTo>
                  <a:pt x="958325" y="90685"/>
                </a:lnTo>
                <a:lnTo>
                  <a:pt x="914679" y="66626"/>
                </a:lnTo>
                <a:lnTo>
                  <a:pt x="869653" y="46268"/>
                </a:lnTo>
                <a:lnTo>
                  <a:pt x="823477" y="29611"/>
                </a:lnTo>
                <a:lnTo>
                  <a:pt x="776382" y="16656"/>
                </a:lnTo>
                <a:lnTo>
                  <a:pt x="728596" y="7402"/>
                </a:lnTo>
                <a:lnTo>
                  <a:pt x="680351" y="1850"/>
                </a:lnTo>
                <a:lnTo>
                  <a:pt x="631876" y="0"/>
                </a:lnTo>
                <a:close/>
              </a:path>
            </a:pathLst>
          </a:custGeom>
          <a:solidFill>
            <a:srgbClr val="EE3340"/>
          </a:solidFill>
        </p:spPr>
        <p:txBody>
          <a:bodyPr wrap="square" lIns="0" tIns="0" rIns="0" bIns="0" rtlCol="0">
            <a:noAutofit/>
          </a:bodyPr>
          <a:lstStyle/>
          <a:p>
            <a:pPr defTabSz="457200"/>
            <a:endParaRPr>
              <a:solidFill>
                <a:srgbClr val="000000"/>
              </a:solidFill>
            </a:endParaRPr>
          </a:p>
        </p:txBody>
      </p:sp>
      <p:cxnSp>
        <p:nvCxnSpPr>
          <p:cNvPr id="26"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28" name="Picture 2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704547" y="5125861"/>
            <a:ext cx="1306800" cy="1463147"/>
          </a:xfrm>
          <a:prstGeom prst="rect">
            <a:avLst/>
          </a:prstGeom>
        </p:spPr>
      </p:pic>
      <p:sp>
        <p:nvSpPr>
          <p:cNvPr id="16" name="Title 1"/>
          <p:cNvSpPr>
            <a:spLocks noGrp="1"/>
          </p:cNvSpPr>
          <p:nvPr>
            <p:ph type="ctrTitle" hasCustomPrompt="1"/>
          </p:nvPr>
        </p:nvSpPr>
        <p:spPr>
          <a:xfrm>
            <a:off x="713836" y="1219200"/>
            <a:ext cx="6946900" cy="1625600"/>
          </a:xfrm>
          <a:prstGeom prst="rect">
            <a:avLst/>
          </a:prstGeom>
        </p:spPr>
        <p:txBody>
          <a:bodyPr vert="horz" wrap="square" lIns="0" tIns="0" rIns="0" bIns="0" rtlCol="0">
            <a:noAutofit/>
          </a:bodyPr>
          <a:lstStyle>
            <a:lvl1pPr>
              <a:defRPr lang="en-US" sz="3600" spc="-55" dirty="0">
                <a:solidFill>
                  <a:srgbClr val="0D356E"/>
                </a:solidFill>
                <a:latin typeface="+mn-lt"/>
              </a:defRPr>
            </a:lvl1pPr>
          </a:lstStyle>
          <a:p>
            <a:pPr marL="15394"/>
            <a:r>
              <a:rPr lang="en-US" sz="3600" b="1" u="sng" spc="-55">
                <a:solidFill>
                  <a:srgbClr val="0D356E"/>
                </a:solidFill>
                <a:latin typeface="+mn-lt"/>
                <a:cs typeface="Arial"/>
              </a:rPr>
              <a:t>Headline placeholder</a:t>
            </a:r>
            <a:br>
              <a:rPr lang="en-US" sz="3600" b="1" u="sng" spc="-55">
                <a:solidFill>
                  <a:srgbClr val="0D356E"/>
                </a:solidFill>
                <a:latin typeface="+mn-lt"/>
                <a:cs typeface="Arial"/>
              </a:rPr>
            </a:br>
            <a:r>
              <a:rPr lang="en-US" sz="3600" b="1" u="sng" spc="-36">
                <a:solidFill>
                  <a:srgbClr val="0D356E"/>
                </a:solidFill>
                <a:latin typeface="+mn-lt"/>
                <a:cs typeface="Arial"/>
              </a:rPr>
              <a:t>i</a:t>
            </a:r>
            <a:r>
              <a:rPr lang="en-US" sz="3600" b="1" u="sng" spc="-67">
                <a:solidFill>
                  <a:srgbClr val="0D356E"/>
                </a:solidFill>
                <a:latin typeface="+mn-lt"/>
                <a:cs typeface="Arial"/>
              </a:rPr>
              <a:t>n</a:t>
            </a:r>
            <a:r>
              <a:rPr lang="en-US" sz="3600" b="1" u="sng" spc="-6">
                <a:solidFill>
                  <a:srgbClr val="0D356E"/>
                </a:solidFill>
                <a:latin typeface="+mn-lt"/>
                <a:cs typeface="Arial"/>
              </a:rPr>
              <a:t> t</a:t>
            </a:r>
            <a:r>
              <a:rPr lang="en-US" sz="3600" b="1" u="sng" spc="-85">
                <a:solidFill>
                  <a:srgbClr val="0D356E"/>
                </a:solidFill>
                <a:latin typeface="+mn-lt"/>
                <a:cs typeface="Arial"/>
              </a:rPr>
              <a:t>w</a:t>
            </a:r>
            <a:r>
              <a:rPr lang="en-US" sz="3600" b="1" u="sng" spc="-67">
                <a:solidFill>
                  <a:srgbClr val="0D356E"/>
                </a:solidFill>
                <a:latin typeface="+mn-lt"/>
                <a:cs typeface="Arial"/>
              </a:rPr>
              <a:t>o</a:t>
            </a:r>
            <a:r>
              <a:rPr lang="en-US" sz="3600" b="1" u="sng" spc="-6">
                <a:solidFill>
                  <a:srgbClr val="0D356E"/>
                </a:solidFill>
                <a:latin typeface="+mn-lt"/>
                <a:cs typeface="Arial"/>
              </a:rPr>
              <a:t> </a:t>
            </a:r>
            <a:r>
              <a:rPr lang="en-US" sz="3600" b="1" u="sng" spc="-36">
                <a:solidFill>
                  <a:srgbClr val="0D356E"/>
                </a:solidFill>
                <a:latin typeface="+mn-lt"/>
                <a:cs typeface="Arial"/>
              </a:rPr>
              <a:t>li</a:t>
            </a:r>
            <a:r>
              <a:rPr lang="en-US" sz="3600" b="1" u="sng" spc="-73">
                <a:solidFill>
                  <a:srgbClr val="0D356E"/>
                </a:solidFill>
                <a:latin typeface="+mn-lt"/>
                <a:cs typeface="Arial"/>
              </a:rPr>
              <a:t>n</a:t>
            </a:r>
            <a:r>
              <a:rPr lang="en-US" sz="3600" b="1" u="sng" spc="-61">
                <a:solidFill>
                  <a:srgbClr val="0D356E"/>
                </a:solidFill>
                <a:latin typeface="+mn-lt"/>
                <a:cs typeface="Arial"/>
              </a:rPr>
              <a:t>es</a:t>
            </a:r>
            <a:endParaRPr lang="en-US" sz="3600" u="sng">
              <a:latin typeface="+mn-lt"/>
              <a:cs typeface="Arial"/>
            </a:endParaRPr>
          </a:p>
        </p:txBody>
      </p:sp>
      <p:sp>
        <p:nvSpPr>
          <p:cNvPr id="27" name="Text Placeholder 2"/>
          <p:cNvSpPr>
            <a:spLocks noGrp="1"/>
          </p:cNvSpPr>
          <p:nvPr>
            <p:ph type="body" sz="quarter" idx="10" hasCustomPrompt="1"/>
          </p:nvPr>
        </p:nvSpPr>
        <p:spPr>
          <a:xfrm>
            <a:off x="70941" y="3088351"/>
            <a:ext cx="4314029" cy="278304"/>
          </a:xfrm>
        </p:spPr>
        <p:txBody>
          <a:bodyPr/>
          <a:lstStyle>
            <a:lvl1pPr marL="15394" indent="0" algn="ctr" defTabSz="457200" rtl="0" eaLnBrk="1" latinLnBrk="0" hangingPunct="1">
              <a:lnSpc>
                <a:spcPct val="90000"/>
              </a:lnSpc>
              <a:spcBef>
                <a:spcPts val="2000"/>
              </a:spcBef>
              <a:buFont typeface="Arial" panose="020B0604020202020204" pitchFamily="34" charset="0"/>
              <a:buNone/>
              <a:defRPr lang="en-US" sz="1050" b="1" kern="1200" dirty="0">
                <a:solidFill>
                  <a:srgbClr val="0D356E"/>
                </a:solidFill>
                <a:latin typeface="+mn-lt"/>
                <a:ea typeface="+mn-ea"/>
                <a:cs typeface="Arial"/>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marL="15394" algn="ctr"/>
            <a:r>
              <a:rPr lang="en-US" sz="1050" b="1" err="1">
                <a:solidFill>
                  <a:srgbClr val="0D356E"/>
                </a:solidFill>
                <a:latin typeface="+mn-lt"/>
                <a:cs typeface="Arial"/>
              </a:rPr>
              <a:t>Subheadline</a:t>
            </a:r>
            <a:r>
              <a:rPr lang="en-US" sz="1050" b="1" spc="6">
                <a:solidFill>
                  <a:srgbClr val="0D356E"/>
                </a:solidFill>
                <a:latin typeface="+mn-lt"/>
                <a:cs typeface="Arial"/>
              </a:rPr>
              <a:t> </a:t>
            </a:r>
            <a:r>
              <a:rPr lang="en-US" sz="1050" b="1">
                <a:solidFill>
                  <a:srgbClr val="0D356E"/>
                </a:solidFill>
                <a:latin typeface="+mn-lt"/>
                <a:cs typeface="Arial"/>
              </a:rPr>
              <a:t>or</a:t>
            </a:r>
            <a:r>
              <a:rPr lang="en-US" sz="1050" b="1" spc="6">
                <a:solidFill>
                  <a:srgbClr val="0D356E"/>
                </a:solidFill>
                <a:latin typeface="+mn-lt"/>
                <a:cs typeface="Arial"/>
              </a:rPr>
              <a:t> </a:t>
            </a:r>
            <a:r>
              <a:rPr lang="en-US" sz="1050" b="1">
                <a:solidFill>
                  <a:srgbClr val="0D356E"/>
                </a:solidFill>
                <a:latin typeface="+mn-lt"/>
                <a:cs typeface="Arial"/>
              </a:rPr>
              <a:t>supportive</a:t>
            </a:r>
            <a:r>
              <a:rPr lang="en-US" sz="1050" b="1" spc="6">
                <a:solidFill>
                  <a:srgbClr val="0D356E"/>
                </a:solidFill>
                <a:latin typeface="+mn-lt"/>
                <a:cs typeface="Arial"/>
              </a:rPr>
              <a:t> </a:t>
            </a:r>
            <a:r>
              <a:rPr lang="en-US" sz="1050" b="1">
                <a:solidFill>
                  <a:srgbClr val="0D356E"/>
                </a:solidFill>
                <a:latin typeface="+mn-lt"/>
                <a:cs typeface="Arial"/>
              </a:rPr>
              <a:t>text</a:t>
            </a:r>
          </a:p>
        </p:txBody>
      </p:sp>
      <p:sp>
        <p:nvSpPr>
          <p:cNvPr id="29" name="Text Placeholder 2"/>
          <p:cNvSpPr>
            <a:spLocks noGrp="1"/>
          </p:cNvSpPr>
          <p:nvPr>
            <p:ph type="body" sz="quarter" idx="11" hasCustomPrompt="1"/>
          </p:nvPr>
        </p:nvSpPr>
        <p:spPr>
          <a:xfrm>
            <a:off x="190500" y="3409760"/>
            <a:ext cx="4051300" cy="677333"/>
          </a:xfrm>
        </p:spPr>
        <p:txBody>
          <a:bodyPr/>
          <a:lstStyle>
            <a:lvl1pPr marL="15394" indent="0" algn="ctr" defTabSz="1828800" rtl="0" eaLnBrk="1" latinLnBrk="0" hangingPunct="1">
              <a:lnSpc>
                <a:spcPct val="100000"/>
              </a:lnSpc>
              <a:spcBef>
                <a:spcPts val="0"/>
              </a:spcBef>
              <a:buFont typeface="Arial" panose="020B0604020202020204" pitchFamily="34" charset="0"/>
              <a:buNone/>
              <a:defRPr lang="en-US" sz="1050" kern="1200" spc="6" dirty="0">
                <a:solidFill>
                  <a:srgbClr val="0D356E"/>
                </a:solidFill>
                <a:latin typeface="+mn-lt"/>
                <a:ea typeface="+mn-ea"/>
                <a:cs typeface="Arial"/>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marL="15394" algn="ctr"/>
            <a:r>
              <a:rPr lang="en-US" sz="1050">
                <a:solidFill>
                  <a:srgbClr val="0D356E"/>
                </a:solidFill>
                <a:latin typeface="+mn-lt"/>
                <a:cs typeface="Arial"/>
              </a:rPr>
              <a:t>Lorem</a:t>
            </a:r>
            <a:r>
              <a:rPr lang="en-US" sz="1050" spc="6">
                <a:solidFill>
                  <a:srgbClr val="0D356E"/>
                </a:solidFill>
                <a:latin typeface="+mn-lt"/>
                <a:cs typeface="Arial"/>
              </a:rPr>
              <a:t> ipsum </a:t>
            </a:r>
            <a:r>
              <a:rPr lang="en-US" sz="1050">
                <a:solidFill>
                  <a:srgbClr val="0D356E"/>
                </a:solidFill>
                <a:latin typeface="+mn-lt"/>
                <a:cs typeface="Arial"/>
              </a:rPr>
              <a:t>do</a:t>
            </a:r>
            <a:r>
              <a:rPr lang="en-US" sz="1050" spc="6">
                <a:solidFill>
                  <a:srgbClr val="0D356E"/>
                </a:solidFill>
                <a:latin typeface="+mn-lt"/>
                <a:cs typeface="Arial"/>
              </a:rPr>
              <a:t>lor </a:t>
            </a:r>
            <a:r>
              <a:rPr lang="en-US" sz="1050">
                <a:solidFill>
                  <a:srgbClr val="0D356E"/>
                </a:solidFill>
                <a:latin typeface="+mn-lt"/>
                <a:cs typeface="Arial"/>
              </a:rPr>
              <a:t>sit</a:t>
            </a:r>
            <a:r>
              <a:rPr lang="en-US" sz="1050" spc="6">
                <a:solidFill>
                  <a:srgbClr val="0D356E"/>
                </a:solidFill>
                <a:latin typeface="+mn-lt"/>
                <a:cs typeface="Arial"/>
              </a:rPr>
              <a:t> </a:t>
            </a:r>
            <a:r>
              <a:rPr lang="en-US" sz="1050" err="1">
                <a:solidFill>
                  <a:srgbClr val="0D356E"/>
                </a:solidFill>
                <a:latin typeface="+mn-lt"/>
                <a:cs typeface="Arial"/>
              </a:rPr>
              <a:t>amet</a:t>
            </a:r>
            <a:r>
              <a:rPr lang="en-US" sz="1050">
                <a:solidFill>
                  <a:srgbClr val="0D356E"/>
                </a:solidFill>
                <a:latin typeface="+mn-lt"/>
                <a:cs typeface="Arial"/>
              </a:rPr>
              <a:t>,</a:t>
            </a:r>
            <a:r>
              <a:rPr lang="en-US" sz="1050" spc="6">
                <a:solidFill>
                  <a:srgbClr val="0D356E"/>
                </a:solidFill>
                <a:latin typeface="+mn-lt"/>
                <a:cs typeface="Arial"/>
              </a:rPr>
              <a:t> </a:t>
            </a:r>
            <a:r>
              <a:rPr lang="en-US" sz="1050" err="1">
                <a:solidFill>
                  <a:srgbClr val="0D356E"/>
                </a:solidFill>
                <a:latin typeface="+mn-lt"/>
                <a:cs typeface="Arial"/>
              </a:rPr>
              <a:t>consectetur</a:t>
            </a:r>
            <a:r>
              <a:rPr lang="en-US" sz="1050" spc="6">
                <a:solidFill>
                  <a:srgbClr val="0D356E"/>
                </a:solidFill>
                <a:latin typeface="+mn-lt"/>
                <a:cs typeface="Arial"/>
              </a:rPr>
              <a:t> </a:t>
            </a:r>
            <a:r>
              <a:rPr lang="en-US" sz="1050" err="1">
                <a:solidFill>
                  <a:srgbClr val="0D356E"/>
                </a:solidFill>
                <a:latin typeface="+mn-lt"/>
                <a:cs typeface="Arial"/>
              </a:rPr>
              <a:t>ad</a:t>
            </a:r>
            <a:r>
              <a:rPr lang="en-US" sz="1050" spc="6" err="1">
                <a:solidFill>
                  <a:srgbClr val="0D356E"/>
                </a:solidFill>
                <a:latin typeface="+mn-lt"/>
                <a:cs typeface="Arial"/>
              </a:rPr>
              <a:t>ipiscing</a:t>
            </a:r>
            <a:r>
              <a:rPr lang="en-US" sz="1050" spc="6">
                <a:solidFill>
                  <a:srgbClr val="0D356E"/>
                </a:solidFill>
                <a:latin typeface="+mn-lt"/>
                <a:cs typeface="Arial"/>
              </a:rPr>
              <a:t> </a:t>
            </a:r>
            <a:r>
              <a:rPr lang="en-US" sz="1050" err="1">
                <a:solidFill>
                  <a:srgbClr val="0D356E"/>
                </a:solidFill>
                <a:latin typeface="+mn-lt"/>
                <a:cs typeface="Arial"/>
              </a:rPr>
              <a:t>e</a:t>
            </a:r>
            <a:r>
              <a:rPr lang="en-US" sz="1050" spc="6" err="1">
                <a:solidFill>
                  <a:srgbClr val="0D356E"/>
                </a:solidFill>
                <a:latin typeface="+mn-lt"/>
                <a:cs typeface="Arial"/>
              </a:rPr>
              <a:t>lit</a:t>
            </a:r>
            <a:r>
              <a:rPr lang="en-US" sz="1050" spc="6">
                <a:solidFill>
                  <a:srgbClr val="0D356E"/>
                </a:solidFill>
                <a:latin typeface="+mn-lt"/>
                <a:cs typeface="Arial"/>
              </a:rPr>
              <a:t>. </a:t>
            </a:r>
            <a:br>
              <a:rPr lang="en-US" sz="1050" spc="6">
                <a:solidFill>
                  <a:srgbClr val="0D356E"/>
                </a:solidFill>
                <a:latin typeface="+mn-lt"/>
                <a:cs typeface="Arial"/>
              </a:rPr>
            </a:br>
            <a:r>
              <a:rPr lang="en-US" sz="1050" spc="6" err="1">
                <a:solidFill>
                  <a:srgbClr val="0D356E"/>
                </a:solidFill>
                <a:latin typeface="+mn-lt"/>
                <a:cs typeface="Arial"/>
              </a:rPr>
              <a:t>Morbi</a:t>
            </a:r>
            <a:r>
              <a:rPr lang="en-US" sz="1050" spc="6">
                <a:solidFill>
                  <a:srgbClr val="0D356E"/>
                </a:solidFill>
                <a:latin typeface="+mn-lt"/>
                <a:cs typeface="Arial"/>
              </a:rPr>
              <a:t> </a:t>
            </a:r>
            <a:r>
              <a:rPr lang="en-US" sz="1050">
                <a:solidFill>
                  <a:srgbClr val="0D356E"/>
                </a:solidFill>
                <a:latin typeface="+mn-lt"/>
                <a:cs typeface="Arial"/>
              </a:rPr>
              <a:t>at</a:t>
            </a:r>
            <a:r>
              <a:rPr lang="en-US" sz="1050" spc="6">
                <a:solidFill>
                  <a:srgbClr val="0D356E"/>
                </a:solidFill>
                <a:latin typeface="+mn-lt"/>
                <a:cs typeface="Arial"/>
              </a:rPr>
              <a:t> </a:t>
            </a:r>
            <a:r>
              <a:rPr lang="en-US" sz="1050">
                <a:solidFill>
                  <a:srgbClr val="0D356E"/>
                </a:solidFill>
                <a:latin typeface="+mn-lt"/>
                <a:cs typeface="Arial"/>
              </a:rPr>
              <a:t>mi</a:t>
            </a:r>
            <a:r>
              <a:rPr lang="en-US" sz="1050" spc="6">
                <a:solidFill>
                  <a:srgbClr val="0D356E"/>
                </a:solidFill>
                <a:latin typeface="+mn-lt"/>
                <a:cs typeface="Arial"/>
              </a:rPr>
              <a:t> </a:t>
            </a:r>
            <a:r>
              <a:rPr lang="en-US" sz="1050" err="1">
                <a:solidFill>
                  <a:srgbClr val="0D356E"/>
                </a:solidFill>
                <a:latin typeface="+mn-lt"/>
                <a:cs typeface="Arial"/>
              </a:rPr>
              <a:t>suscip</a:t>
            </a:r>
            <a:r>
              <a:rPr lang="en-US" sz="1050" spc="6" err="1">
                <a:solidFill>
                  <a:srgbClr val="0D356E"/>
                </a:solidFill>
                <a:latin typeface="+mn-lt"/>
                <a:cs typeface="Arial"/>
              </a:rPr>
              <a:t>it</a:t>
            </a:r>
            <a:r>
              <a:rPr lang="en-US" sz="1050" spc="6">
                <a:solidFill>
                  <a:srgbClr val="0D356E"/>
                </a:solidFill>
                <a:latin typeface="+mn-lt"/>
                <a:cs typeface="Arial"/>
              </a:rPr>
              <a:t>, </a:t>
            </a:r>
            <a:r>
              <a:rPr lang="en-US" sz="1050" err="1">
                <a:solidFill>
                  <a:srgbClr val="0D356E"/>
                </a:solidFill>
                <a:latin typeface="+mn-lt"/>
                <a:cs typeface="Arial"/>
              </a:rPr>
              <a:t>dap</a:t>
            </a:r>
            <a:r>
              <a:rPr lang="en-US" sz="1050" spc="6" err="1">
                <a:solidFill>
                  <a:srgbClr val="0D356E"/>
                </a:solidFill>
                <a:latin typeface="+mn-lt"/>
                <a:cs typeface="Arial"/>
              </a:rPr>
              <a:t>ibus</a:t>
            </a:r>
            <a:r>
              <a:rPr lang="en-US" sz="1050" spc="6">
                <a:solidFill>
                  <a:srgbClr val="0D356E"/>
                </a:solidFill>
                <a:latin typeface="+mn-lt"/>
                <a:cs typeface="Arial"/>
              </a:rPr>
              <a:t> </a:t>
            </a:r>
            <a:r>
              <a:rPr lang="en-US" sz="1050" err="1">
                <a:solidFill>
                  <a:srgbClr val="0D356E"/>
                </a:solidFill>
                <a:latin typeface="+mn-lt"/>
                <a:cs typeface="Arial"/>
              </a:rPr>
              <a:t>nu</a:t>
            </a:r>
            <a:r>
              <a:rPr lang="en-US" sz="1050" spc="6" err="1">
                <a:solidFill>
                  <a:srgbClr val="0D356E"/>
                </a:solidFill>
                <a:latin typeface="+mn-lt"/>
                <a:cs typeface="Arial"/>
              </a:rPr>
              <a:t>lla</a:t>
            </a:r>
            <a:r>
              <a:rPr lang="en-US" sz="1050" spc="6">
                <a:solidFill>
                  <a:srgbClr val="0D356E"/>
                </a:solidFill>
                <a:latin typeface="+mn-lt"/>
                <a:cs typeface="Arial"/>
              </a:rPr>
              <a:t> </a:t>
            </a:r>
            <a:r>
              <a:rPr lang="en-US" sz="1050" err="1">
                <a:solidFill>
                  <a:srgbClr val="0D356E"/>
                </a:solidFill>
                <a:latin typeface="+mn-lt"/>
                <a:cs typeface="Arial"/>
              </a:rPr>
              <a:t>eu</a:t>
            </a:r>
            <a:r>
              <a:rPr lang="en-US" sz="1050">
                <a:solidFill>
                  <a:srgbClr val="0D356E"/>
                </a:solidFill>
                <a:latin typeface="+mn-lt"/>
                <a:cs typeface="Arial"/>
              </a:rPr>
              <a:t>,</a:t>
            </a:r>
            <a:r>
              <a:rPr lang="en-US" sz="1050" spc="6">
                <a:solidFill>
                  <a:srgbClr val="0D356E"/>
                </a:solidFill>
                <a:latin typeface="+mn-lt"/>
                <a:cs typeface="Arial"/>
              </a:rPr>
              <a:t> </a:t>
            </a:r>
            <a:r>
              <a:rPr lang="en-US" sz="1050" err="1">
                <a:solidFill>
                  <a:srgbClr val="0D356E"/>
                </a:solidFill>
                <a:latin typeface="+mn-lt"/>
                <a:cs typeface="Arial"/>
              </a:rPr>
              <a:t>mo</a:t>
            </a:r>
            <a:r>
              <a:rPr lang="en-US" sz="1050" spc="6" err="1">
                <a:solidFill>
                  <a:srgbClr val="0D356E"/>
                </a:solidFill>
                <a:latin typeface="+mn-lt"/>
                <a:cs typeface="Arial"/>
              </a:rPr>
              <a:t>lestie</a:t>
            </a:r>
            <a:r>
              <a:rPr lang="en-US" sz="1050" spc="6">
                <a:solidFill>
                  <a:srgbClr val="0D356E"/>
                </a:solidFill>
                <a:latin typeface="+mn-lt"/>
                <a:cs typeface="Arial"/>
              </a:rPr>
              <a:t> </a:t>
            </a:r>
            <a:r>
              <a:rPr lang="en-US" sz="1050" err="1">
                <a:solidFill>
                  <a:srgbClr val="0D356E"/>
                </a:solidFill>
                <a:latin typeface="+mn-lt"/>
                <a:cs typeface="Arial"/>
              </a:rPr>
              <a:t>quam</a:t>
            </a:r>
            <a:r>
              <a:rPr lang="en-US" sz="1050">
                <a:solidFill>
                  <a:srgbClr val="0D356E"/>
                </a:solidFill>
                <a:latin typeface="+mn-lt"/>
                <a:cs typeface="Arial"/>
              </a:rPr>
              <a:t>.</a:t>
            </a:r>
            <a:endParaRPr lang="en-US" sz="1050">
              <a:latin typeface="+mn-lt"/>
              <a:cs typeface="Arial"/>
            </a:endParaRPr>
          </a:p>
        </p:txBody>
      </p:sp>
    </p:spTree>
    <p:extLst>
      <p:ext uri="{BB962C8B-B14F-4D97-AF65-F5344CB8AC3E}">
        <p14:creationId xmlns:p14="http://schemas.microsoft.com/office/powerpoint/2010/main" val="810279751"/>
      </p:ext>
    </p:extLst>
  </p:cSld>
  <p:clrMapOvr>
    <a:masterClrMapping/>
  </p:clrMapOvr>
  <p:extLst mod="1">
    <p:ext uri="{DCECCB84-F9BA-43D5-87BE-67443E8EF086}">
      <p15:sldGuideLst xmlns:p15="http://schemas.microsoft.com/office/powerpoint/2012/main">
        <p15:guide id="1" pos="1656">
          <p15:clr>
            <a:srgbClr val="FBAE40"/>
          </p15:clr>
        </p15:guide>
        <p15:guide id="2" orient="horz" pos="1620">
          <p15:clr>
            <a:srgbClr val="FBAE40"/>
          </p15:clr>
        </p15:guide>
        <p15:guide id="3" orient="horz" pos="2969">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2_Content slide">
    <p:spTree>
      <p:nvGrpSpPr>
        <p:cNvPr id="1" name=""/>
        <p:cNvGrpSpPr/>
        <p:nvPr/>
      </p:nvGrpSpPr>
      <p:grpSpPr>
        <a:xfrm>
          <a:off x="0" y="0"/>
          <a:ext cx="0" cy="0"/>
          <a:chOff x="0" y="0"/>
          <a:chExt cx="0" cy="0"/>
        </a:xfrm>
      </p:grpSpPr>
      <p:sp>
        <p:nvSpPr>
          <p:cNvPr id="47" name="Title 1"/>
          <p:cNvSpPr>
            <a:spLocks noGrp="1"/>
          </p:cNvSpPr>
          <p:nvPr>
            <p:ph type="ctrTitle" hasCustomPrompt="1"/>
          </p:nvPr>
        </p:nvSpPr>
        <p:spPr>
          <a:xfrm>
            <a:off x="0" y="345080"/>
            <a:ext cx="3200400" cy="1212791"/>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Click to add title</a:t>
            </a:r>
            <a:br>
              <a:rPr lang="en-US"/>
            </a:br>
            <a:r>
              <a:rPr lang="en-US"/>
              <a:t>in two lines</a:t>
            </a:r>
          </a:p>
        </p:txBody>
      </p:sp>
      <p:sp>
        <p:nvSpPr>
          <p:cNvPr id="8" name="Footer Placeholder 4"/>
          <p:cNvSpPr txBox="1">
            <a:spLocks/>
          </p:cNvSpPr>
          <p:nvPr userDrawn="1"/>
        </p:nvSpPr>
        <p:spPr>
          <a:xfrm>
            <a:off x="7137104" y="6639317"/>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7"/>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7"/>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51"/>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3" name="Text Placeholder 2"/>
          <p:cNvSpPr>
            <a:spLocks noGrp="1"/>
          </p:cNvSpPr>
          <p:nvPr>
            <p:ph type="body" sz="quarter" idx="10" hasCustomPrompt="1"/>
          </p:nvPr>
        </p:nvSpPr>
        <p:spPr>
          <a:xfrm>
            <a:off x="203200" y="1727199"/>
            <a:ext cx="8681088" cy="338668"/>
          </a:xfrm>
        </p:spPr>
        <p:txBody>
          <a:bodyPr/>
          <a:lstStyle>
            <a:lvl1pPr marL="0" indent="0" algn="l" defTabSz="1828800" rtl="0" eaLnBrk="1" latinLnBrk="0" hangingPunct="1">
              <a:lnSpc>
                <a:spcPct val="90000"/>
              </a:lnSpc>
              <a:spcBef>
                <a:spcPts val="2000"/>
              </a:spcBef>
              <a:buFont typeface="Arial" panose="020B0604020202020204" pitchFamily="34" charset="0"/>
              <a:buNone/>
              <a:defRPr lang="en-US" sz="14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Heading</a:t>
            </a:r>
          </a:p>
        </p:txBody>
      </p:sp>
      <p:sp>
        <p:nvSpPr>
          <p:cNvPr id="15" name="Text Placeholder 2"/>
          <p:cNvSpPr>
            <a:spLocks noGrp="1"/>
          </p:cNvSpPr>
          <p:nvPr>
            <p:ph type="body" sz="quarter" idx="11" hasCustomPrompt="1"/>
          </p:nvPr>
        </p:nvSpPr>
        <p:spPr>
          <a:xfrm>
            <a:off x="203200" y="2232779"/>
            <a:ext cx="8681088" cy="4113468"/>
          </a:xfrm>
        </p:spPr>
        <p:txBody>
          <a:bodyPr/>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err="1"/>
              <a:t>Aenean</a:t>
            </a:r>
            <a:r>
              <a:rPr lang="en-US"/>
              <a:t> </a:t>
            </a:r>
            <a:r>
              <a:rPr lang="en-US" err="1"/>
              <a:t>lacus</a:t>
            </a:r>
            <a:r>
              <a:rPr lang="en-US"/>
              <a:t> </a:t>
            </a:r>
            <a:r>
              <a:rPr lang="en-US" err="1"/>
              <a:t>arcu</a:t>
            </a:r>
            <a:r>
              <a:rPr lang="en-US"/>
              <a: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a:p>
            <a:pPr lvl="0"/>
            <a:r>
              <a:rPr lang="en-US" err="1"/>
              <a:t>Pellentesque</a:t>
            </a:r>
            <a:r>
              <a:rPr lang="en-US"/>
              <a:t> </a:t>
            </a:r>
            <a:r>
              <a:rPr lang="en-US" err="1"/>
              <a:t>sodales</a:t>
            </a:r>
            <a:r>
              <a:rPr lang="en-US"/>
              <a:t> </a:t>
            </a:r>
            <a:r>
              <a:rPr lang="en-US" err="1"/>
              <a:t>purus</a:t>
            </a:r>
            <a:r>
              <a:rPr lang="en-US"/>
              <a:t> et dui convallis, </a:t>
            </a:r>
            <a:r>
              <a:rPr lang="en-US" err="1"/>
              <a:t>sed</a:t>
            </a:r>
            <a:r>
              <a:rPr lang="en-US"/>
              <a:t> </a:t>
            </a:r>
            <a:r>
              <a:rPr lang="en-US" err="1"/>
              <a:t>facilisis</a:t>
            </a:r>
            <a:r>
              <a:rPr lang="en-US"/>
              <a:t> lorem </a:t>
            </a:r>
            <a:r>
              <a:rPr lang="en-US" err="1"/>
              <a:t>volutpat</a:t>
            </a:r>
            <a:r>
              <a:rPr lang="en-US"/>
              <a:t>. Integer non </a:t>
            </a:r>
            <a:r>
              <a:rPr lang="en-US" err="1"/>
              <a:t>elit</a:t>
            </a:r>
            <a:r>
              <a:rPr lang="en-US"/>
              <a:t> </a:t>
            </a:r>
            <a:r>
              <a:rPr lang="en-US" err="1"/>
              <a:t>lacinia</a:t>
            </a:r>
            <a:r>
              <a:rPr lang="en-US"/>
              <a:t> </a:t>
            </a:r>
            <a:r>
              <a:rPr lang="en-US" err="1"/>
              <a:t>diam</a:t>
            </a:r>
            <a:r>
              <a:rPr lang="en-US"/>
              <a:t> </a:t>
            </a:r>
            <a:r>
              <a:rPr lang="en-US" err="1"/>
              <a:t>venenatis</a:t>
            </a:r>
            <a:r>
              <a:rPr lang="en-US"/>
              <a:t> </a:t>
            </a:r>
            <a:r>
              <a:rPr lang="en-US" err="1"/>
              <a:t>consequat</a:t>
            </a:r>
            <a:r>
              <a:rPr lang="en-US"/>
              <a:t>. </a:t>
            </a:r>
          </a:p>
          <a:p>
            <a:pPr lvl="0"/>
            <a:r>
              <a:rPr lang="en-US" err="1"/>
              <a:t>Donec</a:t>
            </a:r>
            <a:r>
              <a:rPr lang="en-US"/>
              <a:t> maximus pharetra </a:t>
            </a:r>
            <a:r>
              <a:rPr lang="en-US" err="1"/>
              <a:t>sapien</a:t>
            </a:r>
            <a:r>
              <a:rPr lang="en-US"/>
              <a:t> sit </a:t>
            </a:r>
            <a:r>
              <a:rPr lang="en-US" err="1"/>
              <a:t>amet</a:t>
            </a:r>
            <a:r>
              <a:rPr lang="en-US"/>
              <a:t> </a:t>
            </a:r>
            <a:r>
              <a:rPr lang="en-US" err="1"/>
              <a:t>rhoncus</a:t>
            </a:r>
            <a:r>
              <a:rPr lang="en-US"/>
              <a:t>. </a:t>
            </a:r>
            <a:r>
              <a:rPr lang="en-US" err="1"/>
              <a:t>Vestibulum</a:t>
            </a:r>
            <a:r>
              <a:rPr lang="en-US"/>
              <a:t> </a:t>
            </a:r>
            <a:r>
              <a:rPr lang="en-US" err="1"/>
              <a:t>consequat</a:t>
            </a:r>
            <a:r>
              <a:rPr lang="en-US"/>
              <a:t> ligula </a:t>
            </a:r>
            <a:r>
              <a:rPr lang="en-US" err="1"/>
              <a:t>nunc</a:t>
            </a:r>
            <a:r>
              <a:rPr lang="en-US"/>
              <a:t>, ac </a:t>
            </a:r>
            <a:r>
              <a:rPr lang="en-US" err="1"/>
              <a:t>auctor</a:t>
            </a:r>
            <a:r>
              <a:rPr lang="en-US"/>
              <a:t> </a:t>
            </a:r>
            <a:r>
              <a:rPr lang="en-US" err="1"/>
              <a:t>massa</a:t>
            </a:r>
            <a:r>
              <a:rPr lang="en-US"/>
              <a:t> </a:t>
            </a:r>
            <a:r>
              <a:rPr lang="en-US" err="1"/>
              <a:t>luctus</a:t>
            </a:r>
            <a:r>
              <a:rPr lang="en-US"/>
              <a:t> a. </a:t>
            </a:r>
            <a:r>
              <a:rPr lang="en-US" err="1"/>
              <a:t>Suspendisse</a:t>
            </a:r>
            <a:r>
              <a:rPr lang="en-US"/>
              <a:t> ex mi, </a:t>
            </a:r>
            <a:r>
              <a:rPr lang="en-US" err="1"/>
              <a:t>imperdiet</a:t>
            </a:r>
            <a:r>
              <a:rPr lang="en-US"/>
              <a:t> et </a:t>
            </a:r>
            <a:r>
              <a:rPr lang="en-US" err="1"/>
              <a:t>risus</a:t>
            </a:r>
            <a:r>
              <a:rPr lang="en-US"/>
              <a:t> </a:t>
            </a:r>
            <a:r>
              <a:rPr lang="en-US" err="1"/>
              <a:t>tincidunt</a:t>
            </a:r>
            <a:r>
              <a:rPr lang="en-US"/>
              <a:t>, </a:t>
            </a:r>
            <a:r>
              <a:rPr lang="en-US" err="1"/>
              <a:t>varius</a:t>
            </a:r>
            <a:r>
              <a:rPr lang="en-US"/>
              <a:t> </a:t>
            </a:r>
            <a:r>
              <a:rPr lang="en-US" err="1"/>
              <a:t>viverra</a:t>
            </a:r>
            <a:r>
              <a:rPr lang="en-US"/>
              <a:t> lorem.</a:t>
            </a:r>
          </a:p>
          <a:p>
            <a:pPr lvl="0"/>
            <a:r>
              <a:rPr lang="en-US"/>
              <a:t>Description text in Dark Grey and 24pt size. </a:t>
            </a:r>
            <a:r>
              <a:rPr lang="en-US" err="1"/>
              <a:t>Aenean</a:t>
            </a:r>
            <a:r>
              <a:rPr lang="en-US"/>
              <a:t> </a:t>
            </a:r>
            <a:r>
              <a:rPr lang="en-US" err="1"/>
              <a:t>lacus</a:t>
            </a:r>
            <a:r>
              <a:rPr lang="en-US"/>
              <a:t> </a:t>
            </a:r>
            <a:r>
              <a:rPr lang="en-US" err="1"/>
              <a:t>arcu</a:t>
            </a:r>
            <a:r>
              <a:rPr lang="en-US"/>
              <a: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a:p>
            <a:pPr lvl="0"/>
            <a:r>
              <a:rPr lang="en-US" err="1"/>
              <a:t>Pellentesque</a:t>
            </a:r>
            <a:r>
              <a:rPr lang="en-US"/>
              <a:t> </a:t>
            </a:r>
            <a:r>
              <a:rPr lang="en-US" err="1"/>
              <a:t>sodales</a:t>
            </a:r>
            <a:r>
              <a:rPr lang="en-US"/>
              <a:t> </a:t>
            </a:r>
            <a:r>
              <a:rPr lang="en-US" err="1"/>
              <a:t>purus</a:t>
            </a:r>
            <a:r>
              <a:rPr lang="en-US"/>
              <a:t> et dui convallis, </a:t>
            </a:r>
            <a:r>
              <a:rPr lang="en-US" err="1"/>
              <a:t>sed</a:t>
            </a:r>
            <a:r>
              <a:rPr lang="en-US"/>
              <a:t> </a:t>
            </a:r>
            <a:r>
              <a:rPr lang="en-US" err="1"/>
              <a:t>facilisis</a:t>
            </a:r>
            <a:r>
              <a:rPr lang="en-US"/>
              <a:t> lorem </a:t>
            </a:r>
            <a:r>
              <a:rPr lang="en-US" err="1"/>
              <a:t>volutpat</a:t>
            </a:r>
            <a:r>
              <a:rPr lang="en-US"/>
              <a:t>. Integer non </a:t>
            </a:r>
            <a:r>
              <a:rPr lang="en-US" err="1"/>
              <a:t>elit</a:t>
            </a:r>
            <a:r>
              <a:rPr lang="en-US"/>
              <a:t> </a:t>
            </a:r>
            <a:r>
              <a:rPr lang="en-US" err="1"/>
              <a:t>lacinia</a:t>
            </a:r>
            <a:r>
              <a:rPr lang="en-US"/>
              <a:t> </a:t>
            </a:r>
            <a:r>
              <a:rPr lang="en-US" err="1"/>
              <a:t>diam</a:t>
            </a:r>
            <a:r>
              <a:rPr lang="en-US"/>
              <a:t> </a:t>
            </a:r>
            <a:r>
              <a:rPr lang="en-US" err="1"/>
              <a:t>venenatis</a:t>
            </a:r>
            <a:r>
              <a:rPr lang="en-US"/>
              <a:t> </a:t>
            </a:r>
            <a:r>
              <a:rPr lang="en-US" err="1"/>
              <a:t>consequat</a:t>
            </a:r>
            <a:r>
              <a:rPr lang="en-US"/>
              <a:t>. </a:t>
            </a:r>
          </a:p>
          <a:p>
            <a:pPr lvl="0"/>
            <a:r>
              <a:rPr lang="en-US" err="1"/>
              <a:t>Donec</a:t>
            </a:r>
            <a:r>
              <a:rPr lang="en-US"/>
              <a:t> maximus pharetra </a:t>
            </a:r>
            <a:r>
              <a:rPr lang="en-US" err="1"/>
              <a:t>sapien</a:t>
            </a:r>
            <a:r>
              <a:rPr lang="en-US"/>
              <a:t> sit </a:t>
            </a:r>
            <a:r>
              <a:rPr lang="en-US" err="1"/>
              <a:t>amet</a:t>
            </a:r>
            <a:r>
              <a:rPr lang="en-US"/>
              <a:t> </a:t>
            </a:r>
            <a:r>
              <a:rPr lang="en-US" err="1"/>
              <a:t>rhoncus</a:t>
            </a:r>
            <a:r>
              <a:rPr lang="en-US"/>
              <a:t>. </a:t>
            </a:r>
            <a:r>
              <a:rPr lang="en-US" err="1"/>
              <a:t>Vestibulum</a:t>
            </a:r>
            <a:r>
              <a:rPr lang="en-US"/>
              <a:t> </a:t>
            </a:r>
            <a:r>
              <a:rPr lang="en-US" err="1"/>
              <a:t>consequat</a:t>
            </a:r>
            <a:r>
              <a:rPr lang="en-US"/>
              <a:t> ligula </a:t>
            </a:r>
            <a:r>
              <a:rPr lang="en-US" err="1"/>
              <a:t>nunc</a:t>
            </a:r>
            <a:r>
              <a:rPr lang="en-US"/>
              <a:t>, ac </a:t>
            </a:r>
            <a:r>
              <a:rPr lang="en-US" err="1"/>
              <a:t>auctor</a:t>
            </a:r>
            <a:r>
              <a:rPr lang="en-US"/>
              <a:t> </a:t>
            </a:r>
            <a:r>
              <a:rPr lang="en-US" err="1"/>
              <a:t>massa</a:t>
            </a:r>
            <a:r>
              <a:rPr lang="en-US"/>
              <a:t> </a:t>
            </a:r>
            <a:r>
              <a:rPr lang="en-US" err="1"/>
              <a:t>luctus</a:t>
            </a:r>
            <a:r>
              <a:rPr lang="en-US"/>
              <a:t> a. </a:t>
            </a:r>
            <a:r>
              <a:rPr lang="en-US" err="1"/>
              <a:t>Suspendisse</a:t>
            </a:r>
            <a:r>
              <a:rPr lang="en-US"/>
              <a:t> ex mi, </a:t>
            </a:r>
            <a:r>
              <a:rPr lang="en-US" err="1"/>
              <a:t>imperdiet</a:t>
            </a:r>
            <a:r>
              <a:rPr lang="en-US"/>
              <a:t> et </a:t>
            </a:r>
            <a:r>
              <a:rPr lang="en-US" err="1"/>
              <a:t>risus</a:t>
            </a:r>
            <a:r>
              <a:rPr lang="en-US"/>
              <a:t> </a:t>
            </a:r>
            <a:r>
              <a:rPr lang="en-US" err="1"/>
              <a:t>tincidunt</a:t>
            </a:r>
            <a:r>
              <a:rPr lang="en-US"/>
              <a:t>, </a:t>
            </a:r>
            <a:r>
              <a:rPr lang="en-US" err="1"/>
              <a:t>varius</a:t>
            </a:r>
            <a:r>
              <a:rPr lang="en-US"/>
              <a:t> </a:t>
            </a:r>
            <a:r>
              <a:rPr lang="en-US" err="1"/>
              <a:t>viverra</a:t>
            </a:r>
            <a:r>
              <a:rPr lang="en-US"/>
              <a:t> lorem.</a:t>
            </a:r>
          </a:p>
          <a:p>
            <a:pPr lvl="0"/>
            <a:r>
              <a:rPr lang="en-US" err="1"/>
              <a:t>Aenean</a:t>
            </a:r>
            <a:r>
              <a:rPr lang="en-US"/>
              <a:t> </a:t>
            </a:r>
            <a:r>
              <a:rPr lang="en-US" err="1"/>
              <a:t>lacus</a:t>
            </a:r>
            <a:r>
              <a:rPr lang="en-US"/>
              <a:t> </a:t>
            </a:r>
            <a:r>
              <a:rPr lang="en-US" err="1"/>
              <a:t>arcu</a:t>
            </a:r>
            <a:r>
              <a:rPr lang="en-US"/>
              <a: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a:p>
            <a:pPr lvl="0"/>
            <a:r>
              <a:rPr lang="en-US" err="1"/>
              <a:t>Pellentesque</a:t>
            </a:r>
            <a:r>
              <a:rPr lang="en-US"/>
              <a:t> </a:t>
            </a:r>
            <a:r>
              <a:rPr lang="en-US" err="1"/>
              <a:t>sodales</a:t>
            </a:r>
            <a:r>
              <a:rPr lang="en-US"/>
              <a:t> </a:t>
            </a:r>
            <a:r>
              <a:rPr lang="en-US" err="1"/>
              <a:t>purus</a:t>
            </a:r>
            <a:r>
              <a:rPr lang="en-US"/>
              <a:t> et dui convallis, </a:t>
            </a:r>
            <a:r>
              <a:rPr lang="en-US" err="1"/>
              <a:t>sed</a:t>
            </a:r>
            <a:r>
              <a:rPr lang="en-US"/>
              <a:t> </a:t>
            </a:r>
            <a:r>
              <a:rPr lang="en-US" err="1"/>
              <a:t>facilisis</a:t>
            </a:r>
            <a:r>
              <a:rPr lang="en-US"/>
              <a:t> lorem </a:t>
            </a:r>
            <a:r>
              <a:rPr lang="en-US" err="1"/>
              <a:t>volutpat</a:t>
            </a:r>
            <a:r>
              <a:rPr lang="en-US"/>
              <a:t>. Integer non </a:t>
            </a:r>
            <a:r>
              <a:rPr lang="en-US" err="1"/>
              <a:t>elit</a:t>
            </a:r>
            <a:r>
              <a:rPr lang="en-US"/>
              <a:t> </a:t>
            </a:r>
            <a:r>
              <a:rPr lang="en-US" err="1"/>
              <a:t>lacinia</a:t>
            </a:r>
            <a:r>
              <a:rPr lang="en-US"/>
              <a:t> </a:t>
            </a:r>
            <a:r>
              <a:rPr lang="en-US" err="1"/>
              <a:t>diam</a:t>
            </a:r>
            <a:r>
              <a:rPr lang="en-US"/>
              <a:t> </a:t>
            </a:r>
            <a:r>
              <a:rPr lang="en-US" err="1"/>
              <a:t>venenatis</a:t>
            </a:r>
            <a:r>
              <a:rPr lang="en-US"/>
              <a:t> </a:t>
            </a:r>
            <a:r>
              <a:rPr lang="en-US" err="1"/>
              <a:t>consequat</a:t>
            </a:r>
            <a:r>
              <a:rPr lang="en-US"/>
              <a:t>. </a:t>
            </a:r>
          </a:p>
          <a:p>
            <a:pPr lvl="0"/>
            <a:r>
              <a:rPr lang="en-US" err="1"/>
              <a:t>Donec</a:t>
            </a:r>
            <a:r>
              <a:rPr lang="en-US"/>
              <a:t> maximus pharetra </a:t>
            </a:r>
            <a:r>
              <a:rPr lang="en-US" err="1"/>
              <a:t>sapien</a:t>
            </a:r>
            <a:r>
              <a:rPr lang="en-US"/>
              <a:t> sit </a:t>
            </a:r>
            <a:r>
              <a:rPr lang="en-US" err="1"/>
              <a:t>amet</a:t>
            </a:r>
            <a:r>
              <a:rPr lang="en-US"/>
              <a:t> </a:t>
            </a:r>
            <a:r>
              <a:rPr lang="en-US" err="1"/>
              <a:t>rhoncus</a:t>
            </a:r>
            <a:r>
              <a:rPr lang="en-US"/>
              <a:t>. </a:t>
            </a:r>
            <a:r>
              <a:rPr lang="en-US" err="1"/>
              <a:t>Vestibulum</a:t>
            </a:r>
            <a:r>
              <a:rPr lang="en-US"/>
              <a:t> </a:t>
            </a:r>
            <a:r>
              <a:rPr lang="en-US" err="1"/>
              <a:t>consequat</a:t>
            </a:r>
            <a:r>
              <a:rPr lang="en-US"/>
              <a:t> ligula </a:t>
            </a:r>
            <a:r>
              <a:rPr lang="en-US" err="1"/>
              <a:t>nunc</a:t>
            </a:r>
            <a:r>
              <a:rPr lang="en-US"/>
              <a:t>, ac </a:t>
            </a:r>
            <a:r>
              <a:rPr lang="en-US" err="1"/>
              <a:t>auctor</a:t>
            </a:r>
            <a:r>
              <a:rPr lang="en-US"/>
              <a:t> </a:t>
            </a:r>
            <a:r>
              <a:rPr lang="en-US" err="1"/>
              <a:t>massa</a:t>
            </a:r>
            <a:r>
              <a:rPr lang="en-US"/>
              <a:t> </a:t>
            </a:r>
            <a:r>
              <a:rPr lang="en-US" err="1"/>
              <a:t>luctus</a:t>
            </a:r>
            <a:r>
              <a:rPr lang="en-US"/>
              <a:t> a. </a:t>
            </a:r>
            <a:r>
              <a:rPr lang="en-US" err="1"/>
              <a:t>Suspendisse</a:t>
            </a:r>
            <a:r>
              <a:rPr lang="en-US"/>
              <a:t> ex mi, </a:t>
            </a:r>
            <a:r>
              <a:rPr lang="en-US" err="1"/>
              <a:t>imperdiet</a:t>
            </a:r>
            <a:r>
              <a:rPr lang="en-US"/>
              <a:t> et </a:t>
            </a:r>
            <a:r>
              <a:rPr lang="en-US" err="1"/>
              <a:t>risus</a:t>
            </a:r>
            <a:r>
              <a:rPr lang="en-US"/>
              <a:t> </a:t>
            </a:r>
            <a:r>
              <a:rPr lang="en-US" err="1"/>
              <a:t>tincidunt</a:t>
            </a:r>
            <a:r>
              <a:rPr lang="en-US"/>
              <a:t>, </a:t>
            </a:r>
            <a:r>
              <a:rPr lang="en-US" err="1"/>
              <a:t>varius</a:t>
            </a:r>
            <a:r>
              <a:rPr lang="en-US"/>
              <a:t> </a:t>
            </a:r>
            <a:r>
              <a:rPr lang="en-US" err="1"/>
              <a:t>viverra</a:t>
            </a:r>
            <a:r>
              <a:rPr lang="en-US"/>
              <a:t> lorem.</a:t>
            </a:r>
          </a:p>
          <a:p>
            <a:pPr lvl="0"/>
            <a:endParaRPr lang="en-US"/>
          </a:p>
        </p:txBody>
      </p:sp>
      <p:sp>
        <p:nvSpPr>
          <p:cNvPr id="16" name="Text Placeholder 2"/>
          <p:cNvSpPr>
            <a:spLocks noGrp="1"/>
          </p:cNvSpPr>
          <p:nvPr>
            <p:ph type="body" sz="quarter" idx="12" hasCustomPrompt="1"/>
          </p:nvPr>
        </p:nvSpPr>
        <p:spPr>
          <a:xfrm>
            <a:off x="203207"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cxnSp>
        <p:nvCxnSpPr>
          <p:cNvPr id="18"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9" name="Shape 257"/>
          <p:cNvSpPr txBox="1">
            <a:spLocks/>
          </p:cNvSpPr>
          <p:nvPr userDrawn="1"/>
        </p:nvSpPr>
        <p:spPr>
          <a:xfrm>
            <a:off x="8884295" y="6583847"/>
            <a:ext cx="197169" cy="259900"/>
          </a:xfrm>
          <a:prstGeom prst="rect">
            <a:avLst/>
          </a:prstGeom>
          <a:noFill/>
          <a:extLst>
            <a:ext uri="{C572A759-6A51-4108-AA02-DFA0A04FC94B}">
              <ma14:wrappingTextBoxFlag xmlns:ma14="http://schemas.microsoft.com/office/mac/drawingml/2011/main" xmlns=""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Tree>
    <p:extLst>
      <p:ext uri="{BB962C8B-B14F-4D97-AF65-F5344CB8AC3E}">
        <p14:creationId xmlns:p14="http://schemas.microsoft.com/office/powerpoint/2010/main" val="119468209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3_Content slide ">
    <p:bg>
      <p:bgPr>
        <a:solidFill>
          <a:schemeClr val="bg1"/>
        </a:solidFill>
        <a:effectLst/>
      </p:bgPr>
    </p:bg>
    <p:spTree>
      <p:nvGrpSpPr>
        <p:cNvPr id="1" name=""/>
        <p:cNvGrpSpPr/>
        <p:nvPr/>
      </p:nvGrpSpPr>
      <p:grpSpPr>
        <a:xfrm>
          <a:off x="0" y="0"/>
          <a:ext cx="0" cy="0"/>
          <a:chOff x="0" y="0"/>
          <a:chExt cx="0" cy="0"/>
        </a:xfrm>
      </p:grpSpPr>
      <p:sp>
        <p:nvSpPr>
          <p:cNvPr id="47" name="Title 1"/>
          <p:cNvSpPr>
            <a:spLocks noGrp="1"/>
          </p:cNvSpPr>
          <p:nvPr>
            <p:ph type="ctrTitle" hasCustomPrompt="1"/>
          </p:nvPr>
        </p:nvSpPr>
        <p:spPr>
          <a:xfrm>
            <a:off x="0" y="345080"/>
            <a:ext cx="3200400" cy="1212791"/>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Click to add title</a:t>
            </a:r>
            <a:br>
              <a:rPr lang="en-US"/>
            </a:br>
            <a:r>
              <a:rPr lang="en-US"/>
              <a:t>in two lines</a:t>
            </a:r>
          </a:p>
        </p:txBody>
      </p:sp>
      <p:sp>
        <p:nvSpPr>
          <p:cNvPr id="8" name="Footer Placeholder 4"/>
          <p:cNvSpPr txBox="1">
            <a:spLocks/>
          </p:cNvSpPr>
          <p:nvPr userDrawn="1"/>
        </p:nvSpPr>
        <p:spPr>
          <a:xfrm>
            <a:off x="7137104" y="6639317"/>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7"/>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7"/>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51"/>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16" name="Text Placeholder 2"/>
          <p:cNvSpPr>
            <a:spLocks noGrp="1"/>
          </p:cNvSpPr>
          <p:nvPr>
            <p:ph type="body" sz="quarter" idx="12" hasCustomPrompt="1"/>
          </p:nvPr>
        </p:nvSpPr>
        <p:spPr>
          <a:xfrm>
            <a:off x="203207"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cxnSp>
        <p:nvCxnSpPr>
          <p:cNvPr id="17"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8" name="Shape 257"/>
          <p:cNvSpPr txBox="1">
            <a:spLocks/>
          </p:cNvSpPr>
          <p:nvPr userDrawn="1"/>
        </p:nvSpPr>
        <p:spPr>
          <a:xfrm>
            <a:off x="8884295" y="6583847"/>
            <a:ext cx="197169" cy="259900"/>
          </a:xfrm>
          <a:prstGeom prst="rect">
            <a:avLst/>
          </a:prstGeom>
          <a:noFill/>
          <a:extLst>
            <a:ext uri="{C572A759-6A51-4108-AA02-DFA0A04FC94B}">
              <ma14:wrappingTextBoxFlag xmlns:ma14="http://schemas.microsoft.com/office/mac/drawingml/2011/main" xmlns=""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Tree>
    <p:extLst>
      <p:ext uri="{BB962C8B-B14F-4D97-AF65-F5344CB8AC3E}">
        <p14:creationId xmlns:p14="http://schemas.microsoft.com/office/powerpoint/2010/main" val="11665891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855248"/>
            <a:ext cx="4040188"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a:r>
              <a:rPr lang="en-US" smtClean="0"/>
              <a:t>Click to edit Master text styles</a:t>
            </a:r>
          </a:p>
        </p:txBody>
      </p:sp>
      <p:sp>
        <p:nvSpPr>
          <p:cNvPr id="4" name="Text Placeholder 3"/>
          <p:cNvSpPr>
            <a:spLocks noGrp="1"/>
          </p:cNvSpPr>
          <p:nvPr>
            <p:ph type="body" sz="half" idx="3"/>
          </p:nvPr>
        </p:nvSpPr>
        <p:spPr>
          <a:xfrm>
            <a:off x="4645033" y="1859801"/>
            <a:ext cx="4041775"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a:r>
              <a:rPr lang="en-US" smtClean="0"/>
              <a:t>Click to edit Master text styles</a:t>
            </a:r>
          </a:p>
        </p:txBody>
      </p:sp>
      <p:sp>
        <p:nvSpPr>
          <p:cNvPr id="5" name="Content Placeholder 4"/>
          <p:cNvSpPr>
            <a:spLocks noGrp="1"/>
          </p:cNvSpPr>
          <p:nvPr>
            <p:ph sz="quarter" idx="2"/>
          </p:nvPr>
        </p:nvSpPr>
        <p:spPr>
          <a:xfrm>
            <a:off x="457200" y="2514600"/>
            <a:ext cx="4040188" cy="3845720"/>
          </a:xfrm>
        </p:spPr>
        <p:txBody>
          <a:bodyPr tIns="0"/>
          <a:lstStyle>
            <a:lvl1pPr>
              <a:defRPr sz="2200"/>
            </a:lvl1pPr>
            <a:lvl2pPr>
              <a:defRPr sz="2000"/>
            </a:lvl2pPr>
            <a:lvl3pPr>
              <a:defRPr sz="1800"/>
            </a:lvl3pPr>
            <a:lvl4pPr>
              <a:defRPr sz="1600"/>
            </a:lvl4pPr>
            <a:lvl5pPr>
              <a:defRPr sz="16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Content Placeholder 5"/>
          <p:cNvSpPr>
            <a:spLocks noGrp="1"/>
          </p:cNvSpPr>
          <p:nvPr>
            <p:ph sz="quarter" idx="4"/>
          </p:nvPr>
        </p:nvSpPr>
        <p:spPr>
          <a:xfrm>
            <a:off x="4645033" y="2514600"/>
            <a:ext cx="4041775" cy="3845720"/>
          </a:xfrm>
        </p:spPr>
        <p:txBody>
          <a:bodyPr tIns="0"/>
          <a:lstStyle>
            <a:lvl1pPr>
              <a:defRPr sz="2200"/>
            </a:lvl1pPr>
            <a:lvl2pPr>
              <a:defRPr sz="2000"/>
            </a:lvl2pPr>
            <a:lvl3pPr>
              <a:defRPr sz="1800"/>
            </a:lvl3pPr>
            <a:lvl4pPr>
              <a:defRPr sz="1600"/>
            </a:lvl4pPr>
            <a:lvl5pPr>
              <a:defRPr sz="16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9"/>
          <p:cNvSpPr>
            <a:spLocks noGrp="1"/>
          </p:cNvSpPr>
          <p:nvPr>
            <p:ph type="dt" sz="half" idx="10"/>
          </p:nvPr>
        </p:nvSpPr>
        <p:spPr/>
        <p:txBody>
          <a:bodyPr/>
          <a:lstStyle>
            <a:lvl1pPr>
              <a:defRPr/>
            </a:lvl1pPr>
          </a:lstStyle>
          <a:p>
            <a:pPr>
              <a:defRPr/>
            </a:pPr>
            <a:endParaRPr lang="en-US">
              <a:solidFill>
                <a:srgbClr val="04617B">
                  <a:shade val="90000"/>
                </a:srgbClr>
              </a:solidFill>
            </a:endParaRPr>
          </a:p>
        </p:txBody>
      </p:sp>
      <p:sp>
        <p:nvSpPr>
          <p:cNvPr id="8" name="Footer Placeholder 21"/>
          <p:cNvSpPr>
            <a:spLocks noGrp="1"/>
          </p:cNvSpPr>
          <p:nvPr>
            <p:ph type="ftr" sz="quarter" idx="11"/>
          </p:nvPr>
        </p:nvSpPr>
        <p:spPr/>
        <p:txBody>
          <a:bodyPr/>
          <a:lstStyle>
            <a:lvl1pPr>
              <a:defRPr/>
            </a:lvl1pPr>
          </a:lstStyle>
          <a:p>
            <a:pPr>
              <a:defRPr/>
            </a:pPr>
            <a:endParaRPr lang="en-US">
              <a:solidFill>
                <a:srgbClr val="04617B">
                  <a:shade val="90000"/>
                </a:srgbClr>
              </a:solidFill>
            </a:endParaRPr>
          </a:p>
        </p:txBody>
      </p:sp>
      <p:sp>
        <p:nvSpPr>
          <p:cNvPr id="9" name="Slide Number Placeholder 17"/>
          <p:cNvSpPr>
            <a:spLocks noGrp="1"/>
          </p:cNvSpPr>
          <p:nvPr>
            <p:ph type="sldNum" sz="quarter" idx="12"/>
          </p:nvPr>
        </p:nvSpPr>
        <p:spPr/>
        <p:txBody>
          <a:bodyPr/>
          <a:lstStyle>
            <a:lvl1pPr>
              <a:defRPr/>
            </a:lvl1pPr>
          </a:lstStyle>
          <a:p>
            <a:pPr>
              <a:defRPr/>
            </a:pPr>
            <a:fld id="{0BF29497-9763-4055-ABFB-3058ED69FBED}" type="slidenum">
              <a:rPr lang="en-US" altLang="id-ID"/>
              <a:pPr>
                <a:defRPr/>
              </a:pPr>
              <a:t>‹#›</a:t>
            </a:fld>
            <a:endParaRPr lang="en-US" altLang="id-ID"/>
          </a:p>
        </p:txBody>
      </p:sp>
    </p:spTree>
    <p:extLst>
      <p:ext uri="{BB962C8B-B14F-4D97-AF65-F5344CB8AC3E}">
        <p14:creationId xmlns:p14="http://schemas.microsoft.com/office/powerpoint/2010/main" val="259576935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Content with Circular colored image">
    <p:spTree>
      <p:nvGrpSpPr>
        <p:cNvPr id="1" name=""/>
        <p:cNvGrpSpPr/>
        <p:nvPr/>
      </p:nvGrpSpPr>
      <p:grpSpPr>
        <a:xfrm>
          <a:off x="0" y="0"/>
          <a:ext cx="0" cy="0"/>
          <a:chOff x="0" y="0"/>
          <a:chExt cx="0" cy="0"/>
        </a:xfrm>
      </p:grpSpPr>
      <p:sp>
        <p:nvSpPr>
          <p:cNvPr id="27" name="Oval 26"/>
          <p:cNvSpPr/>
          <p:nvPr userDrawn="1"/>
        </p:nvSpPr>
        <p:spPr>
          <a:xfrm>
            <a:off x="3886688" y="3497599"/>
            <a:ext cx="2231136" cy="2974848"/>
          </a:xfrm>
          <a:prstGeom prst="ellipse">
            <a:avLst/>
          </a:prstGeom>
          <a:solidFill>
            <a:schemeClr val="accent4">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a:solidFill>
                <a:srgbClr val="FFFFFF"/>
              </a:solidFill>
            </a:endParaRPr>
          </a:p>
        </p:txBody>
      </p:sp>
      <p:sp>
        <p:nvSpPr>
          <p:cNvPr id="47" name="Title 1"/>
          <p:cNvSpPr>
            <a:spLocks noGrp="1"/>
          </p:cNvSpPr>
          <p:nvPr userDrawn="1">
            <p:ph type="ctrTitle" hasCustomPrompt="1"/>
          </p:nvPr>
        </p:nvSpPr>
        <p:spPr>
          <a:xfrm>
            <a:off x="0" y="345080"/>
            <a:ext cx="3200400" cy="1212791"/>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Click to add title</a:t>
            </a:r>
            <a:br>
              <a:rPr lang="en-US"/>
            </a:br>
            <a:r>
              <a:rPr lang="en-US"/>
              <a:t>in two lines</a:t>
            </a:r>
          </a:p>
        </p:txBody>
      </p:sp>
      <p:sp>
        <p:nvSpPr>
          <p:cNvPr id="8" name="Footer Placeholder 4"/>
          <p:cNvSpPr txBox="1">
            <a:spLocks/>
          </p:cNvSpPr>
          <p:nvPr userDrawn="1"/>
        </p:nvSpPr>
        <p:spPr>
          <a:xfrm>
            <a:off x="7137104" y="6639317"/>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7"/>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7"/>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51"/>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3" name="Text Placeholder 2"/>
          <p:cNvSpPr>
            <a:spLocks noGrp="1"/>
          </p:cNvSpPr>
          <p:nvPr userDrawn="1">
            <p:ph type="body" sz="quarter" idx="10" hasCustomPrompt="1"/>
          </p:nvPr>
        </p:nvSpPr>
        <p:spPr>
          <a:xfrm>
            <a:off x="203200" y="1727199"/>
            <a:ext cx="2260600" cy="338668"/>
          </a:xfrm>
        </p:spPr>
        <p:txBody>
          <a:bodyPr/>
          <a:lstStyle>
            <a:lvl1pPr marL="0" indent="0" algn="l" defTabSz="1828800" rtl="0" eaLnBrk="1" latinLnBrk="0" hangingPunct="1">
              <a:lnSpc>
                <a:spcPct val="90000"/>
              </a:lnSpc>
              <a:spcBef>
                <a:spcPts val="2000"/>
              </a:spcBef>
              <a:buFont typeface="Arial" panose="020B0604020202020204" pitchFamily="34" charset="0"/>
              <a:buNone/>
              <a:defRPr lang="en-US" sz="14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Heading</a:t>
            </a:r>
          </a:p>
        </p:txBody>
      </p:sp>
      <p:sp>
        <p:nvSpPr>
          <p:cNvPr id="15" name="Text Placeholder 2"/>
          <p:cNvSpPr>
            <a:spLocks noGrp="1"/>
          </p:cNvSpPr>
          <p:nvPr userDrawn="1">
            <p:ph type="body" sz="quarter" idx="11" hasCustomPrompt="1"/>
          </p:nvPr>
        </p:nvSpPr>
        <p:spPr>
          <a:xfrm>
            <a:off x="203200" y="2232779"/>
            <a:ext cx="2260600" cy="4113468"/>
          </a:xfrm>
        </p:spPr>
        <p:txBody>
          <a:bodyPr/>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Body copy in 30pt.Tempus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a:p>
            <a:pPr lvl="0"/>
            <a:r>
              <a:rPr lang="en-US" err="1"/>
              <a:t>Pellentesque</a:t>
            </a:r>
            <a:r>
              <a:rPr lang="en-US"/>
              <a:t> </a:t>
            </a:r>
            <a:r>
              <a:rPr lang="en-US" err="1"/>
              <a:t>sodales</a:t>
            </a:r>
            <a:r>
              <a:rPr lang="en-US"/>
              <a:t> </a:t>
            </a:r>
            <a:r>
              <a:rPr lang="en-US" err="1"/>
              <a:t>purus</a:t>
            </a:r>
            <a:r>
              <a:rPr lang="en-US"/>
              <a:t> et dui convallis, </a:t>
            </a:r>
            <a:r>
              <a:rPr lang="en-US" err="1"/>
              <a:t>sed</a:t>
            </a:r>
            <a:r>
              <a:rPr lang="en-US"/>
              <a:t> </a:t>
            </a:r>
            <a:r>
              <a:rPr lang="en-US" err="1"/>
              <a:t>facilisis</a:t>
            </a:r>
            <a:r>
              <a:rPr lang="en-US"/>
              <a:t> lorem </a:t>
            </a:r>
            <a:r>
              <a:rPr lang="en-US" err="1"/>
              <a:t>volutpat</a:t>
            </a:r>
            <a:r>
              <a:rPr lang="en-US"/>
              <a:t>. Integer non </a:t>
            </a:r>
            <a:r>
              <a:rPr lang="en-US" err="1"/>
              <a:t>elit</a:t>
            </a:r>
            <a:r>
              <a:rPr lang="en-US"/>
              <a:t> </a:t>
            </a:r>
            <a:r>
              <a:rPr lang="en-US" err="1"/>
              <a:t>lacinia</a:t>
            </a:r>
            <a:r>
              <a:rPr lang="en-US"/>
              <a:t> </a:t>
            </a:r>
            <a:r>
              <a:rPr lang="en-US" err="1"/>
              <a:t>diam</a:t>
            </a:r>
            <a:r>
              <a:rPr lang="en-US"/>
              <a:t> </a:t>
            </a:r>
            <a:r>
              <a:rPr lang="en-US" err="1"/>
              <a:t>venenatis</a:t>
            </a:r>
            <a:r>
              <a:rPr lang="en-US"/>
              <a:t> </a:t>
            </a:r>
            <a:r>
              <a:rPr lang="en-US" err="1"/>
              <a:t>consequat</a:t>
            </a:r>
            <a:r>
              <a:rPr lang="en-US"/>
              <a:t>.</a:t>
            </a:r>
          </a:p>
          <a:p>
            <a:pPr lvl="0"/>
            <a:endParaRPr lang="en-US"/>
          </a:p>
        </p:txBody>
      </p:sp>
      <p:sp>
        <p:nvSpPr>
          <p:cNvPr id="16" name="Text Placeholder 2"/>
          <p:cNvSpPr>
            <a:spLocks noGrp="1"/>
          </p:cNvSpPr>
          <p:nvPr userDrawn="1">
            <p:ph type="body" sz="quarter" idx="12" hasCustomPrompt="1"/>
          </p:nvPr>
        </p:nvSpPr>
        <p:spPr>
          <a:xfrm>
            <a:off x="203207"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cxnSp>
        <p:nvCxnSpPr>
          <p:cNvPr id="17"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8" name="Shape 257"/>
          <p:cNvSpPr txBox="1">
            <a:spLocks/>
          </p:cNvSpPr>
          <p:nvPr userDrawn="1"/>
        </p:nvSpPr>
        <p:spPr>
          <a:xfrm>
            <a:off x="8884295" y="6583847"/>
            <a:ext cx="197169" cy="259900"/>
          </a:xfrm>
          <a:prstGeom prst="rect">
            <a:avLst/>
          </a:prstGeom>
          <a:noFill/>
          <a:extLst>
            <a:ext uri="{C572A759-6A51-4108-AA02-DFA0A04FC94B}">
              <ma14:wrappingTextBoxFlag xmlns:ma14="http://schemas.microsoft.com/office/mac/drawingml/2011/main" xmlns=""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
        <p:nvSpPr>
          <p:cNvPr id="14" name="Picture Placeholder 9"/>
          <p:cNvSpPr>
            <a:spLocks noGrp="1"/>
          </p:cNvSpPr>
          <p:nvPr>
            <p:ph type="pic" sz="quarter" idx="14" hasCustomPrompt="1"/>
          </p:nvPr>
        </p:nvSpPr>
        <p:spPr>
          <a:xfrm>
            <a:off x="4928633" y="778933"/>
            <a:ext cx="4064000" cy="5418667"/>
          </a:xfrm>
          <a:prstGeom prst="ellipse">
            <a:avLst/>
          </a:prstGeom>
        </p:spPr>
        <p:txBody>
          <a:bodyPr>
            <a:noAutofit/>
          </a:bodyPr>
          <a:lstStyle>
            <a:lvl1pPr marL="0" indent="0" algn="ctr">
              <a:buNone/>
              <a:defRPr sz="1600" baseline="0">
                <a:solidFill>
                  <a:schemeClr val="accent2"/>
                </a:solidFill>
                <a:latin typeface="+mn-lt"/>
              </a:defRPr>
            </a:lvl1pPr>
          </a:lstStyle>
          <a:p>
            <a:r>
              <a:rPr lang="en-US"/>
              <a:t>Click icon to add color picture</a:t>
            </a:r>
          </a:p>
        </p:txBody>
      </p:sp>
    </p:spTree>
    <p:extLst>
      <p:ext uri="{BB962C8B-B14F-4D97-AF65-F5344CB8AC3E}">
        <p14:creationId xmlns:p14="http://schemas.microsoft.com/office/powerpoint/2010/main" val="451233174"/>
      </p:ext>
    </p:extLst>
  </p:cSld>
  <p:clrMapOvr>
    <a:masterClrMapping/>
  </p:clrMapOvr>
  <p:extLst mod="1">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_Content with Square B/W image">
    <p:spTree>
      <p:nvGrpSpPr>
        <p:cNvPr id="1" name=""/>
        <p:cNvGrpSpPr/>
        <p:nvPr/>
      </p:nvGrpSpPr>
      <p:grpSpPr>
        <a:xfrm>
          <a:off x="0" y="0"/>
          <a:ext cx="0" cy="0"/>
          <a:chOff x="0" y="0"/>
          <a:chExt cx="0" cy="0"/>
        </a:xfrm>
      </p:grpSpPr>
      <p:sp>
        <p:nvSpPr>
          <p:cNvPr id="14" name="Picture Placeholder 9"/>
          <p:cNvSpPr>
            <a:spLocks noGrp="1"/>
          </p:cNvSpPr>
          <p:nvPr>
            <p:ph type="pic" sz="quarter" idx="14" hasCustomPrompt="1"/>
          </p:nvPr>
        </p:nvSpPr>
        <p:spPr>
          <a:xfrm>
            <a:off x="3492565" y="1"/>
            <a:ext cx="5638800" cy="5875867"/>
          </a:xfrm>
          <a:prstGeom prst="rect">
            <a:avLst/>
          </a:prstGeom>
        </p:spPr>
        <p:txBody>
          <a:bodyPr>
            <a:noAutofit/>
          </a:bodyPr>
          <a:lstStyle>
            <a:lvl1pPr marL="0" indent="0" algn="ctr">
              <a:buNone/>
              <a:defRPr sz="1600" baseline="0">
                <a:solidFill>
                  <a:schemeClr val="accent2"/>
                </a:solidFill>
                <a:latin typeface="+mn-lt"/>
              </a:defRPr>
            </a:lvl1pPr>
          </a:lstStyle>
          <a:p>
            <a:r>
              <a:rPr lang="en-US"/>
              <a:t>Click icon to add black &amp; white image</a:t>
            </a:r>
          </a:p>
        </p:txBody>
      </p:sp>
      <p:sp>
        <p:nvSpPr>
          <p:cNvPr id="47" name="Title 1"/>
          <p:cNvSpPr>
            <a:spLocks noGrp="1"/>
          </p:cNvSpPr>
          <p:nvPr userDrawn="1">
            <p:ph type="ctrTitle" hasCustomPrompt="1"/>
          </p:nvPr>
        </p:nvSpPr>
        <p:spPr>
          <a:xfrm>
            <a:off x="0" y="345080"/>
            <a:ext cx="3200400" cy="1212791"/>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Click to add title</a:t>
            </a:r>
            <a:br>
              <a:rPr lang="en-US"/>
            </a:br>
            <a:r>
              <a:rPr lang="en-US"/>
              <a:t>in two lines</a:t>
            </a:r>
          </a:p>
        </p:txBody>
      </p:sp>
      <p:sp>
        <p:nvSpPr>
          <p:cNvPr id="8" name="Footer Placeholder 4"/>
          <p:cNvSpPr txBox="1">
            <a:spLocks/>
          </p:cNvSpPr>
          <p:nvPr userDrawn="1"/>
        </p:nvSpPr>
        <p:spPr>
          <a:xfrm>
            <a:off x="7137104" y="6639317"/>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7"/>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7"/>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51"/>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3" name="Text Placeholder 2"/>
          <p:cNvSpPr>
            <a:spLocks noGrp="1"/>
          </p:cNvSpPr>
          <p:nvPr userDrawn="1">
            <p:ph type="body" sz="quarter" idx="10" hasCustomPrompt="1"/>
          </p:nvPr>
        </p:nvSpPr>
        <p:spPr>
          <a:xfrm>
            <a:off x="203200" y="1727199"/>
            <a:ext cx="2260600" cy="338668"/>
          </a:xfrm>
        </p:spPr>
        <p:txBody>
          <a:bodyPr/>
          <a:lstStyle>
            <a:lvl1pPr marL="0" indent="0" algn="l" defTabSz="1828800" rtl="0" eaLnBrk="1" latinLnBrk="0" hangingPunct="1">
              <a:lnSpc>
                <a:spcPct val="90000"/>
              </a:lnSpc>
              <a:spcBef>
                <a:spcPts val="2000"/>
              </a:spcBef>
              <a:buFont typeface="Arial" panose="020B0604020202020204" pitchFamily="34" charset="0"/>
              <a:buNone/>
              <a:defRPr lang="en-US" sz="14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Heading</a:t>
            </a:r>
          </a:p>
        </p:txBody>
      </p:sp>
      <p:sp>
        <p:nvSpPr>
          <p:cNvPr id="15" name="Text Placeholder 2"/>
          <p:cNvSpPr>
            <a:spLocks noGrp="1"/>
          </p:cNvSpPr>
          <p:nvPr userDrawn="1">
            <p:ph type="body" sz="quarter" idx="11" hasCustomPrompt="1"/>
          </p:nvPr>
        </p:nvSpPr>
        <p:spPr>
          <a:xfrm>
            <a:off x="203200" y="2232779"/>
            <a:ext cx="2260600" cy="4113468"/>
          </a:xfrm>
        </p:spPr>
        <p:txBody>
          <a:bodyPr/>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Body copy in 30pt.Tempus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a:p>
            <a:pPr lvl="0"/>
            <a:r>
              <a:rPr lang="en-US" err="1"/>
              <a:t>Pellentesque</a:t>
            </a:r>
            <a:r>
              <a:rPr lang="en-US"/>
              <a:t> </a:t>
            </a:r>
            <a:r>
              <a:rPr lang="en-US" err="1"/>
              <a:t>sodales</a:t>
            </a:r>
            <a:r>
              <a:rPr lang="en-US"/>
              <a:t> </a:t>
            </a:r>
            <a:r>
              <a:rPr lang="en-US" err="1"/>
              <a:t>purus</a:t>
            </a:r>
            <a:r>
              <a:rPr lang="en-US"/>
              <a:t> et dui convallis, </a:t>
            </a:r>
            <a:r>
              <a:rPr lang="en-US" err="1"/>
              <a:t>sed</a:t>
            </a:r>
            <a:r>
              <a:rPr lang="en-US"/>
              <a:t> </a:t>
            </a:r>
            <a:r>
              <a:rPr lang="en-US" err="1"/>
              <a:t>facilisis</a:t>
            </a:r>
            <a:r>
              <a:rPr lang="en-US"/>
              <a:t> lorem </a:t>
            </a:r>
            <a:r>
              <a:rPr lang="en-US" err="1"/>
              <a:t>volutpat</a:t>
            </a:r>
            <a:r>
              <a:rPr lang="en-US"/>
              <a:t>. Integer non </a:t>
            </a:r>
            <a:r>
              <a:rPr lang="en-US" err="1"/>
              <a:t>elit</a:t>
            </a:r>
            <a:r>
              <a:rPr lang="en-US"/>
              <a:t> </a:t>
            </a:r>
            <a:r>
              <a:rPr lang="en-US" err="1"/>
              <a:t>lacinia</a:t>
            </a:r>
            <a:r>
              <a:rPr lang="en-US"/>
              <a:t> </a:t>
            </a:r>
            <a:r>
              <a:rPr lang="en-US" err="1"/>
              <a:t>diam</a:t>
            </a:r>
            <a:r>
              <a:rPr lang="en-US"/>
              <a:t> </a:t>
            </a:r>
            <a:r>
              <a:rPr lang="en-US" err="1"/>
              <a:t>venenatis</a:t>
            </a:r>
            <a:r>
              <a:rPr lang="en-US"/>
              <a:t> </a:t>
            </a:r>
            <a:r>
              <a:rPr lang="en-US" err="1"/>
              <a:t>consequat</a:t>
            </a:r>
            <a:r>
              <a:rPr lang="en-US"/>
              <a:t>.</a:t>
            </a:r>
          </a:p>
          <a:p>
            <a:pPr lvl="0"/>
            <a:endParaRPr lang="en-US"/>
          </a:p>
        </p:txBody>
      </p:sp>
      <p:sp>
        <p:nvSpPr>
          <p:cNvPr id="16" name="Text Placeholder 2"/>
          <p:cNvSpPr>
            <a:spLocks noGrp="1"/>
          </p:cNvSpPr>
          <p:nvPr userDrawn="1">
            <p:ph type="body" sz="quarter" idx="12" hasCustomPrompt="1"/>
          </p:nvPr>
        </p:nvSpPr>
        <p:spPr>
          <a:xfrm>
            <a:off x="203207"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cxnSp>
        <p:nvCxnSpPr>
          <p:cNvPr id="17"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8" name="Shape 257"/>
          <p:cNvSpPr txBox="1">
            <a:spLocks/>
          </p:cNvSpPr>
          <p:nvPr userDrawn="1"/>
        </p:nvSpPr>
        <p:spPr>
          <a:xfrm>
            <a:off x="8884295" y="6583847"/>
            <a:ext cx="197169" cy="259900"/>
          </a:xfrm>
          <a:prstGeom prst="rect">
            <a:avLst/>
          </a:prstGeom>
          <a:noFill/>
          <a:extLst>
            <a:ext uri="{C572A759-6A51-4108-AA02-DFA0A04FC94B}">
              <ma14:wrappingTextBoxFlag xmlns:ma14="http://schemas.microsoft.com/office/mac/drawingml/2011/main" xmlns=""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Tree>
    <p:extLst>
      <p:ext uri="{BB962C8B-B14F-4D97-AF65-F5344CB8AC3E}">
        <p14:creationId xmlns:p14="http://schemas.microsoft.com/office/powerpoint/2010/main" val="527543107"/>
      </p:ext>
    </p:extLst>
  </p:cSld>
  <p:clrMapOvr>
    <a:masterClrMapping/>
  </p:clrMapOvr>
  <p:extLst mod="1">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_3 Column content with B/W background image ">
    <p:spTree>
      <p:nvGrpSpPr>
        <p:cNvPr id="1" name=""/>
        <p:cNvGrpSpPr/>
        <p:nvPr/>
      </p:nvGrpSpPr>
      <p:grpSpPr>
        <a:xfrm>
          <a:off x="0" y="0"/>
          <a:ext cx="0" cy="0"/>
          <a:chOff x="0" y="0"/>
          <a:chExt cx="0" cy="0"/>
        </a:xfrm>
      </p:grpSpPr>
      <p:sp>
        <p:nvSpPr>
          <p:cNvPr id="14" name="Picture Placeholder 9"/>
          <p:cNvSpPr>
            <a:spLocks noGrp="1"/>
          </p:cNvSpPr>
          <p:nvPr>
            <p:ph type="pic" sz="quarter" idx="16" hasCustomPrompt="1"/>
          </p:nvPr>
        </p:nvSpPr>
        <p:spPr>
          <a:xfrm>
            <a:off x="0" y="1"/>
            <a:ext cx="9131300" cy="6536267"/>
          </a:xfrm>
          <a:prstGeom prst="rect">
            <a:avLst/>
          </a:prstGeom>
        </p:spPr>
        <p:txBody>
          <a:bodyPr>
            <a:noAutofit/>
          </a:bodyPr>
          <a:lstStyle>
            <a:lvl1pPr marL="0" indent="0" algn="ctr">
              <a:buFontTx/>
              <a:buNone/>
              <a:defRPr sz="1600" baseline="0">
                <a:solidFill>
                  <a:schemeClr val="accent2"/>
                </a:solidFill>
                <a:latin typeface="+mn-lt"/>
              </a:defRPr>
            </a:lvl1pPr>
          </a:lstStyle>
          <a:p>
            <a:pPr marL="0" lvl="0" indent="0" algn="ctr">
              <a:buFontTx/>
              <a:buNone/>
            </a:pPr>
            <a:r>
              <a:rPr lang="en-US"/>
              <a:t>Click icon to add black &amp; white background image</a:t>
            </a:r>
          </a:p>
        </p:txBody>
      </p:sp>
      <p:sp>
        <p:nvSpPr>
          <p:cNvPr id="47" name="Title 1"/>
          <p:cNvSpPr>
            <a:spLocks noGrp="1"/>
          </p:cNvSpPr>
          <p:nvPr userDrawn="1">
            <p:ph type="ctrTitle" hasCustomPrompt="1"/>
          </p:nvPr>
        </p:nvSpPr>
        <p:spPr>
          <a:xfrm>
            <a:off x="0" y="345080"/>
            <a:ext cx="3200400" cy="1212791"/>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Click to add title</a:t>
            </a:r>
            <a:br>
              <a:rPr lang="en-US"/>
            </a:br>
            <a:r>
              <a:rPr lang="en-US"/>
              <a:t>in two lines</a:t>
            </a:r>
          </a:p>
        </p:txBody>
      </p:sp>
      <p:sp>
        <p:nvSpPr>
          <p:cNvPr id="8" name="Footer Placeholder 4"/>
          <p:cNvSpPr txBox="1">
            <a:spLocks/>
          </p:cNvSpPr>
          <p:nvPr userDrawn="1"/>
        </p:nvSpPr>
        <p:spPr>
          <a:xfrm>
            <a:off x="7137104" y="6639317"/>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7"/>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7"/>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51"/>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15" name="Text Placeholder 2"/>
          <p:cNvSpPr>
            <a:spLocks noGrp="1"/>
          </p:cNvSpPr>
          <p:nvPr userDrawn="1">
            <p:ph type="body" sz="quarter" idx="11" hasCustomPrompt="1"/>
          </p:nvPr>
        </p:nvSpPr>
        <p:spPr>
          <a:xfrm>
            <a:off x="203198" y="1704111"/>
            <a:ext cx="2651760" cy="1330036"/>
          </a:xfrm>
        </p:spPr>
        <p:txBody>
          <a:bodyPr/>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Body copy in 10pt. </a:t>
            </a:r>
            <a:r>
              <a:rPr lang="en-US" err="1"/>
              <a:t>Aenean</a:t>
            </a:r>
            <a:r>
              <a:rPr lang="en-US"/>
              <a:t> </a:t>
            </a:r>
            <a:r>
              <a:rPr lang="en-US" err="1"/>
              <a:t>lacus</a:t>
            </a:r>
            <a:r>
              <a:rPr lang="en-US"/>
              <a:t> </a:t>
            </a:r>
            <a:r>
              <a:rPr lang="en-US" err="1"/>
              <a:t>arcu</a:t>
            </a:r>
            <a:r>
              <a:rPr lang="en-US"/>
              <a: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p:txBody>
      </p:sp>
      <p:sp>
        <p:nvSpPr>
          <p:cNvPr id="16" name="Text Placeholder 2"/>
          <p:cNvSpPr>
            <a:spLocks noGrp="1"/>
          </p:cNvSpPr>
          <p:nvPr userDrawn="1">
            <p:ph type="body" sz="quarter" idx="12" hasCustomPrompt="1"/>
          </p:nvPr>
        </p:nvSpPr>
        <p:spPr>
          <a:xfrm>
            <a:off x="203207"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sp>
        <p:nvSpPr>
          <p:cNvPr id="17" name="Text Placeholder 2"/>
          <p:cNvSpPr>
            <a:spLocks noGrp="1"/>
          </p:cNvSpPr>
          <p:nvPr>
            <p:ph type="body" sz="quarter" idx="13" hasCustomPrompt="1"/>
          </p:nvPr>
        </p:nvSpPr>
        <p:spPr>
          <a:xfrm>
            <a:off x="3188664" y="1704111"/>
            <a:ext cx="2651760" cy="1330036"/>
          </a:xfrm>
        </p:spPr>
        <p:txBody>
          <a:bodyPr/>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err="1"/>
              <a:t>Aenean</a:t>
            </a:r>
            <a:r>
              <a:rPr lang="en-US"/>
              <a:t> </a:t>
            </a:r>
            <a:r>
              <a:rPr lang="en-US" err="1"/>
              <a:t>lacus</a:t>
            </a:r>
            <a:r>
              <a:rPr lang="en-US"/>
              <a:t> </a:t>
            </a:r>
            <a:r>
              <a:rPr lang="en-US" err="1"/>
              <a:t>arcu</a:t>
            </a:r>
            <a:r>
              <a:rPr lang="en-US"/>
              <a: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p:txBody>
      </p:sp>
      <p:sp>
        <p:nvSpPr>
          <p:cNvPr id="18" name="Text Placeholder 2"/>
          <p:cNvSpPr>
            <a:spLocks noGrp="1"/>
          </p:cNvSpPr>
          <p:nvPr>
            <p:ph type="body" sz="quarter" idx="14" hasCustomPrompt="1"/>
          </p:nvPr>
        </p:nvSpPr>
        <p:spPr>
          <a:xfrm>
            <a:off x="6174130" y="1704111"/>
            <a:ext cx="2651760" cy="1330036"/>
          </a:xfrm>
        </p:spPr>
        <p:txBody>
          <a:bodyPr/>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err="1"/>
              <a:t>Aenean</a:t>
            </a:r>
            <a:r>
              <a:rPr lang="en-US"/>
              <a:t> </a:t>
            </a:r>
            <a:r>
              <a:rPr lang="en-US" err="1"/>
              <a:t>lacus</a:t>
            </a:r>
            <a:r>
              <a:rPr lang="en-US"/>
              <a:t> </a:t>
            </a:r>
            <a:r>
              <a:rPr lang="en-US" err="1"/>
              <a:t>arcu</a:t>
            </a:r>
            <a:r>
              <a:rPr lang="en-US"/>
              <a: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p:txBody>
      </p:sp>
      <p:cxnSp>
        <p:nvCxnSpPr>
          <p:cNvPr id="20"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21" name="Shape 257"/>
          <p:cNvSpPr txBox="1">
            <a:spLocks/>
          </p:cNvSpPr>
          <p:nvPr userDrawn="1"/>
        </p:nvSpPr>
        <p:spPr>
          <a:xfrm>
            <a:off x="8884295" y="6583847"/>
            <a:ext cx="197169" cy="259900"/>
          </a:xfrm>
          <a:prstGeom prst="rect">
            <a:avLst/>
          </a:prstGeom>
          <a:noFill/>
          <a:extLst>
            <a:ext uri="{C572A759-6A51-4108-AA02-DFA0A04FC94B}">
              <ma14:wrappingTextBoxFlag xmlns:ma14="http://schemas.microsoft.com/office/mac/drawingml/2011/main" xmlns=""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Tree>
    <p:extLst>
      <p:ext uri="{BB962C8B-B14F-4D97-AF65-F5344CB8AC3E}">
        <p14:creationId xmlns:p14="http://schemas.microsoft.com/office/powerpoint/2010/main" val="40159834"/>
      </p:ext>
    </p:extLst>
  </p:cSld>
  <p:clrMapOvr>
    <a:masterClrMapping/>
  </p:clrMapOvr>
  <p:extLst mod="1">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_Content with Multiple colored images">
    <p:spTree>
      <p:nvGrpSpPr>
        <p:cNvPr id="1" name=""/>
        <p:cNvGrpSpPr/>
        <p:nvPr/>
      </p:nvGrpSpPr>
      <p:grpSpPr>
        <a:xfrm>
          <a:off x="0" y="0"/>
          <a:ext cx="0" cy="0"/>
          <a:chOff x="0" y="0"/>
          <a:chExt cx="0" cy="0"/>
        </a:xfrm>
      </p:grpSpPr>
      <p:sp>
        <p:nvSpPr>
          <p:cNvPr id="47" name="Title 1"/>
          <p:cNvSpPr>
            <a:spLocks noGrp="1"/>
          </p:cNvSpPr>
          <p:nvPr userDrawn="1">
            <p:ph type="ctrTitle" hasCustomPrompt="1"/>
          </p:nvPr>
        </p:nvSpPr>
        <p:spPr>
          <a:xfrm>
            <a:off x="0" y="345080"/>
            <a:ext cx="3200400" cy="1212791"/>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Click to add title</a:t>
            </a:r>
            <a:br>
              <a:rPr lang="en-US"/>
            </a:br>
            <a:r>
              <a:rPr lang="en-US"/>
              <a:t>in two lines</a:t>
            </a:r>
          </a:p>
        </p:txBody>
      </p:sp>
      <p:sp>
        <p:nvSpPr>
          <p:cNvPr id="8" name="Footer Placeholder 4"/>
          <p:cNvSpPr txBox="1">
            <a:spLocks/>
          </p:cNvSpPr>
          <p:nvPr userDrawn="1"/>
        </p:nvSpPr>
        <p:spPr>
          <a:xfrm>
            <a:off x="7137104" y="6639317"/>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7"/>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7"/>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51"/>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15" name="Text Placeholder 2"/>
          <p:cNvSpPr>
            <a:spLocks noGrp="1"/>
          </p:cNvSpPr>
          <p:nvPr userDrawn="1">
            <p:ph type="body" sz="quarter" idx="11" hasCustomPrompt="1"/>
          </p:nvPr>
        </p:nvSpPr>
        <p:spPr>
          <a:xfrm>
            <a:off x="227236" y="5195320"/>
            <a:ext cx="2061471" cy="245533"/>
          </a:xfrm>
        </p:spPr>
        <p:txBody>
          <a:bodyPr anchor="ctr" anchorCtr="0"/>
          <a:lstStyle>
            <a:lvl1pPr marL="0" indent="0" algn="l" defTabSz="1828800" rtl="0" eaLnBrk="1" latinLnBrk="0" hangingPunct="1">
              <a:lnSpc>
                <a:spcPct val="100000"/>
              </a:lnSpc>
              <a:spcBef>
                <a:spcPts val="600"/>
              </a:spcBef>
              <a:buFont typeface="Arial" panose="020B0604020202020204" pitchFamily="34" charset="0"/>
              <a:buNone/>
              <a:defRPr lang="en-US" sz="12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Image title</a:t>
            </a:r>
          </a:p>
        </p:txBody>
      </p:sp>
      <p:sp>
        <p:nvSpPr>
          <p:cNvPr id="16" name="Text Placeholder 2"/>
          <p:cNvSpPr>
            <a:spLocks noGrp="1"/>
          </p:cNvSpPr>
          <p:nvPr userDrawn="1">
            <p:ph type="body" sz="quarter" idx="12" hasCustomPrompt="1"/>
          </p:nvPr>
        </p:nvSpPr>
        <p:spPr>
          <a:xfrm>
            <a:off x="203207"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sp>
        <p:nvSpPr>
          <p:cNvPr id="26" name="Text Placeholder 2"/>
          <p:cNvSpPr>
            <a:spLocks noGrp="1"/>
          </p:cNvSpPr>
          <p:nvPr>
            <p:ph type="body" sz="quarter" idx="13" hasCustomPrompt="1"/>
          </p:nvPr>
        </p:nvSpPr>
        <p:spPr>
          <a:xfrm>
            <a:off x="227236" y="5558549"/>
            <a:ext cx="2061471" cy="895087"/>
          </a:xfrm>
        </p:spPr>
        <p:txBody>
          <a:bodyPr tIns="0" bIns="0"/>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err="1"/>
              <a:t>Aenean</a:t>
            </a:r>
            <a:r>
              <a:rPr lang="en-US"/>
              <a:t> </a:t>
            </a:r>
            <a:r>
              <a:rPr lang="en-US" err="1"/>
              <a:t>lacus</a:t>
            </a:r>
            <a:r>
              <a:rPr lang="en-US"/>
              <a:t> </a:t>
            </a:r>
            <a:r>
              <a:rPr lang="en-US" err="1"/>
              <a:t>arcu</a:t>
            </a:r>
            <a:r>
              <a:rPr lang="en-US"/>
              <a: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a:t>
            </a:r>
          </a:p>
        </p:txBody>
      </p:sp>
      <p:sp>
        <p:nvSpPr>
          <p:cNvPr id="33" name="Text Placeholder 2"/>
          <p:cNvSpPr>
            <a:spLocks noGrp="1"/>
          </p:cNvSpPr>
          <p:nvPr>
            <p:ph type="body" sz="quarter" idx="14" hasCustomPrompt="1"/>
          </p:nvPr>
        </p:nvSpPr>
        <p:spPr>
          <a:xfrm>
            <a:off x="2432171" y="5195320"/>
            <a:ext cx="2061471" cy="245533"/>
          </a:xfrm>
        </p:spPr>
        <p:txBody>
          <a:bodyPr anchor="ctr" anchorCtr="0"/>
          <a:lstStyle>
            <a:lvl1pPr marL="0" indent="0" algn="l" defTabSz="1828800" rtl="0" eaLnBrk="1" latinLnBrk="0" hangingPunct="1">
              <a:lnSpc>
                <a:spcPct val="100000"/>
              </a:lnSpc>
              <a:spcBef>
                <a:spcPts val="600"/>
              </a:spcBef>
              <a:buFont typeface="Arial" panose="020B0604020202020204" pitchFamily="34" charset="0"/>
              <a:buNone/>
              <a:defRPr lang="en-US" sz="12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Image title</a:t>
            </a:r>
          </a:p>
        </p:txBody>
      </p:sp>
      <p:sp>
        <p:nvSpPr>
          <p:cNvPr id="34" name="Text Placeholder 2"/>
          <p:cNvSpPr>
            <a:spLocks noGrp="1"/>
          </p:cNvSpPr>
          <p:nvPr>
            <p:ph type="body" sz="quarter" idx="15" hasCustomPrompt="1"/>
          </p:nvPr>
        </p:nvSpPr>
        <p:spPr>
          <a:xfrm>
            <a:off x="2432171" y="5558549"/>
            <a:ext cx="2061471" cy="895087"/>
          </a:xfrm>
        </p:spPr>
        <p:txBody>
          <a:bodyPr tIns="0" bIns="0"/>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err="1"/>
              <a:t>Aenean</a:t>
            </a:r>
            <a:r>
              <a:rPr lang="en-US"/>
              <a:t> </a:t>
            </a:r>
            <a:r>
              <a:rPr lang="en-US" err="1"/>
              <a:t>lacus</a:t>
            </a:r>
            <a:r>
              <a:rPr lang="en-US"/>
              <a:t> </a:t>
            </a:r>
            <a:r>
              <a:rPr lang="en-US" err="1"/>
              <a:t>arcu</a:t>
            </a:r>
            <a:r>
              <a:rPr lang="en-US"/>
              <a: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a:t>
            </a:r>
          </a:p>
        </p:txBody>
      </p:sp>
      <p:sp>
        <p:nvSpPr>
          <p:cNvPr id="35" name="Text Placeholder 2"/>
          <p:cNvSpPr>
            <a:spLocks noGrp="1"/>
          </p:cNvSpPr>
          <p:nvPr>
            <p:ph type="body" sz="quarter" idx="16" hasCustomPrompt="1"/>
          </p:nvPr>
        </p:nvSpPr>
        <p:spPr>
          <a:xfrm>
            <a:off x="4637102" y="5195320"/>
            <a:ext cx="2061471" cy="245533"/>
          </a:xfrm>
        </p:spPr>
        <p:txBody>
          <a:bodyPr anchor="ctr" anchorCtr="0"/>
          <a:lstStyle>
            <a:lvl1pPr marL="0" indent="0" algn="l" defTabSz="1828800" rtl="0" eaLnBrk="1" latinLnBrk="0" hangingPunct="1">
              <a:lnSpc>
                <a:spcPct val="100000"/>
              </a:lnSpc>
              <a:spcBef>
                <a:spcPts val="600"/>
              </a:spcBef>
              <a:buFont typeface="Arial" panose="020B0604020202020204" pitchFamily="34" charset="0"/>
              <a:buNone/>
              <a:defRPr lang="en-US" sz="12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Image title</a:t>
            </a:r>
          </a:p>
        </p:txBody>
      </p:sp>
      <p:sp>
        <p:nvSpPr>
          <p:cNvPr id="36" name="Text Placeholder 2"/>
          <p:cNvSpPr>
            <a:spLocks noGrp="1"/>
          </p:cNvSpPr>
          <p:nvPr>
            <p:ph type="body" sz="quarter" idx="17" hasCustomPrompt="1"/>
          </p:nvPr>
        </p:nvSpPr>
        <p:spPr>
          <a:xfrm>
            <a:off x="4637102" y="5558549"/>
            <a:ext cx="2061471" cy="895087"/>
          </a:xfrm>
        </p:spPr>
        <p:txBody>
          <a:bodyPr tIns="0" bIns="0"/>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err="1"/>
              <a:t>Aenean</a:t>
            </a:r>
            <a:r>
              <a:rPr lang="en-US"/>
              <a:t> </a:t>
            </a:r>
            <a:r>
              <a:rPr lang="en-US" err="1"/>
              <a:t>lacus</a:t>
            </a:r>
            <a:r>
              <a:rPr lang="en-US"/>
              <a:t> </a:t>
            </a:r>
            <a:r>
              <a:rPr lang="en-US" err="1"/>
              <a:t>arcu</a:t>
            </a:r>
            <a:r>
              <a:rPr lang="en-US"/>
              <a: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a:t>
            </a:r>
          </a:p>
        </p:txBody>
      </p:sp>
      <p:sp>
        <p:nvSpPr>
          <p:cNvPr id="37" name="Text Placeholder 2"/>
          <p:cNvSpPr>
            <a:spLocks noGrp="1"/>
          </p:cNvSpPr>
          <p:nvPr>
            <p:ph type="body" sz="quarter" idx="18" hasCustomPrompt="1"/>
          </p:nvPr>
        </p:nvSpPr>
        <p:spPr>
          <a:xfrm>
            <a:off x="6842030" y="5195320"/>
            <a:ext cx="2061471" cy="245533"/>
          </a:xfrm>
        </p:spPr>
        <p:txBody>
          <a:bodyPr anchor="ctr" anchorCtr="0"/>
          <a:lstStyle>
            <a:lvl1pPr marL="0" indent="0" algn="l" defTabSz="1828800" rtl="0" eaLnBrk="1" latinLnBrk="0" hangingPunct="1">
              <a:lnSpc>
                <a:spcPct val="100000"/>
              </a:lnSpc>
              <a:spcBef>
                <a:spcPts val="600"/>
              </a:spcBef>
              <a:buFont typeface="Arial" panose="020B0604020202020204" pitchFamily="34" charset="0"/>
              <a:buNone/>
              <a:defRPr lang="en-US" sz="12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Image title</a:t>
            </a:r>
          </a:p>
        </p:txBody>
      </p:sp>
      <p:sp>
        <p:nvSpPr>
          <p:cNvPr id="38" name="Text Placeholder 2"/>
          <p:cNvSpPr>
            <a:spLocks noGrp="1"/>
          </p:cNvSpPr>
          <p:nvPr>
            <p:ph type="body" sz="quarter" idx="19" hasCustomPrompt="1"/>
          </p:nvPr>
        </p:nvSpPr>
        <p:spPr>
          <a:xfrm>
            <a:off x="6842030" y="5558549"/>
            <a:ext cx="2061471" cy="895087"/>
          </a:xfrm>
        </p:spPr>
        <p:txBody>
          <a:bodyPr tIns="0" bIns="0"/>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err="1"/>
              <a:t>Aenean</a:t>
            </a:r>
            <a:r>
              <a:rPr lang="en-US"/>
              <a:t> </a:t>
            </a:r>
            <a:r>
              <a:rPr lang="en-US" err="1"/>
              <a:t>lacus</a:t>
            </a:r>
            <a:r>
              <a:rPr lang="en-US"/>
              <a:t> </a:t>
            </a:r>
            <a:r>
              <a:rPr lang="en-US" err="1"/>
              <a:t>arcu</a:t>
            </a:r>
            <a:r>
              <a:rPr lang="en-US"/>
              <a: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a:t>
            </a:r>
          </a:p>
        </p:txBody>
      </p:sp>
      <p:cxnSp>
        <p:nvCxnSpPr>
          <p:cNvPr id="23"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24" name="Shape 257"/>
          <p:cNvSpPr txBox="1">
            <a:spLocks/>
          </p:cNvSpPr>
          <p:nvPr userDrawn="1"/>
        </p:nvSpPr>
        <p:spPr>
          <a:xfrm>
            <a:off x="8884295" y="6583847"/>
            <a:ext cx="197169" cy="259900"/>
          </a:xfrm>
          <a:prstGeom prst="rect">
            <a:avLst/>
          </a:prstGeom>
          <a:noFill/>
          <a:extLst>
            <a:ext uri="{C572A759-6A51-4108-AA02-DFA0A04FC94B}">
              <ma14:wrappingTextBoxFlag xmlns:ma14="http://schemas.microsoft.com/office/mac/drawingml/2011/main" xmlns=""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
        <p:nvSpPr>
          <p:cNvPr id="25" name="Picture Placeholder 9"/>
          <p:cNvSpPr>
            <a:spLocks noGrp="1"/>
          </p:cNvSpPr>
          <p:nvPr>
            <p:ph type="pic" sz="quarter" idx="24" hasCustomPrompt="1"/>
          </p:nvPr>
        </p:nvSpPr>
        <p:spPr>
          <a:xfrm>
            <a:off x="237556" y="2269067"/>
            <a:ext cx="2057400" cy="2743200"/>
          </a:xfrm>
          <a:prstGeom prst="rect">
            <a:avLst/>
          </a:prstGeom>
        </p:spPr>
        <p:txBody>
          <a:bodyPr>
            <a:noAutofit/>
          </a:bodyPr>
          <a:lstStyle>
            <a:lvl1pPr marL="0" indent="0" algn="ctr">
              <a:buFontTx/>
              <a:buNone/>
              <a:defRPr sz="1600" baseline="0">
                <a:solidFill>
                  <a:schemeClr val="accent2"/>
                </a:solidFill>
                <a:latin typeface="+mn-lt"/>
              </a:defRPr>
            </a:lvl1pPr>
          </a:lstStyle>
          <a:p>
            <a:pPr marL="0" lvl="0" indent="0" algn="ctr">
              <a:buFontTx/>
              <a:buNone/>
            </a:pPr>
            <a:r>
              <a:rPr lang="en-US"/>
              <a:t>Click icon to add color image</a:t>
            </a:r>
          </a:p>
        </p:txBody>
      </p:sp>
      <p:sp>
        <p:nvSpPr>
          <p:cNvPr id="27" name="Picture Placeholder 9"/>
          <p:cNvSpPr>
            <a:spLocks noGrp="1"/>
          </p:cNvSpPr>
          <p:nvPr>
            <p:ph type="pic" sz="quarter" idx="25" hasCustomPrompt="1"/>
          </p:nvPr>
        </p:nvSpPr>
        <p:spPr>
          <a:xfrm>
            <a:off x="2442487" y="2269067"/>
            <a:ext cx="2057400" cy="2743200"/>
          </a:xfrm>
          <a:prstGeom prst="rect">
            <a:avLst/>
          </a:prstGeom>
        </p:spPr>
        <p:txBody>
          <a:bodyPr>
            <a:noAutofit/>
          </a:bodyPr>
          <a:lstStyle>
            <a:lvl1pPr marL="0" indent="0" algn="ctr">
              <a:buFontTx/>
              <a:buNone/>
              <a:defRPr sz="1600" baseline="0">
                <a:solidFill>
                  <a:schemeClr val="accent2"/>
                </a:solidFill>
                <a:latin typeface="+mn-lt"/>
              </a:defRPr>
            </a:lvl1pPr>
          </a:lstStyle>
          <a:p>
            <a:pPr marL="0" lvl="0" indent="0" algn="ctr">
              <a:buFontTx/>
              <a:buNone/>
            </a:pPr>
            <a:r>
              <a:rPr lang="en-US"/>
              <a:t>Click icon to add color image</a:t>
            </a:r>
          </a:p>
        </p:txBody>
      </p:sp>
      <p:sp>
        <p:nvSpPr>
          <p:cNvPr id="28" name="Picture Placeholder 9"/>
          <p:cNvSpPr>
            <a:spLocks noGrp="1"/>
          </p:cNvSpPr>
          <p:nvPr>
            <p:ph type="pic" sz="quarter" idx="26" hasCustomPrompt="1"/>
          </p:nvPr>
        </p:nvSpPr>
        <p:spPr>
          <a:xfrm>
            <a:off x="4647418" y="2269067"/>
            <a:ext cx="2057400" cy="2743200"/>
          </a:xfrm>
          <a:prstGeom prst="rect">
            <a:avLst/>
          </a:prstGeom>
        </p:spPr>
        <p:txBody>
          <a:bodyPr>
            <a:noAutofit/>
          </a:bodyPr>
          <a:lstStyle>
            <a:lvl1pPr marL="0" indent="0" algn="ctr">
              <a:buFontTx/>
              <a:buNone/>
              <a:defRPr sz="1600" baseline="0">
                <a:solidFill>
                  <a:schemeClr val="accent2"/>
                </a:solidFill>
                <a:latin typeface="+mn-lt"/>
              </a:defRPr>
            </a:lvl1pPr>
          </a:lstStyle>
          <a:p>
            <a:pPr marL="0" lvl="0" indent="0" algn="ctr">
              <a:buFontTx/>
              <a:buNone/>
            </a:pPr>
            <a:r>
              <a:rPr lang="en-US"/>
              <a:t>Click icon to add color image</a:t>
            </a:r>
          </a:p>
        </p:txBody>
      </p:sp>
      <p:sp>
        <p:nvSpPr>
          <p:cNvPr id="29" name="Picture Placeholder 9"/>
          <p:cNvSpPr>
            <a:spLocks noGrp="1"/>
          </p:cNvSpPr>
          <p:nvPr>
            <p:ph type="pic" sz="quarter" idx="27" hasCustomPrompt="1"/>
          </p:nvPr>
        </p:nvSpPr>
        <p:spPr>
          <a:xfrm>
            <a:off x="6852349" y="2269067"/>
            <a:ext cx="2057400" cy="2743200"/>
          </a:xfrm>
          <a:prstGeom prst="rect">
            <a:avLst/>
          </a:prstGeom>
        </p:spPr>
        <p:txBody>
          <a:bodyPr>
            <a:noAutofit/>
          </a:bodyPr>
          <a:lstStyle>
            <a:lvl1pPr marL="0" indent="0" algn="ctr">
              <a:buFontTx/>
              <a:buNone/>
              <a:defRPr sz="1600" baseline="0">
                <a:solidFill>
                  <a:schemeClr val="accent2"/>
                </a:solidFill>
                <a:latin typeface="+mn-lt"/>
              </a:defRPr>
            </a:lvl1pPr>
          </a:lstStyle>
          <a:p>
            <a:pPr marL="0" lvl="0" indent="0" algn="ctr">
              <a:buFontTx/>
              <a:buNone/>
            </a:pPr>
            <a:r>
              <a:rPr lang="en-US"/>
              <a:t>Click icon to add color image</a:t>
            </a:r>
          </a:p>
        </p:txBody>
      </p:sp>
    </p:spTree>
    <p:extLst>
      <p:ext uri="{BB962C8B-B14F-4D97-AF65-F5344CB8AC3E}">
        <p14:creationId xmlns:p14="http://schemas.microsoft.com/office/powerpoint/2010/main" val="2047085050"/>
      </p:ext>
    </p:extLst>
  </p:cSld>
  <p:clrMapOvr>
    <a:masterClrMapping/>
  </p:clrMapOvr>
  <p:extLst mod="1">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_Content with Bullet points and colored image">
    <p:spTree>
      <p:nvGrpSpPr>
        <p:cNvPr id="1" name=""/>
        <p:cNvGrpSpPr/>
        <p:nvPr/>
      </p:nvGrpSpPr>
      <p:grpSpPr>
        <a:xfrm>
          <a:off x="0" y="0"/>
          <a:ext cx="0" cy="0"/>
          <a:chOff x="0" y="0"/>
          <a:chExt cx="0" cy="0"/>
        </a:xfrm>
      </p:grpSpPr>
      <p:sp>
        <p:nvSpPr>
          <p:cNvPr id="47" name="Title 1"/>
          <p:cNvSpPr>
            <a:spLocks noGrp="1"/>
          </p:cNvSpPr>
          <p:nvPr userDrawn="1">
            <p:ph type="ctrTitle" hasCustomPrompt="1"/>
          </p:nvPr>
        </p:nvSpPr>
        <p:spPr>
          <a:xfrm>
            <a:off x="0" y="345080"/>
            <a:ext cx="3200400" cy="1212791"/>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Click to add title</a:t>
            </a:r>
            <a:br>
              <a:rPr lang="en-US"/>
            </a:br>
            <a:r>
              <a:rPr lang="en-US"/>
              <a:t>in two lines</a:t>
            </a:r>
          </a:p>
        </p:txBody>
      </p:sp>
      <p:sp>
        <p:nvSpPr>
          <p:cNvPr id="8" name="Footer Placeholder 4"/>
          <p:cNvSpPr txBox="1">
            <a:spLocks/>
          </p:cNvSpPr>
          <p:nvPr userDrawn="1"/>
        </p:nvSpPr>
        <p:spPr>
          <a:xfrm>
            <a:off x="7137104" y="6639317"/>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7"/>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7"/>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51"/>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16" name="Text Placeholder 2"/>
          <p:cNvSpPr>
            <a:spLocks noGrp="1"/>
          </p:cNvSpPr>
          <p:nvPr userDrawn="1">
            <p:ph type="body" sz="quarter" idx="12" hasCustomPrompt="1"/>
          </p:nvPr>
        </p:nvSpPr>
        <p:spPr>
          <a:xfrm>
            <a:off x="203207"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sp>
        <p:nvSpPr>
          <p:cNvPr id="24" name="Text Placeholder 38"/>
          <p:cNvSpPr>
            <a:spLocks noGrp="1"/>
          </p:cNvSpPr>
          <p:nvPr>
            <p:ph type="body" sz="quarter" idx="15" hasCustomPrompt="1"/>
          </p:nvPr>
        </p:nvSpPr>
        <p:spPr>
          <a:xfrm>
            <a:off x="203199" y="3741523"/>
            <a:ext cx="337820" cy="449240"/>
          </a:xfrm>
          <a:prstGeom prst="ellipse">
            <a:avLst/>
          </a:prstGeom>
          <a:solidFill>
            <a:schemeClr val="tx2"/>
          </a:solidFill>
        </p:spPr>
        <p:txBody>
          <a:bodyPr anchor="ctr">
            <a:noAutofit/>
          </a:bodyPr>
          <a:lstStyle>
            <a:lvl1pPr marL="0" indent="0" algn="ctr">
              <a:buFont typeface="Arial" pitchFamily="34" charset="0"/>
              <a:buNone/>
              <a:defRPr sz="1200" b="1">
                <a:solidFill>
                  <a:schemeClr val="bg1"/>
                </a:solidFill>
                <a:latin typeface="+mn-lt"/>
              </a:defRPr>
            </a:lvl1pPr>
            <a:lvl2pPr>
              <a:buNone/>
              <a:defRPr/>
            </a:lvl2pPr>
            <a:lvl3pPr>
              <a:buNone/>
              <a:defRPr/>
            </a:lvl3pPr>
            <a:lvl4pPr>
              <a:buNone/>
              <a:defRPr/>
            </a:lvl4pPr>
            <a:lvl5pPr>
              <a:buNone/>
              <a:defRPr/>
            </a:lvl5pPr>
          </a:lstStyle>
          <a:p>
            <a:pPr lvl="0"/>
            <a:r>
              <a:rPr lang="en-US"/>
              <a:t>1</a:t>
            </a:r>
          </a:p>
        </p:txBody>
      </p:sp>
      <p:sp>
        <p:nvSpPr>
          <p:cNvPr id="27" name="Text Placeholder 2"/>
          <p:cNvSpPr>
            <a:spLocks noGrp="1"/>
          </p:cNvSpPr>
          <p:nvPr>
            <p:ph type="body" sz="quarter" idx="11" hasCustomPrompt="1"/>
          </p:nvPr>
        </p:nvSpPr>
        <p:spPr>
          <a:xfrm>
            <a:off x="579288" y="3871090"/>
            <a:ext cx="2089075" cy="521191"/>
          </a:xfrm>
        </p:spPr>
        <p:txBody>
          <a:bodyPr tIns="0"/>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pt-BR"/>
              <a:t>Duis rutrum vestibulum ornare. Integer cursus eu elit mollis suscipit</a:t>
            </a:r>
          </a:p>
        </p:txBody>
      </p:sp>
      <p:sp>
        <p:nvSpPr>
          <p:cNvPr id="28" name="Text Placeholder 38"/>
          <p:cNvSpPr>
            <a:spLocks noGrp="1"/>
          </p:cNvSpPr>
          <p:nvPr>
            <p:ph type="body" sz="quarter" idx="16" hasCustomPrompt="1"/>
          </p:nvPr>
        </p:nvSpPr>
        <p:spPr>
          <a:xfrm>
            <a:off x="2794448" y="3741523"/>
            <a:ext cx="337820" cy="449240"/>
          </a:xfrm>
          <a:prstGeom prst="ellipse">
            <a:avLst/>
          </a:prstGeom>
          <a:solidFill>
            <a:schemeClr val="tx2"/>
          </a:solidFill>
        </p:spPr>
        <p:txBody>
          <a:bodyPr anchor="ctr">
            <a:noAutofit/>
          </a:bodyPr>
          <a:lstStyle>
            <a:lvl1pPr marL="0" indent="0" algn="ctr">
              <a:buFont typeface="Arial" pitchFamily="34" charset="0"/>
              <a:buNone/>
              <a:defRPr sz="1200" b="1">
                <a:solidFill>
                  <a:schemeClr val="bg1"/>
                </a:solidFill>
                <a:latin typeface="+mn-lt"/>
              </a:defRPr>
            </a:lvl1pPr>
            <a:lvl2pPr>
              <a:buNone/>
              <a:defRPr/>
            </a:lvl2pPr>
            <a:lvl3pPr>
              <a:buNone/>
              <a:defRPr/>
            </a:lvl3pPr>
            <a:lvl4pPr>
              <a:buNone/>
              <a:defRPr/>
            </a:lvl4pPr>
            <a:lvl5pPr>
              <a:buNone/>
              <a:defRPr/>
            </a:lvl5pPr>
          </a:lstStyle>
          <a:p>
            <a:pPr lvl="0"/>
            <a:r>
              <a:rPr lang="en-US"/>
              <a:t>3</a:t>
            </a:r>
          </a:p>
        </p:txBody>
      </p:sp>
      <p:sp>
        <p:nvSpPr>
          <p:cNvPr id="29" name="Text Placeholder 2"/>
          <p:cNvSpPr>
            <a:spLocks noGrp="1"/>
          </p:cNvSpPr>
          <p:nvPr>
            <p:ph type="body" sz="quarter" idx="17" hasCustomPrompt="1"/>
          </p:nvPr>
        </p:nvSpPr>
        <p:spPr>
          <a:xfrm>
            <a:off x="3170537" y="3583217"/>
            <a:ext cx="2089075" cy="243417"/>
          </a:xfrm>
        </p:spPr>
        <p:txBody>
          <a:bodyPr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12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Bullet point</a:t>
            </a:r>
          </a:p>
        </p:txBody>
      </p:sp>
      <p:sp>
        <p:nvSpPr>
          <p:cNvPr id="30" name="Text Placeholder 2"/>
          <p:cNvSpPr>
            <a:spLocks noGrp="1"/>
          </p:cNvSpPr>
          <p:nvPr>
            <p:ph type="body" sz="quarter" idx="18" hasCustomPrompt="1"/>
          </p:nvPr>
        </p:nvSpPr>
        <p:spPr>
          <a:xfrm>
            <a:off x="3170537" y="3871090"/>
            <a:ext cx="2089075" cy="521191"/>
          </a:xfrm>
        </p:spPr>
        <p:txBody>
          <a:bodyPr tIns="0"/>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pt-BR"/>
              <a:t>Duis rutrum vestibulum ornare. Integer cursus eu elit mollis suscipit</a:t>
            </a:r>
          </a:p>
        </p:txBody>
      </p:sp>
      <p:sp>
        <p:nvSpPr>
          <p:cNvPr id="31" name="Text Placeholder 38"/>
          <p:cNvSpPr>
            <a:spLocks noGrp="1"/>
          </p:cNvSpPr>
          <p:nvPr>
            <p:ph type="body" sz="quarter" idx="19" hasCustomPrompt="1"/>
          </p:nvPr>
        </p:nvSpPr>
        <p:spPr>
          <a:xfrm>
            <a:off x="203199" y="5186707"/>
            <a:ext cx="337820" cy="449240"/>
          </a:xfrm>
          <a:prstGeom prst="ellipse">
            <a:avLst/>
          </a:prstGeom>
          <a:solidFill>
            <a:schemeClr val="tx2"/>
          </a:solidFill>
        </p:spPr>
        <p:txBody>
          <a:bodyPr anchor="ctr">
            <a:noAutofit/>
          </a:bodyPr>
          <a:lstStyle>
            <a:lvl1pPr marL="0" indent="0" algn="ctr">
              <a:buFont typeface="Arial" pitchFamily="34" charset="0"/>
              <a:buNone/>
              <a:defRPr sz="1200" b="1">
                <a:solidFill>
                  <a:schemeClr val="bg1"/>
                </a:solidFill>
                <a:latin typeface="+mn-lt"/>
              </a:defRPr>
            </a:lvl1pPr>
            <a:lvl2pPr>
              <a:buNone/>
              <a:defRPr/>
            </a:lvl2pPr>
            <a:lvl3pPr>
              <a:buNone/>
              <a:defRPr/>
            </a:lvl3pPr>
            <a:lvl4pPr>
              <a:buNone/>
              <a:defRPr/>
            </a:lvl4pPr>
            <a:lvl5pPr>
              <a:buNone/>
              <a:defRPr/>
            </a:lvl5pPr>
          </a:lstStyle>
          <a:p>
            <a:pPr lvl="0"/>
            <a:r>
              <a:rPr lang="en-US"/>
              <a:t>2</a:t>
            </a:r>
          </a:p>
        </p:txBody>
      </p:sp>
      <p:sp>
        <p:nvSpPr>
          <p:cNvPr id="32" name="Text Placeholder 2"/>
          <p:cNvSpPr>
            <a:spLocks noGrp="1"/>
          </p:cNvSpPr>
          <p:nvPr>
            <p:ph type="body" sz="quarter" idx="20" hasCustomPrompt="1"/>
          </p:nvPr>
        </p:nvSpPr>
        <p:spPr>
          <a:xfrm>
            <a:off x="579288" y="5028401"/>
            <a:ext cx="2089075" cy="243417"/>
          </a:xfrm>
        </p:spPr>
        <p:txBody>
          <a:bodyPr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12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Bullet point</a:t>
            </a:r>
          </a:p>
        </p:txBody>
      </p:sp>
      <p:sp>
        <p:nvSpPr>
          <p:cNvPr id="43" name="Text Placeholder 2"/>
          <p:cNvSpPr>
            <a:spLocks noGrp="1"/>
          </p:cNvSpPr>
          <p:nvPr>
            <p:ph type="body" sz="quarter" idx="21" hasCustomPrompt="1"/>
          </p:nvPr>
        </p:nvSpPr>
        <p:spPr>
          <a:xfrm>
            <a:off x="579288" y="5316274"/>
            <a:ext cx="2089075" cy="521191"/>
          </a:xfrm>
        </p:spPr>
        <p:txBody>
          <a:bodyPr tIns="0"/>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pt-BR"/>
              <a:t>Duis rutrum vestibulum ornare. Integer cursus eu elit mollis suscipit</a:t>
            </a:r>
          </a:p>
        </p:txBody>
      </p:sp>
      <p:sp>
        <p:nvSpPr>
          <p:cNvPr id="44" name="Text Placeholder 38"/>
          <p:cNvSpPr>
            <a:spLocks noGrp="1"/>
          </p:cNvSpPr>
          <p:nvPr>
            <p:ph type="body" sz="quarter" idx="22" hasCustomPrompt="1"/>
          </p:nvPr>
        </p:nvSpPr>
        <p:spPr>
          <a:xfrm>
            <a:off x="2794448" y="5186707"/>
            <a:ext cx="337820" cy="449240"/>
          </a:xfrm>
          <a:prstGeom prst="ellipse">
            <a:avLst/>
          </a:prstGeom>
          <a:solidFill>
            <a:schemeClr val="tx2"/>
          </a:solidFill>
        </p:spPr>
        <p:txBody>
          <a:bodyPr anchor="ctr">
            <a:noAutofit/>
          </a:bodyPr>
          <a:lstStyle>
            <a:lvl1pPr marL="0" indent="0" algn="ctr">
              <a:buFont typeface="Arial" pitchFamily="34" charset="0"/>
              <a:buNone/>
              <a:defRPr sz="1200" b="1">
                <a:solidFill>
                  <a:schemeClr val="bg1"/>
                </a:solidFill>
                <a:latin typeface="+mn-lt"/>
              </a:defRPr>
            </a:lvl1pPr>
            <a:lvl2pPr>
              <a:buNone/>
              <a:defRPr/>
            </a:lvl2pPr>
            <a:lvl3pPr>
              <a:buNone/>
              <a:defRPr/>
            </a:lvl3pPr>
            <a:lvl4pPr>
              <a:buNone/>
              <a:defRPr/>
            </a:lvl4pPr>
            <a:lvl5pPr>
              <a:buNone/>
              <a:defRPr/>
            </a:lvl5pPr>
          </a:lstStyle>
          <a:p>
            <a:pPr lvl="0"/>
            <a:r>
              <a:rPr lang="en-US"/>
              <a:t>4</a:t>
            </a:r>
          </a:p>
        </p:txBody>
      </p:sp>
      <p:sp>
        <p:nvSpPr>
          <p:cNvPr id="45" name="Text Placeholder 2"/>
          <p:cNvSpPr>
            <a:spLocks noGrp="1"/>
          </p:cNvSpPr>
          <p:nvPr>
            <p:ph type="body" sz="quarter" idx="23" hasCustomPrompt="1"/>
          </p:nvPr>
        </p:nvSpPr>
        <p:spPr>
          <a:xfrm>
            <a:off x="3170537" y="5028401"/>
            <a:ext cx="2089075" cy="243417"/>
          </a:xfrm>
        </p:spPr>
        <p:txBody>
          <a:bodyPr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12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Bullet point</a:t>
            </a:r>
          </a:p>
        </p:txBody>
      </p:sp>
      <p:sp>
        <p:nvSpPr>
          <p:cNvPr id="46" name="Text Placeholder 2"/>
          <p:cNvSpPr>
            <a:spLocks noGrp="1"/>
          </p:cNvSpPr>
          <p:nvPr>
            <p:ph type="body" sz="quarter" idx="24" hasCustomPrompt="1"/>
          </p:nvPr>
        </p:nvSpPr>
        <p:spPr>
          <a:xfrm>
            <a:off x="3170537" y="5316274"/>
            <a:ext cx="2089075" cy="521191"/>
          </a:xfrm>
        </p:spPr>
        <p:txBody>
          <a:bodyPr tIns="0"/>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pt-BR"/>
              <a:t>Duis rutrum vestibulum ornare. Integer cursus eu elit mollis suscipit</a:t>
            </a:r>
          </a:p>
        </p:txBody>
      </p:sp>
      <p:sp>
        <p:nvSpPr>
          <p:cNvPr id="48" name="Text Placeholder 2"/>
          <p:cNvSpPr>
            <a:spLocks noGrp="1"/>
          </p:cNvSpPr>
          <p:nvPr>
            <p:ph type="body" sz="quarter" idx="10" hasCustomPrompt="1"/>
          </p:nvPr>
        </p:nvSpPr>
        <p:spPr>
          <a:xfrm>
            <a:off x="203199" y="1727204"/>
            <a:ext cx="5056406" cy="914401"/>
          </a:xfrm>
        </p:spPr>
        <p:txBody>
          <a:bodyPr/>
          <a:lstStyle>
            <a:lvl1pPr marL="0" indent="0" algn="l" defTabSz="1828800" rtl="0" eaLnBrk="1" latinLnBrk="0" hangingPunct="1">
              <a:lnSpc>
                <a:spcPct val="90000"/>
              </a:lnSpc>
              <a:spcBef>
                <a:spcPts val="2000"/>
              </a:spcBef>
              <a:buFont typeface="Arial" panose="020B0604020202020204" pitchFamily="34" charset="0"/>
              <a:buNone/>
              <a:defRPr lang="en-US" sz="12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a:t>
            </a:r>
          </a:p>
        </p:txBody>
      </p:sp>
      <p:sp>
        <p:nvSpPr>
          <p:cNvPr id="49" name="Text Placeholder 2"/>
          <p:cNvSpPr>
            <a:spLocks noGrp="1"/>
          </p:cNvSpPr>
          <p:nvPr>
            <p:ph type="body" sz="quarter" idx="25" hasCustomPrompt="1"/>
          </p:nvPr>
        </p:nvSpPr>
        <p:spPr>
          <a:xfrm>
            <a:off x="579288" y="3583217"/>
            <a:ext cx="2089075" cy="243417"/>
          </a:xfrm>
        </p:spPr>
        <p:txBody>
          <a:bodyPr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12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Bullet point</a:t>
            </a:r>
          </a:p>
        </p:txBody>
      </p:sp>
      <p:cxnSp>
        <p:nvCxnSpPr>
          <p:cNvPr id="25"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26" name="Shape 257"/>
          <p:cNvSpPr txBox="1">
            <a:spLocks/>
          </p:cNvSpPr>
          <p:nvPr userDrawn="1"/>
        </p:nvSpPr>
        <p:spPr>
          <a:xfrm>
            <a:off x="8884295" y="6583847"/>
            <a:ext cx="197169" cy="259900"/>
          </a:xfrm>
          <a:prstGeom prst="rect">
            <a:avLst/>
          </a:prstGeom>
          <a:noFill/>
          <a:extLst>
            <a:ext uri="{C572A759-6A51-4108-AA02-DFA0A04FC94B}">
              <ma14:wrappingTextBoxFlag xmlns:ma14="http://schemas.microsoft.com/office/mac/drawingml/2011/main" xmlns=""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
        <p:nvSpPr>
          <p:cNvPr id="33" name="Picture Placeholder 9"/>
          <p:cNvSpPr>
            <a:spLocks noGrp="1"/>
          </p:cNvSpPr>
          <p:nvPr>
            <p:ph type="pic" sz="quarter" idx="27" hasCustomPrompt="1"/>
          </p:nvPr>
        </p:nvSpPr>
        <p:spPr>
          <a:xfrm>
            <a:off x="5562600" y="338667"/>
            <a:ext cx="3568700" cy="6096000"/>
          </a:xfrm>
          <a:prstGeom prst="rect">
            <a:avLst/>
          </a:prstGeom>
        </p:spPr>
        <p:txBody>
          <a:bodyPr>
            <a:noAutofit/>
          </a:bodyPr>
          <a:lstStyle>
            <a:lvl1pPr marL="0" indent="0" algn="ctr">
              <a:buFontTx/>
              <a:buNone/>
              <a:defRPr sz="1600" baseline="0">
                <a:solidFill>
                  <a:schemeClr val="accent2"/>
                </a:solidFill>
                <a:latin typeface="+mn-lt"/>
              </a:defRPr>
            </a:lvl1pPr>
          </a:lstStyle>
          <a:p>
            <a:pPr marL="0" lvl="0" indent="0" algn="ctr">
              <a:buFontTx/>
              <a:buNone/>
            </a:pPr>
            <a:r>
              <a:rPr lang="en-US"/>
              <a:t>Click icon to add image</a:t>
            </a:r>
          </a:p>
        </p:txBody>
      </p:sp>
    </p:spTree>
    <p:extLst>
      <p:ext uri="{BB962C8B-B14F-4D97-AF65-F5344CB8AC3E}">
        <p14:creationId xmlns:p14="http://schemas.microsoft.com/office/powerpoint/2010/main" val="3326149085"/>
      </p:ext>
    </p:extLst>
  </p:cSld>
  <p:clrMapOvr>
    <a:masterClrMapping/>
  </p:clrMapOvr>
  <p:extLst mod="1">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_Quote Slide">
    <p:spTree>
      <p:nvGrpSpPr>
        <p:cNvPr id="1" name=""/>
        <p:cNvGrpSpPr/>
        <p:nvPr/>
      </p:nvGrpSpPr>
      <p:grpSpPr>
        <a:xfrm>
          <a:off x="0" y="0"/>
          <a:ext cx="0" cy="0"/>
          <a:chOff x="0" y="0"/>
          <a:chExt cx="0" cy="0"/>
        </a:xfrm>
      </p:grpSpPr>
      <p:sp>
        <p:nvSpPr>
          <p:cNvPr id="33" name="Oval 32"/>
          <p:cNvSpPr/>
          <p:nvPr userDrawn="1"/>
        </p:nvSpPr>
        <p:spPr>
          <a:xfrm>
            <a:off x="-1305083" y="109145"/>
            <a:ext cx="4954598" cy="6606131"/>
          </a:xfrm>
          <a:prstGeom prst="ellipse">
            <a:avLst/>
          </a:prstGeom>
          <a:solidFill>
            <a:schemeClr val="accent4">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a:solidFill>
                <a:srgbClr val="FFFFFF"/>
              </a:solidFill>
            </a:endParaRPr>
          </a:p>
        </p:txBody>
      </p:sp>
      <p:sp>
        <p:nvSpPr>
          <p:cNvPr id="47" name="Title 1"/>
          <p:cNvSpPr>
            <a:spLocks noGrp="1"/>
          </p:cNvSpPr>
          <p:nvPr userDrawn="1">
            <p:ph type="ctrTitle" hasCustomPrompt="1"/>
          </p:nvPr>
        </p:nvSpPr>
        <p:spPr>
          <a:xfrm>
            <a:off x="0" y="345080"/>
            <a:ext cx="3200400" cy="1212791"/>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Click to add Quote</a:t>
            </a:r>
            <a:br>
              <a:rPr lang="en-US"/>
            </a:br>
            <a:r>
              <a:rPr lang="en-US"/>
              <a:t>in two lines</a:t>
            </a:r>
          </a:p>
        </p:txBody>
      </p:sp>
      <p:sp>
        <p:nvSpPr>
          <p:cNvPr id="8" name="Footer Placeholder 4"/>
          <p:cNvSpPr txBox="1">
            <a:spLocks/>
          </p:cNvSpPr>
          <p:nvPr userDrawn="1"/>
        </p:nvSpPr>
        <p:spPr>
          <a:xfrm>
            <a:off x="7137104" y="6639317"/>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7"/>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7"/>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51"/>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48" name="Text Placeholder 2"/>
          <p:cNvSpPr>
            <a:spLocks noGrp="1"/>
          </p:cNvSpPr>
          <p:nvPr>
            <p:ph type="body" sz="quarter" idx="10" hasCustomPrompt="1"/>
          </p:nvPr>
        </p:nvSpPr>
        <p:spPr>
          <a:xfrm>
            <a:off x="203199" y="2912537"/>
            <a:ext cx="3794374" cy="1168401"/>
          </a:xfrm>
        </p:spPr>
        <p:txBody>
          <a:bodyPr/>
          <a:lstStyle>
            <a:lvl1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a:t>
            </a:r>
            <a:r>
              <a:rPr lang="en-US" err="1"/>
              <a:t>Pellentesque</a:t>
            </a:r>
            <a:r>
              <a:rPr lang="en-US"/>
              <a:t> </a:t>
            </a:r>
            <a:r>
              <a:rPr lang="en-US" err="1"/>
              <a:t>sodales</a:t>
            </a:r>
            <a:r>
              <a:rPr lang="en-US"/>
              <a:t> </a:t>
            </a:r>
            <a:r>
              <a:rPr lang="en-US" err="1"/>
              <a:t>purus</a:t>
            </a:r>
            <a:r>
              <a:rPr lang="en-US"/>
              <a:t> et dui convallis, </a:t>
            </a:r>
            <a:r>
              <a:rPr lang="en-US" err="1"/>
              <a:t>sed</a:t>
            </a:r>
            <a:r>
              <a:rPr lang="en-US"/>
              <a:t> </a:t>
            </a:r>
            <a:r>
              <a:rPr lang="en-US" err="1"/>
              <a:t>facilisis</a:t>
            </a:r>
            <a:r>
              <a:rPr lang="en-US"/>
              <a:t> lorem </a:t>
            </a:r>
            <a:r>
              <a:rPr lang="en-US" err="1"/>
              <a:t>volutpat</a:t>
            </a:r>
            <a:r>
              <a:rPr lang="en-US"/>
              <a:t>. Integer non </a:t>
            </a:r>
            <a:r>
              <a:rPr lang="en-US" err="1"/>
              <a:t>elit</a:t>
            </a:r>
            <a:r>
              <a:rPr lang="en-US"/>
              <a:t> </a:t>
            </a:r>
            <a:r>
              <a:rPr lang="en-US" err="1"/>
              <a:t>lacinia</a:t>
            </a:r>
            <a:r>
              <a:rPr lang="en-US"/>
              <a:t> </a:t>
            </a:r>
            <a:r>
              <a:rPr lang="en-US" err="1"/>
              <a:t>diam</a:t>
            </a:r>
            <a:r>
              <a:rPr lang="en-US"/>
              <a:t> </a:t>
            </a:r>
            <a:r>
              <a:rPr lang="en-US" err="1"/>
              <a:t>venenatis</a:t>
            </a:r>
            <a:r>
              <a:rPr lang="en-US"/>
              <a:t> </a:t>
            </a:r>
            <a:r>
              <a:rPr lang="en-US" err="1"/>
              <a:t>consequat</a:t>
            </a:r>
            <a:r>
              <a:rPr lang="en-US"/>
              <a:t>.”</a:t>
            </a:r>
          </a:p>
        </p:txBody>
      </p:sp>
      <p:sp>
        <p:nvSpPr>
          <p:cNvPr id="25" name="Text Placeholder 2"/>
          <p:cNvSpPr>
            <a:spLocks noGrp="1"/>
          </p:cNvSpPr>
          <p:nvPr>
            <p:ph type="body" sz="quarter" idx="11" hasCustomPrompt="1"/>
          </p:nvPr>
        </p:nvSpPr>
        <p:spPr>
          <a:xfrm>
            <a:off x="203199" y="4233332"/>
            <a:ext cx="3794374" cy="270936"/>
          </a:xfrm>
        </p:spPr>
        <p:txBody>
          <a:bodyPr/>
          <a:lstStyle>
            <a:lvl1pPr marL="0" indent="0" algn="l" defTabSz="1828800" rtl="0" eaLnBrk="1" latinLnBrk="0" hangingPunct="1">
              <a:lnSpc>
                <a:spcPct val="90000"/>
              </a:lnSpc>
              <a:spcBef>
                <a:spcPts val="2000"/>
              </a:spcBef>
              <a:buFont typeface="Arial" panose="020B0604020202020204" pitchFamily="34" charset="0"/>
              <a:buNone/>
              <a:defRPr lang="en-US" sz="9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Author name</a:t>
            </a:r>
          </a:p>
        </p:txBody>
      </p:sp>
      <p:sp>
        <p:nvSpPr>
          <p:cNvPr id="26" name="Text Placeholder 2"/>
          <p:cNvSpPr>
            <a:spLocks noGrp="1"/>
          </p:cNvSpPr>
          <p:nvPr>
            <p:ph type="body" sz="quarter" idx="12" hasCustomPrompt="1"/>
          </p:nvPr>
        </p:nvSpPr>
        <p:spPr>
          <a:xfrm>
            <a:off x="4455886" y="2912532"/>
            <a:ext cx="4428402" cy="2467429"/>
          </a:xfrm>
        </p:spPr>
        <p:txBody>
          <a:bodyPr/>
          <a:lstStyle>
            <a:lvl1pPr marL="0" indent="0" algn="l" defTabSz="1828800" rtl="0" eaLnBrk="1" latinLnBrk="0" hangingPunct="1">
              <a:lnSpc>
                <a:spcPct val="90000"/>
              </a:lnSpc>
              <a:spcBef>
                <a:spcPts val="2000"/>
              </a:spcBef>
              <a:buFont typeface="Arial" panose="020B0604020202020204" pitchFamily="34" charset="0"/>
              <a:buNone/>
              <a:defRPr lang="en-US" sz="11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err="1"/>
              <a:t>Aenean</a:t>
            </a:r>
            <a:r>
              <a:rPr lang="en-US"/>
              <a:t> </a:t>
            </a:r>
            <a:r>
              <a:rPr lang="en-US" err="1"/>
              <a:t>lacus</a:t>
            </a:r>
            <a:r>
              <a:rPr lang="en-US"/>
              <a:t> </a:t>
            </a:r>
            <a:r>
              <a:rPr lang="en-US" err="1"/>
              <a:t>arcu</a:t>
            </a:r>
            <a:r>
              <a:rPr lang="en-US"/>
              <a: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a:p>
            <a:pPr lvl="0"/>
            <a:r>
              <a:rPr lang="en-US" err="1"/>
              <a:t>Pellentesque</a:t>
            </a:r>
            <a:r>
              <a:rPr lang="en-US"/>
              <a:t> </a:t>
            </a:r>
            <a:r>
              <a:rPr lang="en-US" err="1"/>
              <a:t>sodales</a:t>
            </a:r>
            <a:r>
              <a:rPr lang="en-US"/>
              <a:t> </a:t>
            </a:r>
            <a:r>
              <a:rPr lang="en-US" err="1"/>
              <a:t>purus</a:t>
            </a:r>
            <a:r>
              <a:rPr lang="en-US"/>
              <a:t> et dui convallis, </a:t>
            </a:r>
            <a:r>
              <a:rPr lang="en-US" err="1"/>
              <a:t>sed</a:t>
            </a:r>
            <a:r>
              <a:rPr lang="en-US"/>
              <a:t> </a:t>
            </a:r>
            <a:r>
              <a:rPr lang="en-US" err="1"/>
              <a:t>facilisis</a:t>
            </a:r>
            <a:r>
              <a:rPr lang="en-US"/>
              <a:t> lorem </a:t>
            </a:r>
            <a:r>
              <a:rPr lang="en-US" err="1"/>
              <a:t>volutpat</a:t>
            </a:r>
            <a:r>
              <a:rPr lang="en-US"/>
              <a:t>. Integer non </a:t>
            </a:r>
            <a:r>
              <a:rPr lang="en-US" err="1"/>
              <a:t>elit</a:t>
            </a:r>
            <a:r>
              <a:rPr lang="en-US"/>
              <a:t> </a:t>
            </a:r>
            <a:r>
              <a:rPr lang="en-US" err="1"/>
              <a:t>lacinia</a:t>
            </a:r>
            <a:r>
              <a:rPr lang="en-US"/>
              <a:t> </a:t>
            </a:r>
            <a:r>
              <a:rPr lang="en-US" err="1"/>
              <a:t>diam</a:t>
            </a:r>
            <a:r>
              <a:rPr lang="en-US"/>
              <a:t> </a:t>
            </a:r>
            <a:r>
              <a:rPr lang="en-US" err="1"/>
              <a:t>venenatis</a:t>
            </a:r>
            <a:r>
              <a:rPr lang="en-US"/>
              <a:t> </a:t>
            </a:r>
            <a:r>
              <a:rPr lang="en-US" err="1"/>
              <a:t>consequat</a:t>
            </a:r>
            <a:r>
              <a:rPr lang="en-US"/>
              <a:t>. </a:t>
            </a:r>
          </a:p>
          <a:p>
            <a:pPr lvl="0"/>
            <a:r>
              <a:rPr lang="en-US" err="1"/>
              <a:t>Donec</a:t>
            </a:r>
            <a:r>
              <a:rPr lang="en-US"/>
              <a:t> maximus pharetra </a:t>
            </a:r>
            <a:r>
              <a:rPr lang="en-US" err="1"/>
              <a:t>sapien</a:t>
            </a:r>
            <a:r>
              <a:rPr lang="en-US"/>
              <a:t> sit </a:t>
            </a:r>
            <a:r>
              <a:rPr lang="en-US" err="1"/>
              <a:t>amet</a:t>
            </a:r>
            <a:r>
              <a:rPr lang="en-US"/>
              <a:t> </a:t>
            </a:r>
            <a:r>
              <a:rPr lang="en-US" err="1"/>
              <a:t>rhoncus</a:t>
            </a:r>
            <a:r>
              <a:rPr lang="en-US"/>
              <a:t>. </a:t>
            </a:r>
            <a:r>
              <a:rPr lang="en-US" err="1"/>
              <a:t>Vestibulum</a:t>
            </a:r>
            <a:r>
              <a:rPr lang="en-US"/>
              <a:t> </a:t>
            </a:r>
            <a:r>
              <a:rPr lang="en-US" err="1"/>
              <a:t>consequat</a:t>
            </a:r>
            <a:r>
              <a:rPr lang="en-US"/>
              <a:t> ligula </a:t>
            </a:r>
            <a:r>
              <a:rPr lang="en-US" err="1"/>
              <a:t>nunc</a:t>
            </a:r>
            <a:r>
              <a:rPr lang="en-US"/>
              <a:t>, ac </a:t>
            </a:r>
            <a:r>
              <a:rPr lang="en-US" err="1"/>
              <a:t>auctor</a:t>
            </a:r>
            <a:r>
              <a:rPr lang="en-US"/>
              <a:t> </a:t>
            </a:r>
            <a:r>
              <a:rPr lang="en-US" err="1"/>
              <a:t>massa</a:t>
            </a:r>
            <a:r>
              <a:rPr lang="en-US"/>
              <a:t> </a:t>
            </a:r>
            <a:r>
              <a:rPr lang="en-US" err="1"/>
              <a:t>luctus</a:t>
            </a:r>
            <a:r>
              <a:rPr lang="en-US"/>
              <a:t> a. </a:t>
            </a:r>
            <a:r>
              <a:rPr lang="en-US" err="1"/>
              <a:t>Suspendisse</a:t>
            </a:r>
            <a:r>
              <a:rPr lang="en-US"/>
              <a:t> ex mi, </a:t>
            </a:r>
            <a:r>
              <a:rPr lang="en-US" err="1"/>
              <a:t>imperdiet</a:t>
            </a:r>
            <a:r>
              <a:rPr lang="en-US"/>
              <a:t> et </a:t>
            </a:r>
            <a:r>
              <a:rPr lang="en-US" err="1"/>
              <a:t>risus</a:t>
            </a:r>
            <a:r>
              <a:rPr lang="en-US"/>
              <a:t> </a:t>
            </a:r>
            <a:r>
              <a:rPr lang="en-US" err="1"/>
              <a:t>tincidunt</a:t>
            </a:r>
            <a:r>
              <a:rPr lang="en-US"/>
              <a:t>, </a:t>
            </a:r>
            <a:r>
              <a:rPr lang="en-US" err="1"/>
              <a:t>varius</a:t>
            </a:r>
            <a:r>
              <a:rPr lang="en-US"/>
              <a:t> </a:t>
            </a:r>
            <a:r>
              <a:rPr lang="en-US" err="1"/>
              <a:t>viverra</a:t>
            </a:r>
            <a:r>
              <a:rPr lang="en-US"/>
              <a:t> lorem.</a:t>
            </a:r>
          </a:p>
        </p:txBody>
      </p:sp>
      <p:cxnSp>
        <p:nvCxnSpPr>
          <p:cNvPr id="15"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6" name="Shape 257"/>
          <p:cNvSpPr txBox="1">
            <a:spLocks/>
          </p:cNvSpPr>
          <p:nvPr userDrawn="1"/>
        </p:nvSpPr>
        <p:spPr>
          <a:xfrm>
            <a:off x="8884295" y="6583847"/>
            <a:ext cx="197169" cy="259900"/>
          </a:xfrm>
          <a:prstGeom prst="rect">
            <a:avLst/>
          </a:prstGeom>
          <a:noFill/>
          <a:extLst>
            <a:ext uri="{C572A759-6A51-4108-AA02-DFA0A04FC94B}">
              <ma14:wrappingTextBoxFlag xmlns:ma14="http://schemas.microsoft.com/office/mac/drawingml/2011/main" xmlns=""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Tree>
    <p:extLst>
      <p:ext uri="{BB962C8B-B14F-4D97-AF65-F5344CB8AC3E}">
        <p14:creationId xmlns:p14="http://schemas.microsoft.com/office/powerpoint/2010/main" val="667726667"/>
      </p:ext>
    </p:extLst>
  </p:cSld>
  <p:clrMapOvr>
    <a:masterClrMapping/>
  </p:clrMapOvr>
  <p:extLst mod="1">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_Content with Table">
    <p:spTree>
      <p:nvGrpSpPr>
        <p:cNvPr id="1" name=""/>
        <p:cNvGrpSpPr/>
        <p:nvPr/>
      </p:nvGrpSpPr>
      <p:grpSpPr>
        <a:xfrm>
          <a:off x="0" y="0"/>
          <a:ext cx="0" cy="0"/>
          <a:chOff x="0" y="0"/>
          <a:chExt cx="0" cy="0"/>
        </a:xfrm>
      </p:grpSpPr>
      <p:sp>
        <p:nvSpPr>
          <p:cNvPr id="47" name="Title 1"/>
          <p:cNvSpPr>
            <a:spLocks noGrp="1"/>
          </p:cNvSpPr>
          <p:nvPr>
            <p:ph type="ctrTitle" hasCustomPrompt="1"/>
          </p:nvPr>
        </p:nvSpPr>
        <p:spPr>
          <a:xfrm>
            <a:off x="-1" y="345080"/>
            <a:ext cx="3759201" cy="1212791"/>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Click to add quote title</a:t>
            </a:r>
            <a:br>
              <a:rPr lang="en-US"/>
            </a:br>
            <a:r>
              <a:rPr lang="en-US"/>
              <a:t>in two lines</a:t>
            </a:r>
          </a:p>
        </p:txBody>
      </p:sp>
      <p:sp>
        <p:nvSpPr>
          <p:cNvPr id="8" name="Footer Placeholder 4"/>
          <p:cNvSpPr txBox="1">
            <a:spLocks/>
          </p:cNvSpPr>
          <p:nvPr userDrawn="1"/>
        </p:nvSpPr>
        <p:spPr>
          <a:xfrm>
            <a:off x="7137104" y="6639317"/>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7"/>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7"/>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51"/>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3" name="Text Placeholder 2"/>
          <p:cNvSpPr>
            <a:spLocks noGrp="1"/>
          </p:cNvSpPr>
          <p:nvPr>
            <p:ph type="body" sz="quarter" idx="10" hasCustomPrompt="1"/>
          </p:nvPr>
        </p:nvSpPr>
        <p:spPr>
          <a:xfrm>
            <a:off x="203201" y="1727199"/>
            <a:ext cx="3556000" cy="633792"/>
          </a:xfrm>
        </p:spPr>
        <p:txBody>
          <a:bodyPr/>
          <a:lstStyle>
            <a:lvl1pPr marL="0" indent="0" algn="l" defTabSz="1828800" rtl="0" eaLnBrk="1" latinLnBrk="0" hangingPunct="1">
              <a:lnSpc>
                <a:spcPct val="90000"/>
              </a:lnSpc>
              <a:spcBef>
                <a:spcPts val="2000"/>
              </a:spcBef>
              <a:buFont typeface="Arial" panose="020B0604020202020204" pitchFamily="34" charset="0"/>
              <a:buNone/>
              <a:defRPr lang="en-US" sz="14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Small table with optional highlight column</a:t>
            </a:r>
          </a:p>
        </p:txBody>
      </p:sp>
      <p:sp>
        <p:nvSpPr>
          <p:cNvPr id="15" name="Text Placeholder 2"/>
          <p:cNvSpPr>
            <a:spLocks noGrp="1"/>
          </p:cNvSpPr>
          <p:nvPr>
            <p:ph type="body" sz="quarter" idx="11" hasCustomPrompt="1"/>
          </p:nvPr>
        </p:nvSpPr>
        <p:spPr>
          <a:xfrm>
            <a:off x="203201" y="2481532"/>
            <a:ext cx="3556000" cy="3768989"/>
          </a:xfrm>
        </p:spPr>
        <p:txBody>
          <a:bodyPr/>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a:p>
            <a:pPr lvl="0"/>
            <a:r>
              <a:rPr lang="en-US" err="1"/>
              <a:t>Pellentesque</a:t>
            </a:r>
            <a:r>
              <a:rPr lang="en-US"/>
              <a:t> </a:t>
            </a:r>
            <a:r>
              <a:rPr lang="en-US" err="1"/>
              <a:t>sodales</a:t>
            </a:r>
            <a:r>
              <a:rPr lang="en-US"/>
              <a:t> </a:t>
            </a:r>
            <a:r>
              <a:rPr lang="en-US" err="1"/>
              <a:t>purus</a:t>
            </a:r>
            <a:r>
              <a:rPr lang="en-US"/>
              <a:t> et dui convallis, </a:t>
            </a:r>
            <a:r>
              <a:rPr lang="en-US" err="1"/>
              <a:t>sed</a:t>
            </a:r>
            <a:r>
              <a:rPr lang="en-US"/>
              <a:t> </a:t>
            </a:r>
            <a:r>
              <a:rPr lang="en-US" err="1"/>
              <a:t>facilisis</a:t>
            </a:r>
            <a:r>
              <a:rPr lang="en-US"/>
              <a:t> lorem </a:t>
            </a:r>
            <a:r>
              <a:rPr lang="en-US" err="1"/>
              <a:t>volutpat</a:t>
            </a:r>
            <a:r>
              <a:rPr lang="en-US"/>
              <a:t>. Integer non </a:t>
            </a:r>
            <a:r>
              <a:rPr lang="en-US" err="1"/>
              <a:t>elit</a:t>
            </a:r>
            <a:r>
              <a:rPr lang="en-US"/>
              <a:t> </a:t>
            </a:r>
            <a:r>
              <a:rPr lang="en-US" err="1"/>
              <a:t>lacinia</a:t>
            </a:r>
            <a:r>
              <a:rPr lang="en-US"/>
              <a:t> </a:t>
            </a:r>
            <a:r>
              <a:rPr lang="en-US" err="1"/>
              <a:t>diam</a:t>
            </a:r>
            <a:r>
              <a:rPr lang="en-US"/>
              <a:t> </a:t>
            </a:r>
            <a:r>
              <a:rPr lang="en-US" err="1"/>
              <a:t>venenatis</a:t>
            </a:r>
            <a:r>
              <a:rPr lang="en-US"/>
              <a:t> </a:t>
            </a:r>
            <a:r>
              <a:rPr lang="en-US" err="1"/>
              <a:t>consequat</a:t>
            </a:r>
            <a:r>
              <a:rPr lang="en-US"/>
              <a:t>. </a:t>
            </a:r>
          </a:p>
          <a:p>
            <a:pPr lvl="0"/>
            <a:r>
              <a:rPr lang="en-US" err="1"/>
              <a:t>Donec</a:t>
            </a:r>
            <a:r>
              <a:rPr lang="en-US"/>
              <a:t> maximus pharetra </a:t>
            </a:r>
            <a:r>
              <a:rPr lang="en-US" err="1"/>
              <a:t>sapien</a:t>
            </a:r>
            <a:r>
              <a:rPr lang="en-US"/>
              <a:t> sit </a:t>
            </a:r>
            <a:r>
              <a:rPr lang="en-US" err="1"/>
              <a:t>amet</a:t>
            </a:r>
            <a:r>
              <a:rPr lang="en-US"/>
              <a:t> </a:t>
            </a:r>
            <a:r>
              <a:rPr lang="en-US" err="1"/>
              <a:t>rhoncus</a:t>
            </a:r>
            <a:r>
              <a:rPr lang="en-US"/>
              <a:t>. </a:t>
            </a:r>
            <a:r>
              <a:rPr lang="en-US" err="1"/>
              <a:t>Vestibulum</a:t>
            </a:r>
            <a:r>
              <a:rPr lang="en-US"/>
              <a:t> </a:t>
            </a:r>
            <a:r>
              <a:rPr lang="en-US" err="1"/>
              <a:t>consequat</a:t>
            </a:r>
            <a:r>
              <a:rPr lang="en-US"/>
              <a:t> ligula </a:t>
            </a:r>
            <a:r>
              <a:rPr lang="en-US" err="1"/>
              <a:t>nunc</a:t>
            </a:r>
            <a:r>
              <a:rPr lang="en-US"/>
              <a:t>, ac </a:t>
            </a:r>
            <a:r>
              <a:rPr lang="en-US" err="1"/>
              <a:t>auctor</a:t>
            </a:r>
            <a:r>
              <a:rPr lang="en-US"/>
              <a:t> </a:t>
            </a:r>
            <a:r>
              <a:rPr lang="en-US" err="1"/>
              <a:t>massa</a:t>
            </a:r>
            <a:r>
              <a:rPr lang="en-US"/>
              <a:t> </a:t>
            </a:r>
            <a:r>
              <a:rPr lang="en-US" err="1"/>
              <a:t>luctus</a:t>
            </a:r>
            <a:r>
              <a:rPr lang="en-US"/>
              <a:t> a. </a:t>
            </a:r>
            <a:r>
              <a:rPr lang="en-US" err="1"/>
              <a:t>Suspendisse</a:t>
            </a:r>
            <a:r>
              <a:rPr lang="en-US"/>
              <a:t> ex mi, </a:t>
            </a:r>
            <a:r>
              <a:rPr lang="en-US" err="1"/>
              <a:t>imperdiet</a:t>
            </a:r>
            <a:r>
              <a:rPr lang="en-US"/>
              <a:t> et </a:t>
            </a:r>
            <a:r>
              <a:rPr lang="en-US" err="1"/>
              <a:t>risus</a:t>
            </a:r>
            <a:r>
              <a:rPr lang="en-US"/>
              <a:t> </a:t>
            </a:r>
            <a:r>
              <a:rPr lang="en-US" err="1"/>
              <a:t>tincidunt</a:t>
            </a:r>
            <a:r>
              <a:rPr lang="en-US"/>
              <a:t>, </a:t>
            </a:r>
            <a:r>
              <a:rPr lang="en-US" err="1"/>
              <a:t>varius</a:t>
            </a:r>
            <a:r>
              <a:rPr lang="en-US"/>
              <a:t> </a:t>
            </a:r>
            <a:r>
              <a:rPr lang="en-US" err="1"/>
              <a:t>viverra</a:t>
            </a:r>
            <a:r>
              <a:rPr lang="en-US"/>
              <a:t> lorem.</a:t>
            </a:r>
          </a:p>
          <a:p>
            <a:pPr lvl="0"/>
            <a:endParaRPr lang="en-US"/>
          </a:p>
        </p:txBody>
      </p:sp>
      <p:sp>
        <p:nvSpPr>
          <p:cNvPr id="16" name="Text Placeholder 2"/>
          <p:cNvSpPr>
            <a:spLocks noGrp="1"/>
          </p:cNvSpPr>
          <p:nvPr>
            <p:ph type="body" sz="quarter" idx="12" hasCustomPrompt="1"/>
          </p:nvPr>
        </p:nvSpPr>
        <p:spPr>
          <a:xfrm>
            <a:off x="203207"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sp>
        <p:nvSpPr>
          <p:cNvPr id="4" name="Table Placeholder 3"/>
          <p:cNvSpPr>
            <a:spLocks noGrp="1"/>
          </p:cNvSpPr>
          <p:nvPr>
            <p:ph type="tbl" sz="quarter" idx="13" hasCustomPrompt="1"/>
          </p:nvPr>
        </p:nvSpPr>
        <p:spPr>
          <a:xfrm>
            <a:off x="4035425" y="1727200"/>
            <a:ext cx="4889500" cy="4523317"/>
          </a:xfrm>
        </p:spPr>
        <p:txBody>
          <a:bodyPr/>
          <a:lstStyle>
            <a:lvl1pPr marL="0" indent="0" algn="ctr">
              <a:buNone/>
              <a:defRPr sz="1400"/>
            </a:lvl1pPr>
          </a:lstStyle>
          <a:p>
            <a:r>
              <a:rPr lang="en-US"/>
              <a:t>Click to add table</a:t>
            </a:r>
          </a:p>
        </p:txBody>
      </p:sp>
      <p:cxnSp>
        <p:nvCxnSpPr>
          <p:cNvPr id="17"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8" name="Shape 257"/>
          <p:cNvSpPr txBox="1">
            <a:spLocks/>
          </p:cNvSpPr>
          <p:nvPr userDrawn="1"/>
        </p:nvSpPr>
        <p:spPr>
          <a:xfrm>
            <a:off x="8884295" y="6583847"/>
            <a:ext cx="197169" cy="259900"/>
          </a:xfrm>
          <a:prstGeom prst="rect">
            <a:avLst/>
          </a:prstGeom>
          <a:noFill/>
          <a:extLst>
            <a:ext uri="{C572A759-6A51-4108-AA02-DFA0A04FC94B}">
              <ma14:wrappingTextBoxFlag xmlns:ma14="http://schemas.microsoft.com/office/mac/drawingml/2011/main" xmlns=""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Tree>
    <p:extLst>
      <p:ext uri="{BB962C8B-B14F-4D97-AF65-F5344CB8AC3E}">
        <p14:creationId xmlns:p14="http://schemas.microsoft.com/office/powerpoint/2010/main" val="406300267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_Content with Graph ">
    <p:bg>
      <p:bgPr>
        <a:solidFill>
          <a:schemeClr val="bg1"/>
        </a:solidFill>
        <a:effectLst/>
      </p:bgPr>
    </p:bg>
    <p:spTree>
      <p:nvGrpSpPr>
        <p:cNvPr id="1" name=""/>
        <p:cNvGrpSpPr/>
        <p:nvPr/>
      </p:nvGrpSpPr>
      <p:grpSpPr>
        <a:xfrm>
          <a:off x="0" y="0"/>
          <a:ext cx="0" cy="0"/>
          <a:chOff x="0" y="0"/>
          <a:chExt cx="0" cy="0"/>
        </a:xfrm>
      </p:grpSpPr>
      <p:sp>
        <p:nvSpPr>
          <p:cNvPr id="47" name="Title 1"/>
          <p:cNvSpPr>
            <a:spLocks noGrp="1"/>
          </p:cNvSpPr>
          <p:nvPr>
            <p:ph type="ctrTitle" hasCustomPrompt="1"/>
          </p:nvPr>
        </p:nvSpPr>
        <p:spPr>
          <a:xfrm>
            <a:off x="0" y="345080"/>
            <a:ext cx="3200400" cy="1212791"/>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Click to add title</a:t>
            </a:r>
            <a:br>
              <a:rPr lang="en-US"/>
            </a:br>
            <a:r>
              <a:rPr lang="en-US"/>
              <a:t>in two lines</a:t>
            </a:r>
          </a:p>
        </p:txBody>
      </p:sp>
      <p:sp>
        <p:nvSpPr>
          <p:cNvPr id="8" name="Footer Placeholder 4"/>
          <p:cNvSpPr txBox="1">
            <a:spLocks/>
          </p:cNvSpPr>
          <p:nvPr userDrawn="1"/>
        </p:nvSpPr>
        <p:spPr>
          <a:xfrm>
            <a:off x="7137104" y="6639317"/>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7"/>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7"/>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51"/>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15" name="Text Placeholder 2"/>
          <p:cNvSpPr>
            <a:spLocks noGrp="1"/>
          </p:cNvSpPr>
          <p:nvPr>
            <p:ph type="body" sz="quarter" idx="11" hasCustomPrompt="1"/>
          </p:nvPr>
        </p:nvSpPr>
        <p:spPr>
          <a:xfrm>
            <a:off x="203201" y="1727205"/>
            <a:ext cx="3556000" cy="4523319"/>
          </a:xfrm>
        </p:spPr>
        <p:txBody>
          <a:bodyPr/>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Body copy in 24pt.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a:p>
            <a:pPr lvl="0"/>
            <a:r>
              <a:rPr lang="en-US" err="1"/>
              <a:t>Pellentesque</a:t>
            </a:r>
            <a:r>
              <a:rPr lang="en-US"/>
              <a:t> </a:t>
            </a:r>
            <a:r>
              <a:rPr lang="en-US" err="1"/>
              <a:t>sodales</a:t>
            </a:r>
            <a:r>
              <a:rPr lang="en-US"/>
              <a:t> </a:t>
            </a:r>
            <a:r>
              <a:rPr lang="en-US" err="1"/>
              <a:t>purus</a:t>
            </a:r>
            <a:r>
              <a:rPr lang="en-US"/>
              <a:t> et dui convallis, </a:t>
            </a:r>
            <a:r>
              <a:rPr lang="en-US" err="1"/>
              <a:t>sed</a:t>
            </a:r>
            <a:r>
              <a:rPr lang="en-US"/>
              <a:t> </a:t>
            </a:r>
            <a:r>
              <a:rPr lang="en-US" err="1"/>
              <a:t>facilisis</a:t>
            </a:r>
            <a:r>
              <a:rPr lang="en-US"/>
              <a:t> lorem </a:t>
            </a:r>
            <a:r>
              <a:rPr lang="en-US" err="1"/>
              <a:t>volutpat</a:t>
            </a:r>
            <a:r>
              <a:rPr lang="en-US"/>
              <a:t>. Integer non </a:t>
            </a:r>
            <a:r>
              <a:rPr lang="en-US" err="1"/>
              <a:t>elit</a:t>
            </a:r>
            <a:r>
              <a:rPr lang="en-US"/>
              <a:t> </a:t>
            </a:r>
            <a:r>
              <a:rPr lang="en-US" err="1"/>
              <a:t>lacinia</a:t>
            </a:r>
            <a:r>
              <a:rPr lang="en-US"/>
              <a:t> </a:t>
            </a:r>
            <a:r>
              <a:rPr lang="en-US" err="1"/>
              <a:t>diam</a:t>
            </a:r>
            <a:r>
              <a:rPr lang="en-US"/>
              <a:t> </a:t>
            </a:r>
            <a:r>
              <a:rPr lang="en-US" err="1"/>
              <a:t>venenatis</a:t>
            </a:r>
            <a:r>
              <a:rPr lang="en-US"/>
              <a:t> </a:t>
            </a:r>
            <a:r>
              <a:rPr lang="en-US" err="1"/>
              <a:t>consequat</a:t>
            </a:r>
            <a:endParaRPr lang="en-US"/>
          </a:p>
        </p:txBody>
      </p:sp>
      <p:sp>
        <p:nvSpPr>
          <p:cNvPr id="16" name="Text Placeholder 2"/>
          <p:cNvSpPr>
            <a:spLocks noGrp="1"/>
          </p:cNvSpPr>
          <p:nvPr>
            <p:ph type="body" sz="quarter" idx="12" hasCustomPrompt="1"/>
          </p:nvPr>
        </p:nvSpPr>
        <p:spPr>
          <a:xfrm>
            <a:off x="203207"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sp>
        <p:nvSpPr>
          <p:cNvPr id="17" name="Chart Placeholder 2"/>
          <p:cNvSpPr>
            <a:spLocks noGrp="1"/>
          </p:cNvSpPr>
          <p:nvPr>
            <p:ph type="chart" sz="quarter" idx="14" hasCustomPrompt="1"/>
          </p:nvPr>
        </p:nvSpPr>
        <p:spPr>
          <a:xfrm>
            <a:off x="4035425" y="1727200"/>
            <a:ext cx="4889500" cy="4523317"/>
          </a:xfrm>
        </p:spPr>
        <p:txBody>
          <a:bodyPr/>
          <a:lstStyle>
            <a:lvl1pPr marL="1714500" marR="0" indent="0" algn="ctr" defTabSz="457200" rtl="0" eaLnBrk="1" fontAlgn="auto" latinLnBrk="0" hangingPunct="1">
              <a:lnSpc>
                <a:spcPct val="100000"/>
              </a:lnSpc>
              <a:spcBef>
                <a:spcPts val="600"/>
              </a:spcBef>
              <a:spcAft>
                <a:spcPts val="0"/>
              </a:spcAft>
              <a:buClr>
                <a:srgbClr val="00B0F0"/>
              </a:buClr>
              <a:buSzTx/>
              <a:buFont typeface="Wingdings" pitchFamily="2" charset="2"/>
              <a:buNone/>
              <a:tabLst/>
              <a:defRPr sz="1400">
                <a:solidFill>
                  <a:schemeClr val="accent2"/>
                </a:solidFill>
              </a:defRPr>
            </a:lvl1pPr>
          </a:lstStyle>
          <a:p>
            <a:pPr marL="0" marR="0" lvl="0" indent="0" algn="l" defTabSz="457200" rtl="0" eaLnBrk="1" fontAlgn="auto" latinLnBrk="0" hangingPunct="1">
              <a:lnSpc>
                <a:spcPct val="100000"/>
              </a:lnSpc>
              <a:spcBef>
                <a:spcPts val="600"/>
              </a:spcBef>
              <a:spcAft>
                <a:spcPts val="0"/>
              </a:spcAft>
              <a:buClr>
                <a:srgbClr val="00B0F0"/>
              </a:buClr>
              <a:buSzTx/>
              <a:buFont typeface="Wingdings" pitchFamily="2" charset="2"/>
              <a:buNone/>
              <a:tabLst/>
              <a:defRPr/>
            </a:pPr>
            <a:r>
              <a:rPr lang="en-US"/>
              <a:t>Click to add chart/graph</a:t>
            </a:r>
          </a:p>
        </p:txBody>
      </p:sp>
      <p:cxnSp>
        <p:nvCxnSpPr>
          <p:cNvPr id="18"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9" name="Shape 257"/>
          <p:cNvSpPr txBox="1">
            <a:spLocks/>
          </p:cNvSpPr>
          <p:nvPr userDrawn="1"/>
        </p:nvSpPr>
        <p:spPr>
          <a:xfrm>
            <a:off x="8884295" y="6583847"/>
            <a:ext cx="197169" cy="259900"/>
          </a:xfrm>
          <a:prstGeom prst="rect">
            <a:avLst/>
          </a:prstGeom>
          <a:noFill/>
          <a:extLst>
            <a:ext uri="{C572A759-6A51-4108-AA02-DFA0A04FC94B}">
              <ma14:wrappingTextBoxFlag xmlns:ma14="http://schemas.microsoft.com/office/mac/drawingml/2011/main" xmlns=""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Tree>
    <p:extLst>
      <p:ext uri="{BB962C8B-B14F-4D97-AF65-F5344CB8AC3E}">
        <p14:creationId xmlns:p14="http://schemas.microsoft.com/office/powerpoint/2010/main" val="2096398454"/>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_Content with SmartArt">
    <p:bg>
      <p:bgPr>
        <a:solidFill>
          <a:schemeClr val="bg1"/>
        </a:solidFill>
        <a:effectLst/>
      </p:bgPr>
    </p:bg>
    <p:spTree>
      <p:nvGrpSpPr>
        <p:cNvPr id="1" name=""/>
        <p:cNvGrpSpPr/>
        <p:nvPr/>
      </p:nvGrpSpPr>
      <p:grpSpPr>
        <a:xfrm>
          <a:off x="0" y="0"/>
          <a:ext cx="0" cy="0"/>
          <a:chOff x="0" y="0"/>
          <a:chExt cx="0" cy="0"/>
        </a:xfrm>
      </p:grpSpPr>
      <p:sp>
        <p:nvSpPr>
          <p:cNvPr id="47" name="Title 1"/>
          <p:cNvSpPr>
            <a:spLocks noGrp="1"/>
          </p:cNvSpPr>
          <p:nvPr>
            <p:ph type="ctrTitle" hasCustomPrompt="1"/>
          </p:nvPr>
        </p:nvSpPr>
        <p:spPr>
          <a:xfrm>
            <a:off x="0" y="345080"/>
            <a:ext cx="3200400" cy="1212791"/>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Click to add title</a:t>
            </a:r>
            <a:br>
              <a:rPr lang="en-US"/>
            </a:br>
            <a:r>
              <a:rPr lang="en-US"/>
              <a:t>in two lines</a:t>
            </a:r>
          </a:p>
        </p:txBody>
      </p:sp>
      <p:sp>
        <p:nvSpPr>
          <p:cNvPr id="8" name="Footer Placeholder 4"/>
          <p:cNvSpPr txBox="1">
            <a:spLocks/>
          </p:cNvSpPr>
          <p:nvPr userDrawn="1"/>
        </p:nvSpPr>
        <p:spPr>
          <a:xfrm>
            <a:off x="7137104" y="6639317"/>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7"/>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7"/>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51"/>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15" name="Text Placeholder 2"/>
          <p:cNvSpPr>
            <a:spLocks noGrp="1"/>
          </p:cNvSpPr>
          <p:nvPr>
            <p:ph type="body" sz="quarter" idx="11" hasCustomPrompt="1"/>
          </p:nvPr>
        </p:nvSpPr>
        <p:spPr>
          <a:xfrm>
            <a:off x="203200" y="1727201"/>
            <a:ext cx="4673600" cy="4081928"/>
          </a:xfrm>
        </p:spPr>
        <p:txBody>
          <a:bodyPr numCol="2" spcCol="274320"/>
          <a:lstStyle>
            <a:lvl1pPr marL="0" indent="0" algn="l" defTabSz="1828800" rtl="0" eaLnBrk="1" latinLnBrk="0" hangingPunct="1">
              <a:lnSpc>
                <a:spcPct val="100000"/>
              </a:lnSpc>
              <a:spcBef>
                <a:spcPts val="600"/>
              </a:spcBef>
              <a:spcAft>
                <a:spcPts val="600"/>
              </a:spcAft>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Two column body copy in size 12pt or 10pt as minimum.</a:t>
            </a:r>
          </a:p>
          <a:p>
            <a:pPr lvl="0"/>
            <a:r>
              <a:rPr lang="en-US" err="1"/>
              <a:t>Aenean</a:t>
            </a:r>
            <a:r>
              <a:rPr lang="en-US"/>
              <a:t> </a:t>
            </a:r>
            <a:r>
              <a:rPr lang="en-US" err="1"/>
              <a:t>lacus</a:t>
            </a:r>
            <a:r>
              <a:rPr lang="en-US"/>
              <a:t> </a:t>
            </a:r>
            <a:r>
              <a:rPr lang="en-US" err="1"/>
              <a:t>arcu</a:t>
            </a:r>
            <a:r>
              <a:rPr lang="en-US"/>
              <a: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a:p>
            <a:pPr lvl="0"/>
            <a:r>
              <a:rPr lang="en-US" err="1"/>
              <a:t>Pellentesque</a:t>
            </a:r>
            <a:r>
              <a:rPr lang="en-US"/>
              <a:t> </a:t>
            </a:r>
            <a:r>
              <a:rPr lang="en-US" err="1"/>
              <a:t>sodales</a:t>
            </a:r>
            <a:r>
              <a:rPr lang="en-US"/>
              <a:t> </a:t>
            </a:r>
            <a:r>
              <a:rPr lang="en-US" err="1"/>
              <a:t>purus</a:t>
            </a:r>
            <a:r>
              <a:rPr lang="en-US"/>
              <a:t> et dui convallis, </a:t>
            </a:r>
            <a:r>
              <a:rPr lang="en-US" err="1"/>
              <a:t>sed</a:t>
            </a:r>
            <a:r>
              <a:rPr lang="en-US"/>
              <a:t> </a:t>
            </a:r>
            <a:r>
              <a:rPr lang="en-US" err="1"/>
              <a:t>facilisis</a:t>
            </a:r>
            <a:r>
              <a:rPr lang="en-US"/>
              <a:t> lorem </a:t>
            </a:r>
            <a:r>
              <a:rPr lang="en-US" err="1"/>
              <a:t>volutpat</a:t>
            </a:r>
            <a:r>
              <a:rPr lang="en-US"/>
              <a:t>. Integer non </a:t>
            </a:r>
            <a:r>
              <a:rPr lang="en-US" err="1"/>
              <a:t>elit</a:t>
            </a:r>
            <a:r>
              <a:rPr lang="en-US"/>
              <a:t> </a:t>
            </a:r>
            <a:r>
              <a:rPr lang="en-US" err="1"/>
              <a:t>lacinia</a:t>
            </a:r>
            <a:r>
              <a:rPr lang="en-US"/>
              <a:t> </a:t>
            </a:r>
            <a:r>
              <a:rPr lang="en-US" err="1"/>
              <a:t>diam</a:t>
            </a:r>
            <a:r>
              <a:rPr lang="en-US"/>
              <a:t> </a:t>
            </a:r>
            <a:r>
              <a:rPr lang="en-US" err="1"/>
              <a:t>venenatis</a:t>
            </a:r>
            <a:r>
              <a:rPr lang="en-US"/>
              <a:t> </a:t>
            </a:r>
            <a:r>
              <a:rPr lang="en-US" err="1"/>
              <a:t>consequat</a:t>
            </a:r>
            <a:r>
              <a:rPr lang="en-US"/>
              <a:t>. </a:t>
            </a:r>
          </a:p>
          <a:p>
            <a:pPr lvl="0"/>
            <a:r>
              <a:rPr lang="en-US" err="1"/>
              <a:t>Dnec</a:t>
            </a:r>
            <a:r>
              <a:rPr lang="en-US"/>
              <a:t> maximus pharetra </a:t>
            </a:r>
            <a:r>
              <a:rPr lang="en-US" err="1"/>
              <a:t>sapien</a:t>
            </a:r>
            <a:r>
              <a:rPr lang="en-US"/>
              <a:t> sit </a:t>
            </a:r>
            <a:r>
              <a:rPr lang="en-US" err="1"/>
              <a:t>amet</a:t>
            </a:r>
            <a:r>
              <a:rPr lang="en-US"/>
              <a:t> </a:t>
            </a:r>
            <a:r>
              <a:rPr lang="en-US" err="1"/>
              <a:t>rhoncus</a:t>
            </a:r>
            <a:r>
              <a:rPr lang="en-US"/>
              <a:t>. </a:t>
            </a:r>
            <a:r>
              <a:rPr lang="en-US" err="1"/>
              <a:t>Vestibulum</a:t>
            </a:r>
            <a:r>
              <a:rPr lang="en-US"/>
              <a:t> </a:t>
            </a:r>
            <a:r>
              <a:rPr lang="en-US" err="1"/>
              <a:t>consequat</a:t>
            </a:r>
            <a:r>
              <a:rPr lang="en-US"/>
              <a:t> ligula </a:t>
            </a:r>
            <a:r>
              <a:rPr lang="en-US" err="1"/>
              <a:t>nunc</a:t>
            </a:r>
            <a:r>
              <a:rPr lang="en-US"/>
              <a:t>, ac </a:t>
            </a:r>
            <a:r>
              <a:rPr lang="en-US" err="1"/>
              <a:t>auctor</a:t>
            </a:r>
            <a:r>
              <a:rPr lang="en-US"/>
              <a:t> </a:t>
            </a:r>
            <a:r>
              <a:rPr lang="en-US" err="1"/>
              <a:t>massa</a:t>
            </a:r>
            <a:r>
              <a:rPr lang="en-US"/>
              <a:t> </a:t>
            </a:r>
            <a:r>
              <a:rPr lang="en-US" err="1"/>
              <a:t>luctus</a:t>
            </a:r>
            <a:r>
              <a:rPr lang="en-US"/>
              <a:t> a. </a:t>
            </a:r>
            <a:r>
              <a:rPr lang="en-US" err="1"/>
              <a:t>Suspendisse</a:t>
            </a:r>
            <a:r>
              <a:rPr lang="en-US"/>
              <a:t> ex mi, </a:t>
            </a:r>
            <a:r>
              <a:rPr lang="en-US" err="1"/>
              <a:t>imperdiet</a:t>
            </a:r>
            <a:r>
              <a:rPr lang="en-US"/>
              <a:t> et </a:t>
            </a:r>
            <a:r>
              <a:rPr lang="en-US" err="1"/>
              <a:t>risus</a:t>
            </a:r>
            <a:r>
              <a:rPr lang="en-US"/>
              <a:t> </a:t>
            </a:r>
            <a:r>
              <a:rPr lang="en-US" err="1"/>
              <a:t>tincidunt</a:t>
            </a:r>
            <a:r>
              <a:rPr lang="en-US"/>
              <a:t>, </a:t>
            </a:r>
            <a:r>
              <a:rPr lang="en-US" err="1"/>
              <a:t>varius</a:t>
            </a:r>
            <a:r>
              <a:rPr lang="en-US"/>
              <a:t> </a:t>
            </a:r>
            <a:r>
              <a:rPr lang="en-US" err="1"/>
              <a:t>viverra</a:t>
            </a:r>
            <a:r>
              <a:rPr lang="en-US"/>
              <a:t> lorem.</a:t>
            </a:r>
          </a:p>
          <a:p>
            <a:pPr lvl="0"/>
            <a:r>
              <a:rPr lang="en-US" err="1"/>
              <a:t>Aenean</a:t>
            </a:r>
            <a:r>
              <a:rPr lang="en-US"/>
              <a:t> </a:t>
            </a:r>
            <a:r>
              <a:rPr lang="en-US" err="1"/>
              <a:t>lacus</a:t>
            </a:r>
            <a:r>
              <a:rPr lang="en-US"/>
              <a:t> </a:t>
            </a:r>
            <a:r>
              <a:rPr lang="en-US" err="1"/>
              <a:t>arcu</a:t>
            </a:r>
            <a:r>
              <a:rPr lang="en-US"/>
              <a: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a:p>
            <a:pPr lvl="0"/>
            <a:r>
              <a:rPr lang="en-US" err="1"/>
              <a:t>Pellentesque</a:t>
            </a:r>
            <a:r>
              <a:rPr lang="en-US"/>
              <a:t> </a:t>
            </a:r>
            <a:r>
              <a:rPr lang="en-US" err="1"/>
              <a:t>sodales</a:t>
            </a:r>
            <a:r>
              <a:rPr lang="en-US"/>
              <a:t> </a:t>
            </a:r>
            <a:r>
              <a:rPr lang="en-US" err="1"/>
              <a:t>purus</a:t>
            </a:r>
            <a:r>
              <a:rPr lang="en-US"/>
              <a:t> et dui convallis, </a:t>
            </a:r>
            <a:r>
              <a:rPr lang="en-US" err="1"/>
              <a:t>sed</a:t>
            </a:r>
            <a:r>
              <a:rPr lang="en-US"/>
              <a:t> </a:t>
            </a:r>
            <a:r>
              <a:rPr lang="en-US" err="1"/>
              <a:t>facilisis</a:t>
            </a:r>
            <a:r>
              <a:rPr lang="en-US"/>
              <a:t> lorem </a:t>
            </a:r>
            <a:r>
              <a:rPr lang="en-US" err="1"/>
              <a:t>volutpat</a:t>
            </a:r>
            <a:r>
              <a:rPr lang="en-US"/>
              <a:t>. Integer non </a:t>
            </a:r>
            <a:r>
              <a:rPr lang="en-US" err="1"/>
              <a:t>elit</a:t>
            </a:r>
            <a:r>
              <a:rPr lang="en-US"/>
              <a:t> </a:t>
            </a:r>
            <a:r>
              <a:rPr lang="en-US" err="1"/>
              <a:t>lacinia</a:t>
            </a:r>
            <a:r>
              <a:rPr lang="en-US"/>
              <a:t> </a:t>
            </a:r>
            <a:r>
              <a:rPr lang="en-US" err="1"/>
              <a:t>diam</a:t>
            </a:r>
            <a:r>
              <a:rPr lang="en-US"/>
              <a:t> </a:t>
            </a:r>
            <a:r>
              <a:rPr lang="en-US" err="1"/>
              <a:t>venenatis</a:t>
            </a:r>
            <a:r>
              <a:rPr lang="en-US"/>
              <a:t> </a:t>
            </a:r>
            <a:r>
              <a:rPr lang="en-US" err="1"/>
              <a:t>consequat</a:t>
            </a:r>
            <a:r>
              <a:rPr lang="en-US"/>
              <a:t>. </a:t>
            </a:r>
          </a:p>
          <a:p>
            <a:pPr lvl="0"/>
            <a:r>
              <a:rPr lang="en-US" err="1"/>
              <a:t>Donec</a:t>
            </a:r>
            <a:r>
              <a:rPr lang="en-US"/>
              <a:t> maximus pharetra </a:t>
            </a:r>
            <a:r>
              <a:rPr lang="en-US" err="1"/>
              <a:t>sapien</a:t>
            </a:r>
            <a:r>
              <a:rPr lang="en-US"/>
              <a:t> sit </a:t>
            </a:r>
            <a:r>
              <a:rPr lang="en-US" err="1"/>
              <a:t>amet</a:t>
            </a:r>
            <a:r>
              <a:rPr lang="en-US"/>
              <a:t> </a:t>
            </a:r>
            <a:r>
              <a:rPr lang="en-US" err="1"/>
              <a:t>rhoncus</a:t>
            </a:r>
            <a:r>
              <a:rPr lang="en-US"/>
              <a:t>. </a:t>
            </a:r>
            <a:r>
              <a:rPr lang="en-US" err="1"/>
              <a:t>Vestibulum</a:t>
            </a:r>
            <a:r>
              <a:rPr lang="en-US"/>
              <a:t> </a:t>
            </a:r>
            <a:r>
              <a:rPr lang="en-US" err="1"/>
              <a:t>consequat</a:t>
            </a:r>
            <a:r>
              <a:rPr lang="en-US"/>
              <a:t> ligula </a:t>
            </a:r>
            <a:r>
              <a:rPr lang="en-US" err="1"/>
              <a:t>nunc</a:t>
            </a:r>
            <a:r>
              <a:rPr lang="en-US"/>
              <a:t>, ac </a:t>
            </a:r>
            <a:r>
              <a:rPr lang="en-US" err="1"/>
              <a:t>auctor</a:t>
            </a:r>
            <a:r>
              <a:rPr lang="en-US"/>
              <a:t> </a:t>
            </a:r>
            <a:r>
              <a:rPr lang="en-US" err="1"/>
              <a:t>massa</a:t>
            </a:r>
            <a:r>
              <a:rPr lang="en-US"/>
              <a:t> </a:t>
            </a:r>
            <a:r>
              <a:rPr lang="en-US" err="1"/>
              <a:t>luctus</a:t>
            </a:r>
            <a:r>
              <a:rPr lang="en-US"/>
              <a:t> a. </a:t>
            </a:r>
            <a:r>
              <a:rPr lang="en-US" err="1"/>
              <a:t>Suspendisse</a:t>
            </a:r>
            <a:r>
              <a:rPr lang="en-US"/>
              <a:t> ex mi, </a:t>
            </a:r>
            <a:r>
              <a:rPr lang="en-US" err="1"/>
              <a:t>imperdiet</a:t>
            </a:r>
            <a:r>
              <a:rPr lang="en-US"/>
              <a:t> et </a:t>
            </a:r>
            <a:r>
              <a:rPr lang="en-US" err="1"/>
              <a:t>risus</a:t>
            </a:r>
            <a:r>
              <a:rPr lang="en-US"/>
              <a:t> </a:t>
            </a:r>
            <a:r>
              <a:rPr lang="en-US" err="1"/>
              <a:t>tincidunt</a:t>
            </a:r>
            <a:r>
              <a:rPr lang="en-US"/>
              <a:t>, </a:t>
            </a:r>
            <a:r>
              <a:rPr lang="en-US" err="1"/>
              <a:t>varius</a:t>
            </a:r>
            <a:r>
              <a:rPr lang="en-US"/>
              <a:t> </a:t>
            </a:r>
            <a:r>
              <a:rPr lang="en-US" err="1"/>
              <a:t>viverra</a:t>
            </a:r>
            <a:r>
              <a:rPr lang="en-US"/>
              <a:t> lorem.</a:t>
            </a:r>
          </a:p>
        </p:txBody>
      </p:sp>
      <p:sp>
        <p:nvSpPr>
          <p:cNvPr id="16" name="Text Placeholder 2"/>
          <p:cNvSpPr>
            <a:spLocks noGrp="1"/>
          </p:cNvSpPr>
          <p:nvPr>
            <p:ph type="body" sz="quarter" idx="12" hasCustomPrompt="1"/>
          </p:nvPr>
        </p:nvSpPr>
        <p:spPr>
          <a:xfrm>
            <a:off x="203207"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sp>
        <p:nvSpPr>
          <p:cNvPr id="3" name="SmartArt Placeholder 2"/>
          <p:cNvSpPr>
            <a:spLocks noGrp="1"/>
          </p:cNvSpPr>
          <p:nvPr>
            <p:ph type="dgm" sz="quarter" idx="13" hasCustomPrompt="1"/>
          </p:nvPr>
        </p:nvSpPr>
        <p:spPr>
          <a:xfrm>
            <a:off x="5225143" y="929219"/>
            <a:ext cx="3699782" cy="5245100"/>
          </a:xfrm>
        </p:spPr>
        <p:txBody>
          <a:bodyPr/>
          <a:lstStyle>
            <a:lvl1pPr marL="0" indent="0" algn="ctr">
              <a:buNone/>
              <a:defRPr sz="1400"/>
            </a:lvl1pPr>
          </a:lstStyle>
          <a:p>
            <a:r>
              <a:rPr lang="en-US"/>
              <a:t>Click to add Infographics/SmartArt</a:t>
            </a:r>
          </a:p>
        </p:txBody>
      </p:sp>
      <p:cxnSp>
        <p:nvCxnSpPr>
          <p:cNvPr id="17"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8" name="Shape 257"/>
          <p:cNvSpPr txBox="1">
            <a:spLocks/>
          </p:cNvSpPr>
          <p:nvPr userDrawn="1"/>
        </p:nvSpPr>
        <p:spPr>
          <a:xfrm>
            <a:off x="8884295" y="6583847"/>
            <a:ext cx="197169" cy="259900"/>
          </a:xfrm>
          <a:prstGeom prst="rect">
            <a:avLst/>
          </a:prstGeom>
          <a:noFill/>
          <a:extLst>
            <a:ext uri="{C572A759-6A51-4108-AA02-DFA0A04FC94B}">
              <ma14:wrappingTextBoxFlag xmlns:ma14="http://schemas.microsoft.com/office/mac/drawingml/2011/main" xmlns=""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Tree>
    <p:extLst>
      <p:ext uri="{BB962C8B-B14F-4D97-AF65-F5344CB8AC3E}">
        <p14:creationId xmlns:p14="http://schemas.microsoft.com/office/powerpoint/2010/main" val="921960766"/>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_Content with Map">
    <p:spTree>
      <p:nvGrpSpPr>
        <p:cNvPr id="1" name=""/>
        <p:cNvGrpSpPr/>
        <p:nvPr/>
      </p:nvGrpSpPr>
      <p:grpSpPr>
        <a:xfrm>
          <a:off x="0" y="0"/>
          <a:ext cx="0" cy="0"/>
          <a:chOff x="0" y="0"/>
          <a:chExt cx="0" cy="0"/>
        </a:xfrm>
      </p:grpSpPr>
      <p:sp>
        <p:nvSpPr>
          <p:cNvPr id="47" name="Title 1"/>
          <p:cNvSpPr>
            <a:spLocks noGrp="1"/>
          </p:cNvSpPr>
          <p:nvPr userDrawn="1">
            <p:ph type="ctrTitle" hasCustomPrompt="1"/>
          </p:nvPr>
        </p:nvSpPr>
        <p:spPr>
          <a:xfrm>
            <a:off x="0" y="345077"/>
            <a:ext cx="3200400" cy="621363"/>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Map</a:t>
            </a:r>
          </a:p>
        </p:txBody>
      </p:sp>
      <p:sp>
        <p:nvSpPr>
          <p:cNvPr id="8" name="Footer Placeholder 4"/>
          <p:cNvSpPr txBox="1">
            <a:spLocks/>
          </p:cNvSpPr>
          <p:nvPr userDrawn="1"/>
        </p:nvSpPr>
        <p:spPr>
          <a:xfrm>
            <a:off x="7137104" y="6639317"/>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7"/>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7"/>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51"/>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15" name="Text Placeholder 2"/>
          <p:cNvSpPr>
            <a:spLocks noGrp="1"/>
          </p:cNvSpPr>
          <p:nvPr userDrawn="1">
            <p:ph type="body" sz="quarter" idx="11" hasCustomPrompt="1"/>
          </p:nvPr>
        </p:nvSpPr>
        <p:spPr>
          <a:xfrm>
            <a:off x="116121" y="1165980"/>
            <a:ext cx="4025901" cy="1257552"/>
          </a:xfrm>
        </p:spPr>
        <p:txBody>
          <a:bodyPr/>
          <a:lstStyle>
            <a:lvl1pPr marL="0" indent="0" algn="l" defTabSz="1828800" rtl="0" eaLnBrk="1" latinLnBrk="0" hangingPunct="1">
              <a:lnSpc>
                <a:spcPct val="100000"/>
              </a:lnSpc>
              <a:spcBef>
                <a:spcPts val="600"/>
              </a:spcBef>
              <a:buFont typeface="Arial" panose="020B0604020202020204" pitchFamily="34" charset="0"/>
              <a:buNone/>
              <a:defRPr lang="en-US" sz="12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Body copy in 30pt.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p:txBody>
      </p:sp>
      <p:sp>
        <p:nvSpPr>
          <p:cNvPr id="16" name="Text Placeholder 2"/>
          <p:cNvSpPr>
            <a:spLocks noGrp="1"/>
          </p:cNvSpPr>
          <p:nvPr userDrawn="1">
            <p:ph type="body" sz="quarter" idx="12" hasCustomPrompt="1"/>
          </p:nvPr>
        </p:nvSpPr>
        <p:spPr>
          <a:xfrm>
            <a:off x="203207"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pic>
        <p:nvPicPr>
          <p:cNvPr id="17" name="Map.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346905" y="723172"/>
            <a:ext cx="4720038" cy="4153633"/>
          </a:xfrm>
          <a:prstGeom prst="rect">
            <a:avLst/>
          </a:prstGeom>
          <a:ln w="12700">
            <a:miter lim="400000"/>
          </a:ln>
        </p:spPr>
      </p:pic>
      <p:sp>
        <p:nvSpPr>
          <p:cNvPr id="4" name="Text Placeholder 3"/>
          <p:cNvSpPr>
            <a:spLocks noGrp="1"/>
          </p:cNvSpPr>
          <p:nvPr>
            <p:ph type="body" sz="quarter" idx="27" hasCustomPrompt="1"/>
          </p:nvPr>
        </p:nvSpPr>
        <p:spPr>
          <a:xfrm>
            <a:off x="4541202" y="5077703"/>
            <a:ext cx="1392568" cy="164148"/>
          </a:xfrm>
        </p:spPr>
        <p:txBody>
          <a:bodyPr wrap="square" lIns="0" tIns="0" rIns="0" bIns="0">
            <a:noAutofit/>
          </a:bodyPr>
          <a:lstStyle>
            <a:lvl1pPr marL="0" indent="0">
              <a:spcBef>
                <a:spcPts val="0"/>
              </a:spcBef>
              <a:buClr>
                <a:schemeClr val="tx2"/>
              </a:buClr>
              <a:buFont typeface="Arial" panose="020B0604020202020204" pitchFamily="34" charset="0"/>
              <a:buNone/>
              <a:defRPr sz="800" b="1"/>
            </a:lvl1pPr>
          </a:lstStyle>
          <a:p>
            <a:pPr lvl="0"/>
            <a:r>
              <a:rPr lang="en-US"/>
              <a:t>Country</a:t>
            </a:r>
          </a:p>
        </p:txBody>
      </p:sp>
      <p:sp>
        <p:nvSpPr>
          <p:cNvPr id="23" name="Text Placeholder 3"/>
          <p:cNvSpPr>
            <a:spLocks noGrp="1"/>
          </p:cNvSpPr>
          <p:nvPr>
            <p:ph type="body" sz="quarter" idx="28" hasCustomPrompt="1"/>
          </p:nvPr>
        </p:nvSpPr>
        <p:spPr>
          <a:xfrm>
            <a:off x="4572000" y="5268203"/>
            <a:ext cx="1361770" cy="164148"/>
          </a:xfrm>
        </p:spPr>
        <p:txBody>
          <a:bodyPr wrap="square" lIns="0" tIns="0" rIns="0" bIns="0">
            <a:noAutofit/>
          </a:bodyPr>
          <a:lstStyle>
            <a:lvl1pPr marL="0" indent="0">
              <a:spcBef>
                <a:spcPts val="0"/>
              </a:spcBef>
              <a:buClr>
                <a:schemeClr val="tx2"/>
              </a:buClr>
              <a:buFont typeface="Arial" panose="020B0604020202020204" pitchFamily="34" charset="0"/>
              <a:buNone/>
              <a:defRPr sz="800" b="0"/>
            </a:lvl1pPr>
          </a:lstStyle>
          <a:p>
            <a:pPr lvl="0"/>
            <a:r>
              <a:rPr lang="en-US"/>
              <a:t>Tempus </a:t>
            </a:r>
            <a:r>
              <a:rPr lang="en-US" err="1"/>
              <a:t>eu</a:t>
            </a:r>
            <a:r>
              <a:rPr lang="en-US"/>
              <a:t> </a:t>
            </a:r>
            <a:r>
              <a:rPr lang="en-US" err="1"/>
              <a:t>orci</a:t>
            </a:r>
            <a:r>
              <a:rPr lang="en-US"/>
              <a:t> in.</a:t>
            </a:r>
          </a:p>
        </p:txBody>
      </p:sp>
      <p:sp>
        <p:nvSpPr>
          <p:cNvPr id="25" name="Text Placeholder 3"/>
          <p:cNvSpPr>
            <a:spLocks noGrp="1"/>
          </p:cNvSpPr>
          <p:nvPr>
            <p:ph type="body" sz="quarter" idx="29" hasCustomPrompt="1"/>
          </p:nvPr>
        </p:nvSpPr>
        <p:spPr>
          <a:xfrm>
            <a:off x="6008052" y="5077703"/>
            <a:ext cx="1392568" cy="164148"/>
          </a:xfrm>
        </p:spPr>
        <p:txBody>
          <a:bodyPr wrap="square" lIns="0" tIns="0" rIns="0" bIns="0">
            <a:noAutofit/>
          </a:bodyPr>
          <a:lstStyle>
            <a:lvl1pPr marL="0" indent="0">
              <a:spcBef>
                <a:spcPts val="0"/>
              </a:spcBef>
              <a:buClr>
                <a:schemeClr val="tx2"/>
              </a:buClr>
              <a:buFont typeface="Arial" panose="020B0604020202020204" pitchFamily="34" charset="0"/>
              <a:buNone/>
              <a:defRPr sz="800" b="1"/>
            </a:lvl1pPr>
          </a:lstStyle>
          <a:p>
            <a:pPr lvl="0"/>
            <a:r>
              <a:rPr lang="en-US"/>
              <a:t>Country</a:t>
            </a:r>
          </a:p>
        </p:txBody>
      </p:sp>
      <p:sp>
        <p:nvSpPr>
          <p:cNvPr id="26" name="Text Placeholder 3"/>
          <p:cNvSpPr>
            <a:spLocks noGrp="1"/>
          </p:cNvSpPr>
          <p:nvPr>
            <p:ph type="body" sz="quarter" idx="30" hasCustomPrompt="1"/>
          </p:nvPr>
        </p:nvSpPr>
        <p:spPr>
          <a:xfrm>
            <a:off x="6038850" y="5268203"/>
            <a:ext cx="1361770" cy="164148"/>
          </a:xfrm>
        </p:spPr>
        <p:txBody>
          <a:bodyPr wrap="square" lIns="0" tIns="0" rIns="0" bIns="0">
            <a:noAutofit/>
          </a:bodyPr>
          <a:lstStyle>
            <a:lvl1pPr marL="0" indent="0">
              <a:spcBef>
                <a:spcPts val="0"/>
              </a:spcBef>
              <a:buClr>
                <a:schemeClr val="tx2"/>
              </a:buClr>
              <a:buFont typeface="Arial" panose="020B0604020202020204" pitchFamily="34" charset="0"/>
              <a:buNone/>
              <a:defRPr sz="800" b="0"/>
            </a:lvl1pPr>
          </a:lstStyle>
          <a:p>
            <a:pPr lvl="0"/>
            <a:r>
              <a:rPr lang="en-US"/>
              <a:t>Tempus </a:t>
            </a:r>
            <a:r>
              <a:rPr lang="en-US" err="1"/>
              <a:t>eu</a:t>
            </a:r>
            <a:r>
              <a:rPr lang="en-US"/>
              <a:t> </a:t>
            </a:r>
            <a:r>
              <a:rPr lang="en-US" err="1"/>
              <a:t>orci</a:t>
            </a:r>
            <a:r>
              <a:rPr lang="en-US"/>
              <a:t> in.</a:t>
            </a:r>
          </a:p>
        </p:txBody>
      </p:sp>
      <p:sp>
        <p:nvSpPr>
          <p:cNvPr id="27" name="Text Placeholder 3"/>
          <p:cNvSpPr>
            <a:spLocks noGrp="1"/>
          </p:cNvSpPr>
          <p:nvPr>
            <p:ph type="body" sz="quarter" idx="31" hasCustomPrompt="1"/>
          </p:nvPr>
        </p:nvSpPr>
        <p:spPr>
          <a:xfrm>
            <a:off x="7493952" y="5077703"/>
            <a:ext cx="1392568" cy="164148"/>
          </a:xfrm>
        </p:spPr>
        <p:txBody>
          <a:bodyPr wrap="square" lIns="0" tIns="0" rIns="0" bIns="0">
            <a:noAutofit/>
          </a:bodyPr>
          <a:lstStyle>
            <a:lvl1pPr marL="0" indent="0">
              <a:spcBef>
                <a:spcPts val="0"/>
              </a:spcBef>
              <a:buClr>
                <a:schemeClr val="tx2"/>
              </a:buClr>
              <a:buFont typeface="Arial" panose="020B0604020202020204" pitchFamily="34" charset="0"/>
              <a:buNone/>
              <a:defRPr sz="800" b="1"/>
            </a:lvl1pPr>
          </a:lstStyle>
          <a:p>
            <a:pPr lvl="0"/>
            <a:r>
              <a:rPr lang="en-US"/>
              <a:t>Country</a:t>
            </a:r>
          </a:p>
        </p:txBody>
      </p:sp>
      <p:sp>
        <p:nvSpPr>
          <p:cNvPr id="28" name="Text Placeholder 3"/>
          <p:cNvSpPr>
            <a:spLocks noGrp="1"/>
          </p:cNvSpPr>
          <p:nvPr>
            <p:ph type="body" sz="quarter" idx="32" hasCustomPrompt="1"/>
          </p:nvPr>
        </p:nvSpPr>
        <p:spPr>
          <a:xfrm>
            <a:off x="7524750" y="5268203"/>
            <a:ext cx="1361770" cy="164148"/>
          </a:xfrm>
        </p:spPr>
        <p:txBody>
          <a:bodyPr wrap="square" lIns="0" tIns="0" rIns="0" bIns="0">
            <a:noAutofit/>
          </a:bodyPr>
          <a:lstStyle>
            <a:lvl1pPr marL="0" indent="0">
              <a:spcBef>
                <a:spcPts val="0"/>
              </a:spcBef>
              <a:buClr>
                <a:schemeClr val="tx2"/>
              </a:buClr>
              <a:buFont typeface="Arial" panose="020B0604020202020204" pitchFamily="34" charset="0"/>
              <a:buNone/>
              <a:defRPr sz="800" b="0"/>
            </a:lvl1pPr>
          </a:lstStyle>
          <a:p>
            <a:pPr lvl="0"/>
            <a:r>
              <a:rPr lang="en-US"/>
              <a:t>Tempus </a:t>
            </a:r>
            <a:r>
              <a:rPr lang="en-US" err="1"/>
              <a:t>eu</a:t>
            </a:r>
            <a:r>
              <a:rPr lang="en-US"/>
              <a:t> </a:t>
            </a:r>
            <a:r>
              <a:rPr lang="en-US" err="1"/>
              <a:t>orci</a:t>
            </a:r>
            <a:r>
              <a:rPr lang="en-US"/>
              <a:t> in.</a:t>
            </a:r>
          </a:p>
        </p:txBody>
      </p:sp>
      <p:sp>
        <p:nvSpPr>
          <p:cNvPr id="29" name="Text Placeholder 3"/>
          <p:cNvSpPr>
            <a:spLocks noGrp="1"/>
          </p:cNvSpPr>
          <p:nvPr>
            <p:ph type="body" sz="quarter" idx="33" hasCustomPrompt="1"/>
          </p:nvPr>
        </p:nvSpPr>
        <p:spPr>
          <a:xfrm>
            <a:off x="4541202" y="5534903"/>
            <a:ext cx="1392568" cy="164148"/>
          </a:xfrm>
        </p:spPr>
        <p:txBody>
          <a:bodyPr wrap="square" lIns="0" tIns="0" rIns="0" bIns="0">
            <a:noAutofit/>
          </a:bodyPr>
          <a:lstStyle>
            <a:lvl1pPr marL="0" indent="0">
              <a:spcBef>
                <a:spcPts val="0"/>
              </a:spcBef>
              <a:buClr>
                <a:schemeClr val="tx2"/>
              </a:buClr>
              <a:buFont typeface="Arial" panose="020B0604020202020204" pitchFamily="34" charset="0"/>
              <a:buNone/>
              <a:defRPr sz="800" b="1"/>
            </a:lvl1pPr>
          </a:lstStyle>
          <a:p>
            <a:pPr lvl="0"/>
            <a:r>
              <a:rPr lang="en-US"/>
              <a:t>Country</a:t>
            </a:r>
          </a:p>
        </p:txBody>
      </p:sp>
      <p:sp>
        <p:nvSpPr>
          <p:cNvPr id="30" name="Text Placeholder 3"/>
          <p:cNvSpPr>
            <a:spLocks noGrp="1"/>
          </p:cNvSpPr>
          <p:nvPr>
            <p:ph type="body" sz="quarter" idx="34" hasCustomPrompt="1"/>
          </p:nvPr>
        </p:nvSpPr>
        <p:spPr>
          <a:xfrm>
            <a:off x="4572000" y="5725403"/>
            <a:ext cx="1361770" cy="164148"/>
          </a:xfrm>
        </p:spPr>
        <p:txBody>
          <a:bodyPr wrap="square" lIns="0" tIns="0" rIns="0" bIns="0">
            <a:noAutofit/>
          </a:bodyPr>
          <a:lstStyle>
            <a:lvl1pPr marL="0" indent="0">
              <a:spcBef>
                <a:spcPts val="0"/>
              </a:spcBef>
              <a:buClr>
                <a:schemeClr val="tx2"/>
              </a:buClr>
              <a:buFont typeface="Arial" panose="020B0604020202020204" pitchFamily="34" charset="0"/>
              <a:buNone/>
              <a:defRPr sz="800" b="0"/>
            </a:lvl1pPr>
          </a:lstStyle>
          <a:p>
            <a:pPr lvl="0"/>
            <a:r>
              <a:rPr lang="en-US"/>
              <a:t>Tempus </a:t>
            </a:r>
            <a:r>
              <a:rPr lang="en-US" err="1"/>
              <a:t>eu</a:t>
            </a:r>
            <a:r>
              <a:rPr lang="en-US"/>
              <a:t> </a:t>
            </a:r>
            <a:r>
              <a:rPr lang="en-US" err="1"/>
              <a:t>orci</a:t>
            </a:r>
            <a:r>
              <a:rPr lang="en-US"/>
              <a:t> in.</a:t>
            </a:r>
          </a:p>
        </p:txBody>
      </p:sp>
      <p:sp>
        <p:nvSpPr>
          <p:cNvPr id="31" name="Text Placeholder 3"/>
          <p:cNvSpPr>
            <a:spLocks noGrp="1"/>
          </p:cNvSpPr>
          <p:nvPr>
            <p:ph type="body" sz="quarter" idx="35" hasCustomPrompt="1"/>
          </p:nvPr>
        </p:nvSpPr>
        <p:spPr>
          <a:xfrm>
            <a:off x="6008052" y="5534903"/>
            <a:ext cx="1392568" cy="164148"/>
          </a:xfrm>
        </p:spPr>
        <p:txBody>
          <a:bodyPr wrap="square" lIns="0" tIns="0" rIns="0" bIns="0">
            <a:noAutofit/>
          </a:bodyPr>
          <a:lstStyle>
            <a:lvl1pPr marL="0" indent="0">
              <a:spcBef>
                <a:spcPts val="0"/>
              </a:spcBef>
              <a:buClr>
                <a:schemeClr val="tx2"/>
              </a:buClr>
              <a:buFont typeface="Arial" panose="020B0604020202020204" pitchFamily="34" charset="0"/>
              <a:buNone/>
              <a:defRPr sz="800" b="1"/>
            </a:lvl1pPr>
          </a:lstStyle>
          <a:p>
            <a:pPr lvl="0"/>
            <a:r>
              <a:rPr lang="en-US"/>
              <a:t>Country</a:t>
            </a:r>
          </a:p>
        </p:txBody>
      </p:sp>
      <p:sp>
        <p:nvSpPr>
          <p:cNvPr id="32" name="Text Placeholder 3"/>
          <p:cNvSpPr>
            <a:spLocks noGrp="1"/>
          </p:cNvSpPr>
          <p:nvPr>
            <p:ph type="body" sz="quarter" idx="36" hasCustomPrompt="1"/>
          </p:nvPr>
        </p:nvSpPr>
        <p:spPr>
          <a:xfrm>
            <a:off x="6038850" y="5725403"/>
            <a:ext cx="1361770" cy="164148"/>
          </a:xfrm>
        </p:spPr>
        <p:txBody>
          <a:bodyPr wrap="square" lIns="0" tIns="0" rIns="0" bIns="0">
            <a:noAutofit/>
          </a:bodyPr>
          <a:lstStyle>
            <a:lvl1pPr marL="0" indent="0">
              <a:spcBef>
                <a:spcPts val="0"/>
              </a:spcBef>
              <a:buClr>
                <a:schemeClr val="tx2"/>
              </a:buClr>
              <a:buFont typeface="Arial" panose="020B0604020202020204" pitchFamily="34" charset="0"/>
              <a:buNone/>
              <a:defRPr sz="800" b="0"/>
            </a:lvl1pPr>
          </a:lstStyle>
          <a:p>
            <a:pPr lvl="0"/>
            <a:r>
              <a:rPr lang="en-US"/>
              <a:t>Tempus </a:t>
            </a:r>
            <a:r>
              <a:rPr lang="en-US" err="1"/>
              <a:t>eu</a:t>
            </a:r>
            <a:r>
              <a:rPr lang="en-US"/>
              <a:t> </a:t>
            </a:r>
            <a:r>
              <a:rPr lang="en-US" err="1"/>
              <a:t>orci</a:t>
            </a:r>
            <a:r>
              <a:rPr lang="en-US"/>
              <a:t> in.</a:t>
            </a:r>
          </a:p>
        </p:txBody>
      </p:sp>
      <p:sp>
        <p:nvSpPr>
          <p:cNvPr id="33" name="Text Placeholder 3"/>
          <p:cNvSpPr>
            <a:spLocks noGrp="1"/>
          </p:cNvSpPr>
          <p:nvPr>
            <p:ph type="body" sz="quarter" idx="37" hasCustomPrompt="1"/>
          </p:nvPr>
        </p:nvSpPr>
        <p:spPr>
          <a:xfrm>
            <a:off x="7493952" y="5534903"/>
            <a:ext cx="1392568" cy="164148"/>
          </a:xfrm>
        </p:spPr>
        <p:txBody>
          <a:bodyPr wrap="square" lIns="0" tIns="0" rIns="0" bIns="0">
            <a:noAutofit/>
          </a:bodyPr>
          <a:lstStyle>
            <a:lvl1pPr marL="0" indent="0">
              <a:spcBef>
                <a:spcPts val="0"/>
              </a:spcBef>
              <a:buClr>
                <a:schemeClr val="tx2"/>
              </a:buClr>
              <a:buFont typeface="Arial" panose="020B0604020202020204" pitchFamily="34" charset="0"/>
              <a:buNone/>
              <a:defRPr sz="800" b="1"/>
            </a:lvl1pPr>
          </a:lstStyle>
          <a:p>
            <a:pPr lvl="0"/>
            <a:r>
              <a:rPr lang="en-US"/>
              <a:t>Country</a:t>
            </a:r>
          </a:p>
        </p:txBody>
      </p:sp>
      <p:sp>
        <p:nvSpPr>
          <p:cNvPr id="34" name="Text Placeholder 3"/>
          <p:cNvSpPr>
            <a:spLocks noGrp="1"/>
          </p:cNvSpPr>
          <p:nvPr>
            <p:ph type="body" sz="quarter" idx="38" hasCustomPrompt="1"/>
          </p:nvPr>
        </p:nvSpPr>
        <p:spPr>
          <a:xfrm>
            <a:off x="7524750" y="5725403"/>
            <a:ext cx="1361770" cy="164148"/>
          </a:xfrm>
        </p:spPr>
        <p:txBody>
          <a:bodyPr wrap="square" lIns="0" tIns="0" rIns="0" bIns="0">
            <a:noAutofit/>
          </a:bodyPr>
          <a:lstStyle>
            <a:lvl1pPr marL="0" indent="0">
              <a:spcBef>
                <a:spcPts val="0"/>
              </a:spcBef>
              <a:buClr>
                <a:schemeClr val="tx2"/>
              </a:buClr>
              <a:buFont typeface="Arial" panose="020B0604020202020204" pitchFamily="34" charset="0"/>
              <a:buNone/>
              <a:defRPr sz="800" b="0"/>
            </a:lvl1pPr>
          </a:lstStyle>
          <a:p>
            <a:pPr lvl="0"/>
            <a:r>
              <a:rPr lang="en-US"/>
              <a:t>Tempus </a:t>
            </a:r>
            <a:r>
              <a:rPr lang="en-US" err="1"/>
              <a:t>eu</a:t>
            </a:r>
            <a:r>
              <a:rPr lang="en-US"/>
              <a:t> </a:t>
            </a:r>
            <a:r>
              <a:rPr lang="en-US" err="1"/>
              <a:t>orci</a:t>
            </a:r>
            <a:r>
              <a:rPr lang="en-US"/>
              <a:t> in.</a:t>
            </a:r>
          </a:p>
        </p:txBody>
      </p:sp>
      <p:sp>
        <p:nvSpPr>
          <p:cNvPr id="35" name="Text Placeholder 2"/>
          <p:cNvSpPr>
            <a:spLocks noGrp="1"/>
          </p:cNvSpPr>
          <p:nvPr>
            <p:ph type="body" sz="quarter" idx="39" hasCustomPrompt="1"/>
          </p:nvPr>
        </p:nvSpPr>
        <p:spPr>
          <a:xfrm>
            <a:off x="116121" y="3594056"/>
            <a:ext cx="1963055" cy="574765"/>
          </a:xfrm>
        </p:spPr>
        <p:txBody>
          <a:bodyPr lIns="0" tIns="0" rIns="0" bIns="0"/>
          <a:lstStyle>
            <a:lvl1pPr marL="171450" indent="-171450" algn="l" defTabSz="1828800" rtl="0" eaLnBrk="1" latinLnBrk="0" hangingPunct="1">
              <a:lnSpc>
                <a:spcPct val="100000"/>
              </a:lnSpc>
              <a:spcBef>
                <a:spcPts val="600"/>
              </a:spcBef>
              <a:buClr>
                <a:schemeClr val="accent6"/>
              </a:buClr>
              <a:buFont typeface="Arial" panose="020B0604020202020204" pitchFamily="34" charset="0"/>
              <a:buChar char="•"/>
              <a:defRPr lang="en-US" sz="9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err="1"/>
              <a:t>Bulletpoints</a:t>
            </a:r>
            <a:r>
              <a:rPr lang="en-US"/>
              <a:t> in minimum of 18pt.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p>
        </p:txBody>
      </p:sp>
      <p:sp>
        <p:nvSpPr>
          <p:cNvPr id="37" name="Text Placeholder 2"/>
          <p:cNvSpPr>
            <a:spLocks noGrp="1"/>
          </p:cNvSpPr>
          <p:nvPr>
            <p:ph type="body" sz="quarter" idx="41" hasCustomPrompt="1"/>
          </p:nvPr>
        </p:nvSpPr>
        <p:spPr>
          <a:xfrm>
            <a:off x="4776476" y="1703668"/>
            <a:ext cx="390843" cy="517341"/>
          </a:xfrm>
          <a:prstGeom prst="ellipse">
            <a:avLst/>
          </a:prstGeom>
          <a:solidFill>
            <a:schemeClr val="accent1"/>
          </a:solidFill>
        </p:spPr>
        <p:txBody>
          <a:bodyPr lIns="0" rIns="0" anchor="ctr" anchorCtr="0"/>
          <a:lstStyle>
            <a:lvl1pPr marL="0" indent="0" algn="ctr" defTabSz="1828800" rtl="0" eaLnBrk="1" latinLnBrk="0" hangingPunct="1">
              <a:lnSpc>
                <a:spcPct val="100000"/>
              </a:lnSpc>
              <a:spcBef>
                <a:spcPts val="600"/>
              </a:spcBef>
              <a:buClr>
                <a:schemeClr val="accent2"/>
              </a:buClr>
              <a:buFont typeface="Arial" panose="020B0604020202020204" pitchFamily="34" charset="0"/>
              <a:buNone/>
              <a:defRPr lang="en-US" sz="800" b="0" u="sng" kern="1200" dirty="0" smtClean="0">
                <a:solidFill>
                  <a:schemeClr val="bg1"/>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Text</a:t>
            </a:r>
          </a:p>
        </p:txBody>
      </p:sp>
      <p:sp>
        <p:nvSpPr>
          <p:cNvPr id="39" name="Text Placeholder 2"/>
          <p:cNvSpPr>
            <a:spLocks noGrp="1"/>
          </p:cNvSpPr>
          <p:nvPr>
            <p:ph type="body" sz="quarter" idx="42" hasCustomPrompt="1"/>
          </p:nvPr>
        </p:nvSpPr>
        <p:spPr>
          <a:xfrm>
            <a:off x="6552301" y="1596424"/>
            <a:ext cx="390843" cy="517341"/>
          </a:xfrm>
          <a:prstGeom prst="ellipse">
            <a:avLst/>
          </a:prstGeom>
          <a:solidFill>
            <a:schemeClr val="accent5"/>
          </a:solidFill>
        </p:spPr>
        <p:txBody>
          <a:bodyPr lIns="0" rIns="0" anchor="ctr" anchorCtr="0"/>
          <a:lstStyle>
            <a:lvl1pPr marL="0" indent="0" algn="ctr" defTabSz="1828800" rtl="0" eaLnBrk="1" latinLnBrk="0" hangingPunct="1">
              <a:lnSpc>
                <a:spcPct val="100000"/>
              </a:lnSpc>
              <a:spcBef>
                <a:spcPts val="600"/>
              </a:spcBef>
              <a:buClr>
                <a:schemeClr val="accent2"/>
              </a:buClr>
              <a:buFont typeface="Arial" panose="020B0604020202020204" pitchFamily="34" charset="0"/>
              <a:buNone/>
              <a:defRPr lang="en-US" sz="800" b="0" u="sng" kern="1200" dirty="0" smtClean="0">
                <a:solidFill>
                  <a:schemeClr val="bg1"/>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Text</a:t>
            </a:r>
          </a:p>
        </p:txBody>
      </p:sp>
      <p:sp>
        <p:nvSpPr>
          <p:cNvPr id="40" name="Text Placeholder 2"/>
          <p:cNvSpPr>
            <a:spLocks noGrp="1"/>
          </p:cNvSpPr>
          <p:nvPr>
            <p:ph type="body" sz="quarter" idx="43" hasCustomPrompt="1"/>
          </p:nvPr>
        </p:nvSpPr>
        <p:spPr>
          <a:xfrm>
            <a:off x="7044212" y="1962340"/>
            <a:ext cx="390843" cy="517341"/>
          </a:xfrm>
          <a:prstGeom prst="ellipse">
            <a:avLst/>
          </a:prstGeom>
          <a:solidFill>
            <a:schemeClr val="accent2"/>
          </a:solidFill>
        </p:spPr>
        <p:txBody>
          <a:bodyPr lIns="0" rIns="0" anchor="ctr" anchorCtr="0"/>
          <a:lstStyle>
            <a:lvl1pPr marL="0" indent="0" algn="ctr" defTabSz="1828800" rtl="0" eaLnBrk="1" latinLnBrk="0" hangingPunct="1">
              <a:lnSpc>
                <a:spcPct val="100000"/>
              </a:lnSpc>
              <a:spcBef>
                <a:spcPts val="600"/>
              </a:spcBef>
              <a:buClr>
                <a:schemeClr val="accent2"/>
              </a:buClr>
              <a:buFont typeface="Arial" panose="020B0604020202020204" pitchFamily="34" charset="0"/>
              <a:buNone/>
              <a:defRPr lang="en-US" sz="800" b="0" u="sng" kern="1200" dirty="0" smtClean="0">
                <a:solidFill>
                  <a:schemeClr val="bg1"/>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Text</a:t>
            </a:r>
          </a:p>
        </p:txBody>
      </p:sp>
      <p:sp>
        <p:nvSpPr>
          <p:cNvPr id="41" name="Text Placeholder 2"/>
          <p:cNvSpPr>
            <a:spLocks noGrp="1"/>
          </p:cNvSpPr>
          <p:nvPr>
            <p:ph type="body" sz="quarter" idx="44" hasCustomPrompt="1"/>
          </p:nvPr>
        </p:nvSpPr>
        <p:spPr>
          <a:xfrm>
            <a:off x="5648014" y="2993800"/>
            <a:ext cx="390843" cy="517341"/>
          </a:xfrm>
          <a:prstGeom prst="ellipse">
            <a:avLst/>
          </a:prstGeom>
          <a:solidFill>
            <a:schemeClr val="accent6"/>
          </a:solidFill>
        </p:spPr>
        <p:txBody>
          <a:bodyPr lIns="0" rIns="0" anchor="ctr" anchorCtr="0"/>
          <a:lstStyle>
            <a:lvl1pPr marL="0" indent="0" algn="ctr" defTabSz="1828800" rtl="0" eaLnBrk="1" latinLnBrk="0" hangingPunct="1">
              <a:lnSpc>
                <a:spcPct val="100000"/>
              </a:lnSpc>
              <a:spcBef>
                <a:spcPts val="600"/>
              </a:spcBef>
              <a:buClr>
                <a:schemeClr val="accent2"/>
              </a:buClr>
              <a:buFont typeface="Arial" panose="020B0604020202020204" pitchFamily="34" charset="0"/>
              <a:buNone/>
              <a:defRPr lang="en-US" sz="800" b="0" u="sng" kern="1200" dirty="0" smtClean="0">
                <a:solidFill>
                  <a:schemeClr val="bg1"/>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Text</a:t>
            </a:r>
          </a:p>
        </p:txBody>
      </p:sp>
      <p:sp>
        <p:nvSpPr>
          <p:cNvPr id="42" name="Text Placeholder 2"/>
          <p:cNvSpPr>
            <a:spLocks noGrp="1"/>
          </p:cNvSpPr>
          <p:nvPr>
            <p:ph type="body" sz="quarter" idx="45" hasCustomPrompt="1"/>
          </p:nvPr>
        </p:nvSpPr>
        <p:spPr>
          <a:xfrm>
            <a:off x="7665248" y="2324936"/>
            <a:ext cx="390843" cy="517341"/>
          </a:xfrm>
          <a:prstGeom prst="ellipse">
            <a:avLst/>
          </a:prstGeom>
          <a:solidFill>
            <a:schemeClr val="accent4"/>
          </a:solidFill>
        </p:spPr>
        <p:txBody>
          <a:bodyPr lIns="0" rIns="0" anchor="ctr" anchorCtr="0"/>
          <a:lstStyle>
            <a:lvl1pPr marL="0" indent="0" algn="ctr" defTabSz="1828800" rtl="0" eaLnBrk="1" latinLnBrk="0" hangingPunct="1">
              <a:lnSpc>
                <a:spcPct val="100000"/>
              </a:lnSpc>
              <a:spcBef>
                <a:spcPts val="600"/>
              </a:spcBef>
              <a:buClr>
                <a:schemeClr val="accent2"/>
              </a:buClr>
              <a:buFont typeface="Arial" panose="020B0604020202020204" pitchFamily="34" charset="0"/>
              <a:buNone/>
              <a:defRPr lang="en-US" sz="800" b="0" u="sng" kern="1200" dirty="0" smtClean="0">
                <a:solidFill>
                  <a:schemeClr val="bg1"/>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Text</a:t>
            </a:r>
          </a:p>
        </p:txBody>
      </p:sp>
      <p:sp>
        <p:nvSpPr>
          <p:cNvPr id="44" name="Text Placeholder 2"/>
          <p:cNvSpPr>
            <a:spLocks noGrp="1"/>
          </p:cNvSpPr>
          <p:nvPr>
            <p:ph type="body" sz="quarter" idx="46" hasCustomPrompt="1"/>
          </p:nvPr>
        </p:nvSpPr>
        <p:spPr>
          <a:xfrm>
            <a:off x="7953956" y="1807592"/>
            <a:ext cx="390843" cy="517341"/>
          </a:xfrm>
          <a:prstGeom prst="ellipse">
            <a:avLst/>
          </a:prstGeom>
          <a:solidFill>
            <a:schemeClr val="accent3"/>
          </a:solidFill>
        </p:spPr>
        <p:txBody>
          <a:bodyPr lIns="0" rIns="0" anchor="ctr" anchorCtr="0"/>
          <a:lstStyle>
            <a:lvl1pPr marL="0" indent="0" algn="ctr" defTabSz="1828800" rtl="0" eaLnBrk="1" latinLnBrk="0" hangingPunct="1">
              <a:lnSpc>
                <a:spcPct val="100000"/>
              </a:lnSpc>
              <a:spcBef>
                <a:spcPts val="600"/>
              </a:spcBef>
              <a:buClr>
                <a:schemeClr val="accent2"/>
              </a:buClr>
              <a:buFont typeface="Arial" panose="020B0604020202020204" pitchFamily="34" charset="0"/>
              <a:buNone/>
              <a:defRPr lang="en-US" sz="800" b="0" u="sng" kern="1200" dirty="0" smtClean="0">
                <a:solidFill>
                  <a:schemeClr val="bg1"/>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Text</a:t>
            </a:r>
          </a:p>
        </p:txBody>
      </p:sp>
      <p:sp>
        <p:nvSpPr>
          <p:cNvPr id="45" name="Text Placeholder 2"/>
          <p:cNvSpPr>
            <a:spLocks noGrp="1"/>
          </p:cNvSpPr>
          <p:nvPr>
            <p:ph type="body" sz="quarter" idx="47" hasCustomPrompt="1"/>
          </p:nvPr>
        </p:nvSpPr>
        <p:spPr>
          <a:xfrm>
            <a:off x="116121" y="4306530"/>
            <a:ext cx="1963055" cy="394425"/>
          </a:xfrm>
        </p:spPr>
        <p:txBody>
          <a:bodyPr lIns="0" tIns="0" rIns="0" bIns="0"/>
          <a:lstStyle>
            <a:lvl1pPr marL="171450" indent="-171450" algn="l" defTabSz="1828800" rtl="0" eaLnBrk="1" latinLnBrk="0" hangingPunct="1">
              <a:lnSpc>
                <a:spcPct val="100000"/>
              </a:lnSpc>
              <a:spcBef>
                <a:spcPts val="600"/>
              </a:spcBef>
              <a:buClr>
                <a:schemeClr val="accent6"/>
              </a:buClr>
              <a:buFont typeface="Arial" panose="020B0604020202020204" pitchFamily="34" charset="0"/>
              <a:buChar char="•"/>
              <a:defRPr lang="en-US" sz="9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p:txBody>
      </p:sp>
      <p:sp>
        <p:nvSpPr>
          <p:cNvPr id="46" name="Text Placeholder 2"/>
          <p:cNvSpPr>
            <a:spLocks noGrp="1"/>
          </p:cNvSpPr>
          <p:nvPr>
            <p:ph type="body" sz="quarter" idx="48" hasCustomPrompt="1"/>
          </p:nvPr>
        </p:nvSpPr>
        <p:spPr>
          <a:xfrm>
            <a:off x="116121" y="4838661"/>
            <a:ext cx="1963055" cy="760185"/>
          </a:xfrm>
        </p:spPr>
        <p:txBody>
          <a:bodyPr lIns="0" tIns="0" rIns="0" bIns="0"/>
          <a:lstStyle>
            <a:lvl1pPr marL="171450" indent="-171450" algn="l" defTabSz="1828800" rtl="0" eaLnBrk="1" latinLnBrk="0" hangingPunct="1">
              <a:lnSpc>
                <a:spcPct val="100000"/>
              </a:lnSpc>
              <a:spcBef>
                <a:spcPts val="600"/>
              </a:spcBef>
              <a:buClr>
                <a:schemeClr val="accent6"/>
              </a:buClr>
              <a:buFont typeface="Arial" panose="020B0604020202020204" pitchFamily="34" charset="0"/>
              <a:buChar char="•"/>
              <a:defRPr lang="en-US" sz="9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err="1"/>
              <a:t>Pellentesque</a:t>
            </a:r>
            <a:r>
              <a:rPr lang="en-US"/>
              <a:t> </a:t>
            </a:r>
            <a:r>
              <a:rPr lang="en-US" err="1"/>
              <a:t>sodales</a:t>
            </a:r>
            <a:r>
              <a:rPr lang="en-US"/>
              <a:t> </a:t>
            </a:r>
            <a:r>
              <a:rPr lang="en-US" err="1"/>
              <a:t>purus</a:t>
            </a:r>
            <a:r>
              <a:rPr lang="en-US"/>
              <a:t> et dui convallis, </a:t>
            </a:r>
            <a:r>
              <a:rPr lang="en-US" err="1"/>
              <a:t>sed</a:t>
            </a:r>
            <a:r>
              <a:rPr lang="en-US"/>
              <a:t> </a:t>
            </a:r>
            <a:r>
              <a:rPr lang="en-US" err="1"/>
              <a:t>facilisis</a:t>
            </a:r>
            <a:r>
              <a:rPr lang="en-US"/>
              <a:t> lorem </a:t>
            </a:r>
            <a:r>
              <a:rPr lang="en-US" err="1"/>
              <a:t>volutpat</a:t>
            </a:r>
            <a:r>
              <a:rPr lang="en-US"/>
              <a:t>. Integer non </a:t>
            </a:r>
            <a:r>
              <a:rPr lang="en-US" err="1"/>
              <a:t>elit</a:t>
            </a:r>
            <a:r>
              <a:rPr lang="en-US"/>
              <a:t> </a:t>
            </a:r>
            <a:r>
              <a:rPr lang="en-US" err="1"/>
              <a:t>lacinia</a:t>
            </a:r>
            <a:r>
              <a:rPr lang="en-US"/>
              <a:t> </a:t>
            </a:r>
            <a:r>
              <a:rPr lang="en-US" err="1"/>
              <a:t>diam</a:t>
            </a:r>
            <a:r>
              <a:rPr lang="en-US"/>
              <a:t> </a:t>
            </a:r>
            <a:r>
              <a:rPr lang="en-US" err="1"/>
              <a:t>venenatis</a:t>
            </a:r>
            <a:r>
              <a:rPr lang="en-US"/>
              <a:t> </a:t>
            </a:r>
            <a:r>
              <a:rPr lang="en-US" err="1"/>
              <a:t>consequat</a:t>
            </a:r>
            <a:r>
              <a:rPr lang="en-US"/>
              <a:t>.</a:t>
            </a:r>
          </a:p>
        </p:txBody>
      </p:sp>
      <p:sp>
        <p:nvSpPr>
          <p:cNvPr id="52" name="Text Placeholder 2"/>
          <p:cNvSpPr>
            <a:spLocks noGrp="1"/>
          </p:cNvSpPr>
          <p:nvPr>
            <p:ph type="body" sz="quarter" idx="49" hasCustomPrompt="1"/>
          </p:nvPr>
        </p:nvSpPr>
        <p:spPr>
          <a:xfrm>
            <a:off x="2178967" y="3594056"/>
            <a:ext cx="1963055" cy="574765"/>
          </a:xfrm>
        </p:spPr>
        <p:txBody>
          <a:bodyPr lIns="0" tIns="0" rIns="0" bIns="0"/>
          <a:lstStyle>
            <a:lvl1pPr marL="171450" indent="-171450" algn="l" defTabSz="1828800" rtl="0" eaLnBrk="1" latinLnBrk="0" hangingPunct="1">
              <a:lnSpc>
                <a:spcPct val="100000"/>
              </a:lnSpc>
              <a:spcBef>
                <a:spcPts val="600"/>
              </a:spcBef>
              <a:buClr>
                <a:schemeClr val="accent6"/>
              </a:buClr>
              <a:buFont typeface="Arial" panose="020B0604020202020204" pitchFamily="34" charset="0"/>
              <a:buChar char="•"/>
              <a:defRPr lang="en-US" sz="9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fr-FR"/>
              <a:t>Tempus eu </a:t>
            </a:r>
            <a:r>
              <a:rPr lang="fr-FR" err="1"/>
              <a:t>orci</a:t>
            </a:r>
            <a:r>
              <a:rPr lang="fr-FR"/>
              <a:t> in, </a:t>
            </a:r>
            <a:r>
              <a:rPr lang="fr-FR" err="1"/>
              <a:t>consectetur</a:t>
            </a:r>
            <a:r>
              <a:rPr lang="fr-FR"/>
              <a:t> </a:t>
            </a:r>
            <a:r>
              <a:rPr lang="fr-FR" err="1"/>
              <a:t>congue</a:t>
            </a:r>
            <a:r>
              <a:rPr lang="fr-FR"/>
              <a:t> </a:t>
            </a:r>
            <a:r>
              <a:rPr lang="fr-FR" err="1"/>
              <a:t>felis</a:t>
            </a:r>
            <a:r>
              <a:rPr lang="fr-FR"/>
              <a:t>. </a:t>
            </a:r>
            <a:r>
              <a:rPr lang="fr-FR" err="1"/>
              <a:t>Donec</a:t>
            </a:r>
            <a:r>
              <a:rPr lang="fr-FR"/>
              <a:t> ut </a:t>
            </a:r>
            <a:r>
              <a:rPr lang="fr-FR" err="1"/>
              <a:t>augue</a:t>
            </a:r>
            <a:r>
              <a:rPr lang="fr-FR"/>
              <a:t> et </a:t>
            </a:r>
            <a:r>
              <a:rPr lang="fr-FR" err="1"/>
              <a:t>sapien</a:t>
            </a:r>
            <a:r>
              <a:rPr lang="fr-FR"/>
              <a:t> </a:t>
            </a:r>
            <a:r>
              <a:rPr lang="fr-FR" err="1"/>
              <a:t>mattis</a:t>
            </a:r>
            <a:r>
              <a:rPr lang="fr-FR"/>
              <a:t> </a:t>
            </a:r>
            <a:r>
              <a:rPr lang="fr-FR" err="1"/>
              <a:t>scelerisque</a:t>
            </a:r>
            <a:r>
              <a:rPr lang="fr-FR"/>
              <a:t>. </a:t>
            </a:r>
          </a:p>
        </p:txBody>
      </p:sp>
      <p:sp>
        <p:nvSpPr>
          <p:cNvPr id="53" name="Text Placeholder 2"/>
          <p:cNvSpPr>
            <a:spLocks noGrp="1"/>
          </p:cNvSpPr>
          <p:nvPr>
            <p:ph type="body" sz="quarter" idx="50" hasCustomPrompt="1"/>
          </p:nvPr>
        </p:nvSpPr>
        <p:spPr>
          <a:xfrm>
            <a:off x="2178967" y="4306530"/>
            <a:ext cx="1963055" cy="394425"/>
          </a:xfrm>
        </p:spPr>
        <p:txBody>
          <a:bodyPr lIns="0" tIns="0" rIns="0" bIns="0"/>
          <a:lstStyle>
            <a:lvl1pPr marL="171450" indent="-171450" algn="l" defTabSz="1828800" rtl="0" eaLnBrk="1" latinLnBrk="0" hangingPunct="1">
              <a:lnSpc>
                <a:spcPct val="100000"/>
              </a:lnSpc>
              <a:spcBef>
                <a:spcPts val="600"/>
              </a:spcBef>
              <a:buClr>
                <a:schemeClr val="accent6"/>
              </a:buClr>
              <a:buFont typeface="Arial" panose="020B0604020202020204" pitchFamily="34" charset="0"/>
              <a:buChar char="•"/>
              <a:defRPr lang="en-US" sz="9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it-IT"/>
              <a:t>Curabitur eget nunc vitae orci commodo accumsan.</a:t>
            </a:r>
            <a:endParaRPr lang="en-US"/>
          </a:p>
        </p:txBody>
      </p:sp>
      <p:sp>
        <p:nvSpPr>
          <p:cNvPr id="54" name="Text Placeholder 2"/>
          <p:cNvSpPr>
            <a:spLocks noGrp="1"/>
          </p:cNvSpPr>
          <p:nvPr>
            <p:ph type="body" sz="quarter" idx="51" hasCustomPrompt="1"/>
          </p:nvPr>
        </p:nvSpPr>
        <p:spPr>
          <a:xfrm>
            <a:off x="2178967" y="4838661"/>
            <a:ext cx="1963055" cy="760185"/>
          </a:xfrm>
        </p:spPr>
        <p:txBody>
          <a:bodyPr lIns="0" tIns="0" rIns="0" bIns="0"/>
          <a:lstStyle>
            <a:lvl1pPr marL="171450" indent="-171450" algn="l" defTabSz="1828800" rtl="0" eaLnBrk="1" latinLnBrk="0" hangingPunct="1">
              <a:lnSpc>
                <a:spcPct val="100000"/>
              </a:lnSpc>
              <a:spcBef>
                <a:spcPts val="600"/>
              </a:spcBef>
              <a:buClr>
                <a:schemeClr val="accent6"/>
              </a:buClr>
              <a:buFont typeface="Arial" panose="020B0604020202020204" pitchFamily="34" charset="0"/>
              <a:buChar char="•"/>
              <a:defRPr lang="en-US" sz="9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err="1"/>
              <a:t>Pellentesque</a:t>
            </a:r>
            <a:r>
              <a:rPr lang="en-US"/>
              <a:t> </a:t>
            </a:r>
            <a:r>
              <a:rPr lang="en-US" err="1"/>
              <a:t>sodales</a:t>
            </a:r>
            <a:r>
              <a:rPr lang="en-US"/>
              <a:t> </a:t>
            </a:r>
            <a:r>
              <a:rPr lang="en-US" err="1"/>
              <a:t>purus</a:t>
            </a:r>
            <a:r>
              <a:rPr lang="en-US"/>
              <a:t> et dui convallis, </a:t>
            </a:r>
            <a:r>
              <a:rPr lang="en-US" err="1"/>
              <a:t>sed</a:t>
            </a:r>
            <a:r>
              <a:rPr lang="en-US"/>
              <a:t> </a:t>
            </a:r>
            <a:r>
              <a:rPr lang="en-US" err="1"/>
              <a:t>facilisis</a:t>
            </a:r>
            <a:r>
              <a:rPr lang="en-US"/>
              <a:t> lorem </a:t>
            </a:r>
            <a:r>
              <a:rPr lang="en-US" err="1"/>
              <a:t>volutpat</a:t>
            </a:r>
            <a:r>
              <a:rPr lang="en-US"/>
              <a:t>. Integer non </a:t>
            </a:r>
            <a:r>
              <a:rPr lang="en-US" err="1"/>
              <a:t>elit</a:t>
            </a:r>
            <a:r>
              <a:rPr lang="en-US"/>
              <a:t> </a:t>
            </a:r>
            <a:r>
              <a:rPr lang="en-US" err="1"/>
              <a:t>lacinia</a:t>
            </a:r>
            <a:r>
              <a:rPr lang="en-US"/>
              <a:t> </a:t>
            </a:r>
            <a:r>
              <a:rPr lang="en-US" err="1"/>
              <a:t>diam</a:t>
            </a:r>
            <a:r>
              <a:rPr lang="en-US"/>
              <a:t> </a:t>
            </a:r>
            <a:r>
              <a:rPr lang="en-US" err="1"/>
              <a:t>venenatis</a:t>
            </a:r>
            <a:r>
              <a:rPr lang="en-US"/>
              <a:t> </a:t>
            </a:r>
            <a:r>
              <a:rPr lang="en-US" err="1"/>
              <a:t>consequat</a:t>
            </a:r>
            <a:r>
              <a:rPr lang="en-US"/>
              <a:t>.</a:t>
            </a:r>
          </a:p>
        </p:txBody>
      </p:sp>
      <p:sp>
        <p:nvSpPr>
          <p:cNvPr id="56" name="Text Placeholder 2"/>
          <p:cNvSpPr>
            <a:spLocks noGrp="1"/>
          </p:cNvSpPr>
          <p:nvPr>
            <p:ph type="body" sz="quarter" idx="52" hasCustomPrompt="1"/>
          </p:nvPr>
        </p:nvSpPr>
        <p:spPr>
          <a:xfrm>
            <a:off x="116121" y="2474389"/>
            <a:ext cx="4025901" cy="960187"/>
          </a:xfrm>
        </p:spPr>
        <p:txBody>
          <a:bodyPr/>
          <a:lstStyle>
            <a:lvl1pPr marL="0" indent="0" algn="l" defTabSz="1828800" rtl="0" eaLnBrk="1" latinLnBrk="0" hangingPunct="1">
              <a:lnSpc>
                <a:spcPct val="100000"/>
              </a:lnSpc>
              <a:spcBef>
                <a:spcPts val="600"/>
              </a:spcBef>
              <a:buFont typeface="Arial" panose="020B0604020202020204" pitchFamily="34" charset="0"/>
              <a:buNone/>
              <a:defRPr lang="en-US" sz="12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err="1"/>
              <a:t>Pellentesque</a:t>
            </a:r>
            <a:r>
              <a:rPr lang="en-US"/>
              <a:t> </a:t>
            </a:r>
            <a:r>
              <a:rPr lang="en-US" err="1"/>
              <a:t>sodales</a:t>
            </a:r>
            <a:r>
              <a:rPr lang="en-US"/>
              <a:t> </a:t>
            </a:r>
            <a:r>
              <a:rPr lang="en-US" err="1"/>
              <a:t>purus</a:t>
            </a:r>
            <a:r>
              <a:rPr lang="en-US"/>
              <a:t> et dui convallis, </a:t>
            </a:r>
            <a:r>
              <a:rPr lang="en-US" err="1"/>
              <a:t>sed</a:t>
            </a:r>
            <a:r>
              <a:rPr lang="en-US"/>
              <a:t> </a:t>
            </a:r>
            <a:r>
              <a:rPr lang="en-US" err="1"/>
              <a:t>facilisis</a:t>
            </a:r>
            <a:r>
              <a:rPr lang="en-US"/>
              <a:t> lorem </a:t>
            </a:r>
            <a:r>
              <a:rPr lang="en-US" err="1"/>
              <a:t>volutpat</a:t>
            </a:r>
            <a:r>
              <a:rPr lang="en-US"/>
              <a:t>. Integer non </a:t>
            </a:r>
            <a:r>
              <a:rPr lang="en-US" err="1"/>
              <a:t>elit</a:t>
            </a:r>
            <a:r>
              <a:rPr lang="en-US"/>
              <a:t> </a:t>
            </a:r>
            <a:r>
              <a:rPr lang="en-US" err="1"/>
              <a:t>lacinia</a:t>
            </a:r>
            <a:r>
              <a:rPr lang="en-US"/>
              <a:t> </a:t>
            </a:r>
            <a:r>
              <a:rPr lang="en-US" err="1"/>
              <a:t>diam</a:t>
            </a:r>
            <a:r>
              <a:rPr lang="en-US"/>
              <a:t> </a:t>
            </a:r>
            <a:r>
              <a:rPr lang="en-US" err="1"/>
              <a:t>venenatis</a:t>
            </a:r>
            <a:r>
              <a:rPr lang="en-US"/>
              <a:t> </a:t>
            </a:r>
            <a:r>
              <a:rPr lang="en-US" err="1"/>
              <a:t>consequat</a:t>
            </a:r>
            <a:r>
              <a:rPr lang="en-US"/>
              <a:t>.</a:t>
            </a:r>
          </a:p>
        </p:txBody>
      </p:sp>
      <p:cxnSp>
        <p:nvCxnSpPr>
          <p:cNvPr id="38"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43" name="Shape 257"/>
          <p:cNvSpPr txBox="1">
            <a:spLocks/>
          </p:cNvSpPr>
          <p:nvPr userDrawn="1"/>
        </p:nvSpPr>
        <p:spPr>
          <a:xfrm>
            <a:off x="8884295" y="6583847"/>
            <a:ext cx="197169" cy="259900"/>
          </a:xfrm>
          <a:prstGeom prst="rect">
            <a:avLst/>
          </a:prstGeom>
          <a:noFill/>
          <a:extLst>
            <a:ext uri="{C572A759-6A51-4108-AA02-DFA0A04FC94B}">
              <ma14:wrappingTextBoxFlag xmlns:ma14="http://schemas.microsoft.com/office/mac/drawingml/2011/main" xmlns=""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Tree>
    <p:extLst>
      <p:ext uri="{BB962C8B-B14F-4D97-AF65-F5344CB8AC3E}">
        <p14:creationId xmlns:p14="http://schemas.microsoft.com/office/powerpoint/2010/main" val="773010359"/>
      </p:ext>
    </p:extLst>
  </p:cSld>
  <p:clrMapOvr>
    <a:masterClrMapping/>
  </p:clrMapOvr>
  <p:extLst mod="1">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305800" cy="1143000"/>
          </a:xfrm>
        </p:spPr>
        <p:txBody>
          <a:bodyPr>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lang="en-US" smtClean="0"/>
              <a:t>Click to edit Master title style</a:t>
            </a:r>
            <a:endParaRPr lang="en-US"/>
          </a:p>
        </p:txBody>
      </p:sp>
      <p:sp>
        <p:nvSpPr>
          <p:cNvPr id="3" name="Date Placeholder 9"/>
          <p:cNvSpPr>
            <a:spLocks noGrp="1"/>
          </p:cNvSpPr>
          <p:nvPr>
            <p:ph type="dt" sz="half" idx="10"/>
          </p:nvPr>
        </p:nvSpPr>
        <p:spPr/>
        <p:txBody>
          <a:bodyPr/>
          <a:lstStyle>
            <a:lvl1pPr>
              <a:defRPr/>
            </a:lvl1pPr>
          </a:lstStyle>
          <a:p>
            <a:pPr>
              <a:defRPr/>
            </a:pPr>
            <a:endParaRPr lang="en-US">
              <a:solidFill>
                <a:srgbClr val="04617B">
                  <a:shade val="90000"/>
                </a:srgbClr>
              </a:solidFill>
            </a:endParaRPr>
          </a:p>
        </p:txBody>
      </p:sp>
      <p:sp>
        <p:nvSpPr>
          <p:cNvPr id="4" name="Footer Placeholder 21"/>
          <p:cNvSpPr>
            <a:spLocks noGrp="1"/>
          </p:cNvSpPr>
          <p:nvPr>
            <p:ph type="ftr" sz="quarter" idx="11"/>
          </p:nvPr>
        </p:nvSpPr>
        <p:spPr/>
        <p:txBody>
          <a:bodyPr/>
          <a:lstStyle>
            <a:lvl1pPr>
              <a:defRPr/>
            </a:lvl1pPr>
          </a:lstStyle>
          <a:p>
            <a:pPr>
              <a:defRPr/>
            </a:pPr>
            <a:endParaRPr lang="en-US">
              <a:solidFill>
                <a:srgbClr val="04617B">
                  <a:shade val="90000"/>
                </a:srgbClr>
              </a:solidFill>
            </a:endParaRPr>
          </a:p>
        </p:txBody>
      </p:sp>
      <p:sp>
        <p:nvSpPr>
          <p:cNvPr id="5" name="Slide Number Placeholder 17"/>
          <p:cNvSpPr>
            <a:spLocks noGrp="1"/>
          </p:cNvSpPr>
          <p:nvPr>
            <p:ph type="sldNum" sz="quarter" idx="12"/>
          </p:nvPr>
        </p:nvSpPr>
        <p:spPr/>
        <p:txBody>
          <a:bodyPr/>
          <a:lstStyle>
            <a:lvl1pPr>
              <a:defRPr/>
            </a:lvl1pPr>
          </a:lstStyle>
          <a:p>
            <a:pPr>
              <a:defRPr/>
            </a:pPr>
            <a:fld id="{5831A13C-F228-407E-BD91-99DC03253C52}" type="slidenum">
              <a:rPr lang="en-US" altLang="id-ID"/>
              <a:pPr>
                <a:defRPr/>
              </a:pPr>
              <a:t>‹#›</a:t>
            </a:fld>
            <a:endParaRPr lang="en-US" altLang="id-ID"/>
          </a:p>
        </p:txBody>
      </p:sp>
    </p:spTree>
    <p:extLst>
      <p:ext uri="{BB962C8B-B14F-4D97-AF65-F5344CB8AC3E}">
        <p14:creationId xmlns:p14="http://schemas.microsoft.com/office/powerpoint/2010/main" val="590810367"/>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_Content with Simple Time Plan ">
    <p:spTree>
      <p:nvGrpSpPr>
        <p:cNvPr id="1" name=""/>
        <p:cNvGrpSpPr/>
        <p:nvPr/>
      </p:nvGrpSpPr>
      <p:grpSpPr>
        <a:xfrm>
          <a:off x="0" y="0"/>
          <a:ext cx="0" cy="0"/>
          <a:chOff x="0" y="0"/>
          <a:chExt cx="0" cy="0"/>
        </a:xfrm>
      </p:grpSpPr>
      <p:sp>
        <p:nvSpPr>
          <p:cNvPr id="38" name="Picture Placeholder 9"/>
          <p:cNvSpPr>
            <a:spLocks noGrp="1"/>
          </p:cNvSpPr>
          <p:nvPr>
            <p:ph type="pic" sz="quarter" idx="52" hasCustomPrompt="1"/>
          </p:nvPr>
        </p:nvSpPr>
        <p:spPr>
          <a:xfrm>
            <a:off x="152400" y="1079020"/>
            <a:ext cx="8839200" cy="5267231"/>
          </a:xfrm>
          <a:prstGeom prst="rect">
            <a:avLst/>
          </a:prstGeom>
        </p:spPr>
        <p:txBody>
          <a:bodyPr anchor="ctr" anchorCtr="0">
            <a:noAutofit/>
          </a:bodyPr>
          <a:lstStyle>
            <a:lvl1pPr marL="0" indent="0" algn="ctr">
              <a:buNone/>
              <a:defRPr sz="1400" baseline="0">
                <a:solidFill>
                  <a:schemeClr val="accent2"/>
                </a:solidFill>
                <a:latin typeface="+mj-lt"/>
              </a:defRPr>
            </a:lvl1pPr>
          </a:lstStyle>
          <a:p>
            <a:r>
              <a:rPr lang="en-US"/>
              <a:t>Click here to insert a Time Plan</a:t>
            </a:r>
            <a:endParaRPr lang="en-IN"/>
          </a:p>
        </p:txBody>
      </p:sp>
      <p:sp>
        <p:nvSpPr>
          <p:cNvPr id="4" name="Text Placeholder 3"/>
          <p:cNvSpPr>
            <a:spLocks noGrp="1"/>
          </p:cNvSpPr>
          <p:nvPr>
            <p:ph type="body" sz="quarter" idx="27" hasCustomPrompt="1"/>
          </p:nvPr>
        </p:nvSpPr>
        <p:spPr>
          <a:xfrm>
            <a:off x="2368263" y="1628259"/>
            <a:ext cx="1392568" cy="164148"/>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vl1pPr>
          </a:lstStyle>
          <a:p>
            <a:pPr lvl="0"/>
            <a:r>
              <a:rPr lang="en-US"/>
              <a:t>Text Placeholder</a:t>
            </a:r>
          </a:p>
        </p:txBody>
      </p:sp>
      <p:sp>
        <p:nvSpPr>
          <p:cNvPr id="25" name="Text Placeholder 3"/>
          <p:cNvSpPr>
            <a:spLocks noGrp="1"/>
          </p:cNvSpPr>
          <p:nvPr>
            <p:ph type="body" sz="quarter" idx="29" hasCustomPrompt="1"/>
          </p:nvPr>
        </p:nvSpPr>
        <p:spPr>
          <a:xfrm>
            <a:off x="3835113" y="1628259"/>
            <a:ext cx="1392568" cy="164148"/>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vl1pPr>
          </a:lstStyle>
          <a:p>
            <a:pPr lvl="0"/>
            <a:r>
              <a:rPr lang="en-US"/>
              <a:t>Text Placeholder</a:t>
            </a:r>
          </a:p>
        </p:txBody>
      </p:sp>
      <p:sp>
        <p:nvSpPr>
          <p:cNvPr id="27" name="Text Placeholder 3"/>
          <p:cNvSpPr>
            <a:spLocks noGrp="1"/>
          </p:cNvSpPr>
          <p:nvPr>
            <p:ph type="body" sz="quarter" idx="31" hasCustomPrompt="1"/>
          </p:nvPr>
        </p:nvSpPr>
        <p:spPr>
          <a:xfrm>
            <a:off x="5321013" y="1628259"/>
            <a:ext cx="1392568" cy="164148"/>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vl1pPr>
          </a:lstStyle>
          <a:p>
            <a:pPr lvl="0"/>
            <a:r>
              <a:rPr lang="en-US"/>
              <a:t>Text Placeholder</a:t>
            </a:r>
          </a:p>
        </p:txBody>
      </p:sp>
      <p:sp>
        <p:nvSpPr>
          <p:cNvPr id="47" name="Title 1"/>
          <p:cNvSpPr>
            <a:spLocks noGrp="1"/>
          </p:cNvSpPr>
          <p:nvPr userDrawn="1">
            <p:ph type="ctrTitle" hasCustomPrompt="1"/>
          </p:nvPr>
        </p:nvSpPr>
        <p:spPr>
          <a:xfrm>
            <a:off x="0" y="345077"/>
            <a:ext cx="3200400" cy="621363"/>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Simple Time Plan</a:t>
            </a:r>
          </a:p>
        </p:txBody>
      </p:sp>
      <p:sp>
        <p:nvSpPr>
          <p:cNvPr id="8" name="Footer Placeholder 4"/>
          <p:cNvSpPr txBox="1">
            <a:spLocks/>
          </p:cNvSpPr>
          <p:nvPr userDrawn="1"/>
        </p:nvSpPr>
        <p:spPr>
          <a:xfrm>
            <a:off x="7137104" y="6639317"/>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7"/>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7"/>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51"/>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16" name="Text Placeholder 2"/>
          <p:cNvSpPr>
            <a:spLocks noGrp="1"/>
          </p:cNvSpPr>
          <p:nvPr userDrawn="1">
            <p:ph type="body" sz="quarter" idx="12" hasCustomPrompt="1"/>
          </p:nvPr>
        </p:nvSpPr>
        <p:spPr>
          <a:xfrm>
            <a:off x="203207"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sp>
        <p:nvSpPr>
          <p:cNvPr id="43" name="Text Placeholder 3"/>
          <p:cNvSpPr>
            <a:spLocks noGrp="1"/>
          </p:cNvSpPr>
          <p:nvPr>
            <p:ph type="body" sz="quarter" idx="53" hasCustomPrompt="1"/>
          </p:nvPr>
        </p:nvSpPr>
        <p:spPr>
          <a:xfrm>
            <a:off x="2368263" y="5612963"/>
            <a:ext cx="1392568" cy="164148"/>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vl1pPr>
          </a:lstStyle>
          <a:p>
            <a:pPr lvl="0"/>
            <a:r>
              <a:rPr lang="en-US"/>
              <a:t>Text Placeholder</a:t>
            </a:r>
          </a:p>
        </p:txBody>
      </p:sp>
      <p:sp>
        <p:nvSpPr>
          <p:cNvPr id="48" name="Text Placeholder 3"/>
          <p:cNvSpPr>
            <a:spLocks noGrp="1"/>
          </p:cNvSpPr>
          <p:nvPr>
            <p:ph type="body" sz="quarter" idx="54" hasCustomPrompt="1"/>
          </p:nvPr>
        </p:nvSpPr>
        <p:spPr>
          <a:xfrm>
            <a:off x="3835113" y="5612963"/>
            <a:ext cx="1392568" cy="164148"/>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vl1pPr>
          </a:lstStyle>
          <a:p>
            <a:pPr lvl="0"/>
            <a:r>
              <a:rPr lang="en-US"/>
              <a:t>Text Placeholder</a:t>
            </a:r>
          </a:p>
        </p:txBody>
      </p:sp>
      <p:sp>
        <p:nvSpPr>
          <p:cNvPr id="49" name="Text Placeholder 3"/>
          <p:cNvSpPr>
            <a:spLocks noGrp="1"/>
          </p:cNvSpPr>
          <p:nvPr>
            <p:ph type="body" sz="quarter" idx="55" hasCustomPrompt="1"/>
          </p:nvPr>
        </p:nvSpPr>
        <p:spPr>
          <a:xfrm>
            <a:off x="5321013" y="5612963"/>
            <a:ext cx="1392568" cy="164148"/>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vl1pPr>
          </a:lstStyle>
          <a:p>
            <a:pPr lvl="0"/>
            <a:r>
              <a:rPr lang="en-US"/>
              <a:t>Text Placeholder</a:t>
            </a:r>
          </a:p>
        </p:txBody>
      </p:sp>
      <p:cxnSp>
        <p:nvCxnSpPr>
          <p:cNvPr id="18"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9" name="Shape 257"/>
          <p:cNvSpPr txBox="1">
            <a:spLocks/>
          </p:cNvSpPr>
          <p:nvPr userDrawn="1"/>
        </p:nvSpPr>
        <p:spPr>
          <a:xfrm>
            <a:off x="8884295" y="6583847"/>
            <a:ext cx="197169" cy="259900"/>
          </a:xfrm>
          <a:prstGeom prst="rect">
            <a:avLst/>
          </a:prstGeom>
          <a:noFill/>
          <a:extLst>
            <a:ext uri="{C572A759-6A51-4108-AA02-DFA0A04FC94B}">
              <ma14:wrappingTextBoxFlag xmlns:ma14="http://schemas.microsoft.com/office/mac/drawingml/2011/main" xmlns=""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Tree>
    <p:extLst>
      <p:ext uri="{BB962C8B-B14F-4D97-AF65-F5344CB8AC3E}">
        <p14:creationId xmlns:p14="http://schemas.microsoft.com/office/powerpoint/2010/main" val="1505342713"/>
      </p:ext>
    </p:extLst>
  </p:cSld>
  <p:clrMapOvr>
    <a:masterClrMapping/>
  </p:clrMapOvr>
  <p:extLst mod="1">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_Content with Timeline/Roadmap">
    <p:spTree>
      <p:nvGrpSpPr>
        <p:cNvPr id="1" name=""/>
        <p:cNvGrpSpPr/>
        <p:nvPr/>
      </p:nvGrpSpPr>
      <p:grpSpPr>
        <a:xfrm>
          <a:off x="0" y="0"/>
          <a:ext cx="0" cy="0"/>
          <a:chOff x="0" y="0"/>
          <a:chExt cx="0" cy="0"/>
        </a:xfrm>
      </p:grpSpPr>
      <p:sp>
        <p:nvSpPr>
          <p:cNvPr id="38" name="Picture Placeholder 9"/>
          <p:cNvSpPr>
            <a:spLocks noGrp="1"/>
          </p:cNvSpPr>
          <p:nvPr>
            <p:ph type="pic" sz="quarter" idx="52" hasCustomPrompt="1"/>
          </p:nvPr>
        </p:nvSpPr>
        <p:spPr>
          <a:xfrm>
            <a:off x="3378200" y="1079020"/>
            <a:ext cx="5664200" cy="5267231"/>
          </a:xfrm>
          <a:prstGeom prst="rect">
            <a:avLst/>
          </a:prstGeom>
        </p:spPr>
        <p:txBody>
          <a:bodyPr anchor="ctr" anchorCtr="0">
            <a:noAutofit/>
          </a:bodyPr>
          <a:lstStyle>
            <a:lvl1pPr marL="0" indent="0" algn="ctr">
              <a:buNone/>
              <a:defRPr sz="1400" baseline="0">
                <a:solidFill>
                  <a:schemeClr val="accent2"/>
                </a:solidFill>
                <a:latin typeface="+mj-lt"/>
              </a:defRPr>
            </a:lvl1pPr>
          </a:lstStyle>
          <a:p>
            <a:r>
              <a:rPr lang="en-US"/>
              <a:t>Click here to insert a Timeline/Roadmap</a:t>
            </a:r>
            <a:endParaRPr lang="en-IN"/>
          </a:p>
        </p:txBody>
      </p:sp>
      <p:sp>
        <p:nvSpPr>
          <p:cNvPr id="4" name="Text Placeholder 3"/>
          <p:cNvSpPr>
            <a:spLocks noGrp="1"/>
          </p:cNvSpPr>
          <p:nvPr>
            <p:ph type="body" sz="quarter" idx="27" hasCustomPrompt="1"/>
          </p:nvPr>
        </p:nvSpPr>
        <p:spPr>
          <a:xfrm>
            <a:off x="4096702" y="1628259"/>
            <a:ext cx="1392568" cy="164148"/>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vl1pPr>
          </a:lstStyle>
          <a:p>
            <a:pPr lvl="0"/>
            <a:r>
              <a:rPr lang="en-US"/>
              <a:t>Text Placeholder</a:t>
            </a:r>
          </a:p>
        </p:txBody>
      </p:sp>
      <p:sp>
        <p:nvSpPr>
          <p:cNvPr id="25" name="Text Placeholder 3"/>
          <p:cNvSpPr>
            <a:spLocks noGrp="1"/>
          </p:cNvSpPr>
          <p:nvPr>
            <p:ph type="body" sz="quarter" idx="29" hasCustomPrompt="1"/>
          </p:nvPr>
        </p:nvSpPr>
        <p:spPr>
          <a:xfrm>
            <a:off x="5563552" y="1628259"/>
            <a:ext cx="1392568" cy="164148"/>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vl1pPr>
          </a:lstStyle>
          <a:p>
            <a:pPr lvl="0"/>
            <a:r>
              <a:rPr lang="en-US"/>
              <a:t>Text Placeholder</a:t>
            </a:r>
          </a:p>
        </p:txBody>
      </p:sp>
      <p:sp>
        <p:nvSpPr>
          <p:cNvPr id="27" name="Text Placeholder 3"/>
          <p:cNvSpPr>
            <a:spLocks noGrp="1"/>
          </p:cNvSpPr>
          <p:nvPr>
            <p:ph type="body" sz="quarter" idx="31" hasCustomPrompt="1"/>
          </p:nvPr>
        </p:nvSpPr>
        <p:spPr>
          <a:xfrm>
            <a:off x="7049452" y="1628259"/>
            <a:ext cx="1392568" cy="164148"/>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vl1pPr>
          </a:lstStyle>
          <a:p>
            <a:pPr lvl="0"/>
            <a:r>
              <a:rPr lang="en-US"/>
              <a:t>Text Placeholder</a:t>
            </a:r>
          </a:p>
        </p:txBody>
      </p:sp>
      <p:sp>
        <p:nvSpPr>
          <p:cNvPr id="47" name="Title 1"/>
          <p:cNvSpPr>
            <a:spLocks noGrp="1"/>
          </p:cNvSpPr>
          <p:nvPr userDrawn="1">
            <p:ph type="ctrTitle" hasCustomPrompt="1"/>
          </p:nvPr>
        </p:nvSpPr>
        <p:spPr>
          <a:xfrm>
            <a:off x="0" y="345077"/>
            <a:ext cx="3378200" cy="621363"/>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Timeline/Roadmap with text</a:t>
            </a:r>
          </a:p>
        </p:txBody>
      </p:sp>
      <p:sp>
        <p:nvSpPr>
          <p:cNvPr id="8" name="Footer Placeholder 4"/>
          <p:cNvSpPr txBox="1">
            <a:spLocks/>
          </p:cNvSpPr>
          <p:nvPr userDrawn="1"/>
        </p:nvSpPr>
        <p:spPr>
          <a:xfrm>
            <a:off x="7137104" y="6639317"/>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7"/>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7"/>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51"/>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16" name="Text Placeholder 2"/>
          <p:cNvSpPr>
            <a:spLocks noGrp="1"/>
          </p:cNvSpPr>
          <p:nvPr userDrawn="1">
            <p:ph type="body" sz="quarter" idx="12" hasCustomPrompt="1"/>
          </p:nvPr>
        </p:nvSpPr>
        <p:spPr>
          <a:xfrm>
            <a:off x="203207"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sp>
        <p:nvSpPr>
          <p:cNvPr id="43" name="Text Placeholder 3"/>
          <p:cNvSpPr>
            <a:spLocks noGrp="1"/>
          </p:cNvSpPr>
          <p:nvPr>
            <p:ph type="body" sz="quarter" idx="53" hasCustomPrompt="1"/>
          </p:nvPr>
        </p:nvSpPr>
        <p:spPr>
          <a:xfrm>
            <a:off x="4096702" y="5612963"/>
            <a:ext cx="1392568" cy="164148"/>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vl1pPr>
          </a:lstStyle>
          <a:p>
            <a:pPr lvl="0"/>
            <a:r>
              <a:rPr lang="en-US"/>
              <a:t>Text Placeholder</a:t>
            </a:r>
          </a:p>
        </p:txBody>
      </p:sp>
      <p:sp>
        <p:nvSpPr>
          <p:cNvPr id="48" name="Text Placeholder 3"/>
          <p:cNvSpPr>
            <a:spLocks noGrp="1"/>
          </p:cNvSpPr>
          <p:nvPr>
            <p:ph type="body" sz="quarter" idx="54" hasCustomPrompt="1"/>
          </p:nvPr>
        </p:nvSpPr>
        <p:spPr>
          <a:xfrm>
            <a:off x="5563552" y="5612963"/>
            <a:ext cx="1392568" cy="164148"/>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vl1pPr>
          </a:lstStyle>
          <a:p>
            <a:pPr lvl="0"/>
            <a:r>
              <a:rPr lang="en-US"/>
              <a:t>Text Placeholder</a:t>
            </a:r>
          </a:p>
        </p:txBody>
      </p:sp>
      <p:sp>
        <p:nvSpPr>
          <p:cNvPr id="49" name="Text Placeholder 3"/>
          <p:cNvSpPr>
            <a:spLocks noGrp="1"/>
          </p:cNvSpPr>
          <p:nvPr>
            <p:ph type="body" sz="quarter" idx="55" hasCustomPrompt="1"/>
          </p:nvPr>
        </p:nvSpPr>
        <p:spPr>
          <a:xfrm>
            <a:off x="7049452" y="5612963"/>
            <a:ext cx="1392568" cy="164148"/>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vl1pPr>
          </a:lstStyle>
          <a:p>
            <a:pPr lvl="0"/>
            <a:r>
              <a:rPr lang="en-US"/>
              <a:t>Text Placeholder</a:t>
            </a:r>
          </a:p>
        </p:txBody>
      </p:sp>
      <p:sp>
        <p:nvSpPr>
          <p:cNvPr id="50" name="Text Placeholder 2"/>
          <p:cNvSpPr>
            <a:spLocks noGrp="1"/>
          </p:cNvSpPr>
          <p:nvPr>
            <p:ph type="body" sz="quarter" idx="41" hasCustomPrompt="1"/>
          </p:nvPr>
        </p:nvSpPr>
        <p:spPr>
          <a:xfrm>
            <a:off x="203200" y="1715137"/>
            <a:ext cx="654050" cy="865736"/>
          </a:xfrm>
          <a:prstGeom prst="ellipse">
            <a:avLst/>
          </a:prstGeom>
          <a:solidFill>
            <a:schemeClr val="accent6">
              <a:alpha val="60000"/>
            </a:schemeClr>
          </a:solidFill>
          <a:ln>
            <a:noFill/>
          </a:ln>
        </p:spPr>
        <p:txBody>
          <a:bodyPr lIns="0" rIns="0" anchor="ctr" anchorCtr="0"/>
          <a:lstStyle>
            <a:lvl1pPr marL="0" indent="0" algn="l" defTabSz="1828800" rtl="0" eaLnBrk="1" latinLnBrk="0" hangingPunct="1">
              <a:lnSpc>
                <a:spcPct val="100000"/>
              </a:lnSpc>
              <a:spcBef>
                <a:spcPts val="600"/>
              </a:spcBef>
              <a:buClr>
                <a:schemeClr val="accent2"/>
              </a:buClr>
              <a:buFont typeface="Arial" panose="020B0604020202020204" pitchFamily="34" charset="0"/>
              <a:buNone/>
              <a:defRPr lang="en-US" sz="800" b="0" u="sng" kern="1200" dirty="0" smtClean="0">
                <a:solidFill>
                  <a:schemeClr val="bg1"/>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 </a:t>
            </a:r>
          </a:p>
        </p:txBody>
      </p:sp>
      <p:sp>
        <p:nvSpPr>
          <p:cNvPr id="51" name="Text Placeholder 3"/>
          <p:cNvSpPr>
            <a:spLocks noGrp="1"/>
          </p:cNvSpPr>
          <p:nvPr>
            <p:ph type="body" sz="quarter" idx="56" hasCustomPrompt="1"/>
          </p:nvPr>
        </p:nvSpPr>
        <p:spPr>
          <a:xfrm>
            <a:off x="704062" y="1797857"/>
            <a:ext cx="2048669" cy="215444"/>
          </a:xfrm>
        </p:spPr>
        <p:txBody>
          <a:bodyPr wrap="square" lIns="0" tIns="0" rIns="0" bIns="0">
            <a:spAutoFit/>
          </a:bodyPr>
          <a:lstStyle>
            <a:lvl1pPr marL="0" indent="0">
              <a:spcBef>
                <a:spcPts val="0"/>
              </a:spcBef>
              <a:buClr>
                <a:schemeClr val="tx2"/>
              </a:buClr>
              <a:buFont typeface="Arial" panose="020B0604020202020204" pitchFamily="34" charset="0"/>
              <a:buNone/>
              <a:defRPr sz="1400" b="1">
                <a:solidFill>
                  <a:schemeClr val="accent1"/>
                </a:solidFill>
              </a:defRPr>
            </a:lvl1pPr>
          </a:lstStyle>
          <a:p>
            <a:pPr lvl="0"/>
            <a:r>
              <a:rPr lang="en-US"/>
              <a:t>Tempus </a:t>
            </a:r>
            <a:r>
              <a:rPr lang="en-US" err="1"/>
              <a:t>eu</a:t>
            </a:r>
            <a:r>
              <a:rPr lang="en-US"/>
              <a:t> </a:t>
            </a:r>
            <a:r>
              <a:rPr lang="en-US" err="1"/>
              <a:t>orci</a:t>
            </a:r>
            <a:r>
              <a:rPr lang="en-US"/>
              <a:t> in</a:t>
            </a:r>
          </a:p>
        </p:txBody>
      </p:sp>
      <p:sp>
        <p:nvSpPr>
          <p:cNvPr id="55" name="Text Placeholder 3"/>
          <p:cNvSpPr>
            <a:spLocks noGrp="1"/>
          </p:cNvSpPr>
          <p:nvPr>
            <p:ph type="body" sz="quarter" idx="28" hasCustomPrompt="1"/>
          </p:nvPr>
        </p:nvSpPr>
        <p:spPr>
          <a:xfrm>
            <a:off x="704062" y="2092288"/>
            <a:ext cx="2048669" cy="615553"/>
          </a:xfrm>
        </p:spPr>
        <p:txBody>
          <a:bodyPr wrap="square" lIns="0" tIns="0" rIns="0" bIns="0">
            <a:spAutoFit/>
          </a:bodyPr>
          <a:lstStyle>
            <a:lvl1pPr marL="0" indent="0">
              <a:spcBef>
                <a:spcPts val="0"/>
              </a:spcBef>
              <a:buClr>
                <a:schemeClr val="tx2"/>
              </a:buClr>
              <a:buFont typeface="Arial" panose="020B0604020202020204" pitchFamily="34" charset="0"/>
              <a:buNone/>
              <a:defRPr sz="1000" b="0">
                <a:solidFill>
                  <a:schemeClr val="accent1"/>
                </a:solidFill>
              </a:defRPr>
            </a:lvl1pPr>
          </a:lstStyle>
          <a:p>
            <a:pPr lvl="0"/>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endParaRPr lang="en-US"/>
          </a:p>
        </p:txBody>
      </p:sp>
      <p:sp>
        <p:nvSpPr>
          <p:cNvPr id="56" name="Text Placeholder 2"/>
          <p:cNvSpPr>
            <a:spLocks noGrp="1"/>
          </p:cNvSpPr>
          <p:nvPr>
            <p:ph type="body" sz="quarter" idx="57" hasCustomPrompt="1"/>
          </p:nvPr>
        </p:nvSpPr>
        <p:spPr>
          <a:xfrm>
            <a:off x="203200" y="3124837"/>
            <a:ext cx="654050" cy="865736"/>
          </a:xfrm>
          <a:prstGeom prst="ellipse">
            <a:avLst/>
          </a:prstGeom>
          <a:solidFill>
            <a:schemeClr val="accent4">
              <a:alpha val="60000"/>
            </a:schemeClr>
          </a:solidFill>
          <a:ln>
            <a:noFill/>
          </a:ln>
        </p:spPr>
        <p:txBody>
          <a:bodyPr lIns="0" rIns="0" anchor="ctr" anchorCtr="0"/>
          <a:lstStyle>
            <a:lvl1pPr marL="0" indent="0" algn="l" defTabSz="1828800" rtl="0" eaLnBrk="1" latinLnBrk="0" hangingPunct="1">
              <a:lnSpc>
                <a:spcPct val="100000"/>
              </a:lnSpc>
              <a:spcBef>
                <a:spcPts val="600"/>
              </a:spcBef>
              <a:buClr>
                <a:schemeClr val="accent2"/>
              </a:buClr>
              <a:buFont typeface="Arial" panose="020B0604020202020204" pitchFamily="34" charset="0"/>
              <a:buNone/>
              <a:defRPr lang="en-US" sz="800" b="0" u="sng" kern="1200" dirty="0" smtClean="0">
                <a:solidFill>
                  <a:schemeClr val="bg1"/>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 </a:t>
            </a:r>
          </a:p>
        </p:txBody>
      </p:sp>
      <p:sp>
        <p:nvSpPr>
          <p:cNvPr id="57" name="Text Placeholder 3"/>
          <p:cNvSpPr>
            <a:spLocks noGrp="1"/>
          </p:cNvSpPr>
          <p:nvPr>
            <p:ph type="body" sz="quarter" idx="58" hasCustomPrompt="1"/>
          </p:nvPr>
        </p:nvSpPr>
        <p:spPr>
          <a:xfrm>
            <a:off x="704062" y="3207557"/>
            <a:ext cx="2048669" cy="215444"/>
          </a:xfrm>
        </p:spPr>
        <p:txBody>
          <a:bodyPr wrap="square" lIns="0" tIns="0" rIns="0" bIns="0">
            <a:spAutoFit/>
          </a:bodyPr>
          <a:lstStyle>
            <a:lvl1pPr marL="0" indent="0">
              <a:spcBef>
                <a:spcPts val="0"/>
              </a:spcBef>
              <a:buClr>
                <a:schemeClr val="tx2"/>
              </a:buClr>
              <a:buFont typeface="Arial" panose="020B0604020202020204" pitchFamily="34" charset="0"/>
              <a:buNone/>
              <a:defRPr sz="1400" b="1">
                <a:solidFill>
                  <a:schemeClr val="accent1"/>
                </a:solidFill>
              </a:defRPr>
            </a:lvl1pPr>
          </a:lstStyle>
          <a:p>
            <a:pPr lvl="0"/>
            <a:r>
              <a:rPr lang="en-US"/>
              <a:t>Tempus </a:t>
            </a:r>
            <a:r>
              <a:rPr lang="en-US" err="1"/>
              <a:t>eu</a:t>
            </a:r>
            <a:r>
              <a:rPr lang="en-US"/>
              <a:t> </a:t>
            </a:r>
            <a:r>
              <a:rPr lang="en-US" err="1"/>
              <a:t>orci</a:t>
            </a:r>
            <a:r>
              <a:rPr lang="en-US"/>
              <a:t> in</a:t>
            </a:r>
          </a:p>
        </p:txBody>
      </p:sp>
      <p:sp>
        <p:nvSpPr>
          <p:cNvPr id="58" name="Text Placeholder 3"/>
          <p:cNvSpPr>
            <a:spLocks noGrp="1"/>
          </p:cNvSpPr>
          <p:nvPr>
            <p:ph type="body" sz="quarter" idx="59" hasCustomPrompt="1"/>
          </p:nvPr>
        </p:nvSpPr>
        <p:spPr>
          <a:xfrm>
            <a:off x="704062" y="3501987"/>
            <a:ext cx="2048669" cy="615553"/>
          </a:xfrm>
        </p:spPr>
        <p:txBody>
          <a:bodyPr wrap="square" lIns="0" tIns="0" rIns="0" bIns="0">
            <a:spAutoFit/>
          </a:bodyPr>
          <a:lstStyle>
            <a:lvl1pPr marL="0" indent="0">
              <a:spcBef>
                <a:spcPts val="0"/>
              </a:spcBef>
              <a:buClr>
                <a:schemeClr val="tx2"/>
              </a:buClr>
              <a:buFont typeface="Arial" panose="020B0604020202020204" pitchFamily="34" charset="0"/>
              <a:buNone/>
              <a:defRPr sz="1000" b="0">
                <a:solidFill>
                  <a:schemeClr val="accent1"/>
                </a:solidFill>
              </a:defRPr>
            </a:lvl1pPr>
          </a:lstStyle>
          <a:p>
            <a:pPr lvl="0"/>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endParaRPr lang="en-US"/>
          </a:p>
        </p:txBody>
      </p:sp>
      <p:sp>
        <p:nvSpPr>
          <p:cNvPr id="59" name="Text Placeholder 2"/>
          <p:cNvSpPr>
            <a:spLocks noGrp="1"/>
          </p:cNvSpPr>
          <p:nvPr>
            <p:ph type="body" sz="quarter" idx="60" hasCustomPrompt="1"/>
          </p:nvPr>
        </p:nvSpPr>
        <p:spPr>
          <a:xfrm>
            <a:off x="203200" y="4567061"/>
            <a:ext cx="654050" cy="865736"/>
          </a:xfrm>
          <a:prstGeom prst="ellipse">
            <a:avLst/>
          </a:prstGeom>
          <a:solidFill>
            <a:schemeClr val="accent5">
              <a:alpha val="60000"/>
            </a:schemeClr>
          </a:solidFill>
          <a:ln>
            <a:noFill/>
          </a:ln>
        </p:spPr>
        <p:txBody>
          <a:bodyPr lIns="0" rIns="0" anchor="ctr" anchorCtr="0"/>
          <a:lstStyle>
            <a:lvl1pPr marL="0" indent="0" algn="l" defTabSz="1828800" rtl="0" eaLnBrk="1" latinLnBrk="0" hangingPunct="1">
              <a:lnSpc>
                <a:spcPct val="100000"/>
              </a:lnSpc>
              <a:spcBef>
                <a:spcPts val="600"/>
              </a:spcBef>
              <a:buClr>
                <a:schemeClr val="accent2"/>
              </a:buClr>
              <a:buFont typeface="Arial" panose="020B0604020202020204" pitchFamily="34" charset="0"/>
              <a:buNone/>
              <a:defRPr lang="en-US" sz="800" b="0" u="sng" kern="1200" dirty="0" smtClean="0">
                <a:solidFill>
                  <a:schemeClr val="bg1"/>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 </a:t>
            </a:r>
          </a:p>
        </p:txBody>
      </p:sp>
      <p:sp>
        <p:nvSpPr>
          <p:cNvPr id="60" name="Text Placeholder 3"/>
          <p:cNvSpPr>
            <a:spLocks noGrp="1"/>
          </p:cNvSpPr>
          <p:nvPr>
            <p:ph type="body" sz="quarter" idx="61" hasCustomPrompt="1"/>
          </p:nvPr>
        </p:nvSpPr>
        <p:spPr>
          <a:xfrm>
            <a:off x="704062" y="4649781"/>
            <a:ext cx="2048669" cy="215444"/>
          </a:xfrm>
        </p:spPr>
        <p:txBody>
          <a:bodyPr wrap="square" lIns="0" tIns="0" rIns="0" bIns="0">
            <a:spAutoFit/>
          </a:bodyPr>
          <a:lstStyle>
            <a:lvl1pPr marL="0" indent="0">
              <a:spcBef>
                <a:spcPts val="0"/>
              </a:spcBef>
              <a:buClr>
                <a:schemeClr val="tx2"/>
              </a:buClr>
              <a:buFont typeface="Arial" panose="020B0604020202020204" pitchFamily="34" charset="0"/>
              <a:buNone/>
              <a:defRPr sz="1400" b="1">
                <a:solidFill>
                  <a:schemeClr val="accent1"/>
                </a:solidFill>
              </a:defRPr>
            </a:lvl1pPr>
          </a:lstStyle>
          <a:p>
            <a:pPr lvl="0"/>
            <a:r>
              <a:rPr lang="en-US"/>
              <a:t>Tempus </a:t>
            </a:r>
            <a:r>
              <a:rPr lang="en-US" err="1"/>
              <a:t>eu</a:t>
            </a:r>
            <a:r>
              <a:rPr lang="en-US"/>
              <a:t> </a:t>
            </a:r>
            <a:r>
              <a:rPr lang="en-US" err="1"/>
              <a:t>orci</a:t>
            </a:r>
            <a:r>
              <a:rPr lang="en-US"/>
              <a:t> in</a:t>
            </a:r>
          </a:p>
        </p:txBody>
      </p:sp>
      <p:sp>
        <p:nvSpPr>
          <p:cNvPr id="61" name="Text Placeholder 3"/>
          <p:cNvSpPr>
            <a:spLocks noGrp="1"/>
          </p:cNvSpPr>
          <p:nvPr>
            <p:ph type="body" sz="quarter" idx="62" hasCustomPrompt="1"/>
          </p:nvPr>
        </p:nvSpPr>
        <p:spPr>
          <a:xfrm>
            <a:off x="704062" y="4944212"/>
            <a:ext cx="2048669" cy="615553"/>
          </a:xfrm>
        </p:spPr>
        <p:txBody>
          <a:bodyPr wrap="square" lIns="0" tIns="0" rIns="0" bIns="0">
            <a:spAutoFit/>
          </a:bodyPr>
          <a:lstStyle>
            <a:lvl1pPr marL="0" indent="0">
              <a:spcBef>
                <a:spcPts val="0"/>
              </a:spcBef>
              <a:buClr>
                <a:schemeClr val="tx2"/>
              </a:buClr>
              <a:buFont typeface="Arial" panose="020B0604020202020204" pitchFamily="34" charset="0"/>
              <a:buNone/>
              <a:defRPr sz="1000" b="0">
                <a:solidFill>
                  <a:schemeClr val="accent1"/>
                </a:solidFill>
              </a:defRPr>
            </a:lvl1pPr>
          </a:lstStyle>
          <a:p>
            <a:pPr lvl="0"/>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endParaRPr lang="en-US"/>
          </a:p>
        </p:txBody>
      </p:sp>
      <p:cxnSp>
        <p:nvCxnSpPr>
          <p:cNvPr id="28"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29" name="Shape 257"/>
          <p:cNvSpPr txBox="1">
            <a:spLocks/>
          </p:cNvSpPr>
          <p:nvPr userDrawn="1"/>
        </p:nvSpPr>
        <p:spPr>
          <a:xfrm>
            <a:off x="8884295" y="6583847"/>
            <a:ext cx="197169" cy="259900"/>
          </a:xfrm>
          <a:prstGeom prst="rect">
            <a:avLst/>
          </a:prstGeom>
          <a:noFill/>
          <a:extLst>
            <a:ext uri="{C572A759-6A51-4108-AA02-DFA0A04FC94B}">
              <ma14:wrappingTextBoxFlag xmlns:ma14="http://schemas.microsoft.com/office/mac/drawingml/2011/main" xmlns=""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Tree>
    <p:extLst>
      <p:ext uri="{BB962C8B-B14F-4D97-AF65-F5344CB8AC3E}">
        <p14:creationId xmlns:p14="http://schemas.microsoft.com/office/powerpoint/2010/main" val="559457472"/>
      </p:ext>
    </p:extLst>
  </p:cSld>
  <p:clrMapOvr>
    <a:masterClrMapping/>
  </p:clrMapOvr>
  <p:extLst mod="1">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_Case Study with Colored image">
    <p:spTree>
      <p:nvGrpSpPr>
        <p:cNvPr id="1" name=""/>
        <p:cNvGrpSpPr/>
        <p:nvPr/>
      </p:nvGrpSpPr>
      <p:grpSpPr>
        <a:xfrm>
          <a:off x="0" y="0"/>
          <a:ext cx="0" cy="0"/>
          <a:chOff x="0" y="0"/>
          <a:chExt cx="0" cy="0"/>
        </a:xfrm>
      </p:grpSpPr>
      <p:sp>
        <p:nvSpPr>
          <p:cNvPr id="28" name="Picture Placeholder 4"/>
          <p:cNvSpPr>
            <a:spLocks noGrp="1"/>
          </p:cNvSpPr>
          <p:nvPr>
            <p:ph type="pic" sz="quarter" idx="36" hasCustomPrompt="1"/>
          </p:nvPr>
        </p:nvSpPr>
        <p:spPr>
          <a:xfrm>
            <a:off x="4303721" y="0"/>
            <a:ext cx="3499859" cy="6512984"/>
          </a:xfrm>
        </p:spPr>
        <p:txBody>
          <a:bodyPr/>
          <a:lstStyle>
            <a:lvl1pPr marL="0" marR="0" indent="0" algn="l" defTabSz="457200" rtl="0" eaLnBrk="1" fontAlgn="auto" latinLnBrk="0" hangingPunct="1">
              <a:lnSpc>
                <a:spcPct val="100000"/>
              </a:lnSpc>
              <a:spcBef>
                <a:spcPts val="600"/>
              </a:spcBef>
              <a:spcAft>
                <a:spcPts val="0"/>
              </a:spcAft>
              <a:buClr>
                <a:srgbClr val="00B0F0"/>
              </a:buClr>
              <a:buSzTx/>
              <a:buFont typeface="Wingdings" pitchFamily="2" charset="2"/>
              <a:buNone/>
              <a:tabLst/>
              <a:defRPr sz="1600"/>
            </a:lvl1pPr>
          </a:lstStyle>
          <a:p>
            <a:pPr marL="0" marR="0" lvl="0" indent="0" algn="l" defTabSz="457200" rtl="0" eaLnBrk="1" fontAlgn="auto" latinLnBrk="0" hangingPunct="1">
              <a:lnSpc>
                <a:spcPct val="100000"/>
              </a:lnSpc>
              <a:spcBef>
                <a:spcPts val="600"/>
              </a:spcBef>
              <a:spcAft>
                <a:spcPts val="0"/>
              </a:spcAft>
              <a:buClr>
                <a:srgbClr val="00B0F0"/>
              </a:buClr>
              <a:buSzTx/>
              <a:buFont typeface="Wingdings" pitchFamily="2" charset="2"/>
              <a:buNone/>
              <a:tabLst/>
              <a:defRPr/>
            </a:pPr>
            <a:r>
              <a:rPr lang="en-US"/>
              <a:t>Click here to </a:t>
            </a:r>
            <a:br>
              <a:rPr lang="en-US"/>
            </a:br>
            <a:r>
              <a:rPr lang="en-US"/>
              <a:t>add Color Image</a:t>
            </a:r>
          </a:p>
        </p:txBody>
      </p:sp>
      <p:sp>
        <p:nvSpPr>
          <p:cNvPr id="25" name="Text Placeholder 5"/>
          <p:cNvSpPr>
            <a:spLocks noGrp="1"/>
          </p:cNvSpPr>
          <p:nvPr>
            <p:ph type="body" sz="quarter" idx="38"/>
          </p:nvPr>
        </p:nvSpPr>
        <p:spPr>
          <a:xfrm>
            <a:off x="6221676" y="1"/>
            <a:ext cx="2921000" cy="6525491"/>
          </a:xfrm>
          <a:solidFill>
            <a:schemeClr val="accent1"/>
          </a:solidFill>
        </p:spPr>
        <p:txBody>
          <a:bodyPr/>
          <a:lstStyle>
            <a:lvl1pPr marL="0" indent="0">
              <a:buNone/>
              <a:defRPr>
                <a:solidFill>
                  <a:schemeClr val="accent1"/>
                </a:solidFill>
              </a:defRPr>
            </a:lvl1pPr>
          </a:lstStyle>
          <a:p>
            <a:pPr lvl="0"/>
            <a:endParaRPr lang="en-US"/>
          </a:p>
        </p:txBody>
      </p:sp>
      <p:sp>
        <p:nvSpPr>
          <p:cNvPr id="47" name="Title 1"/>
          <p:cNvSpPr>
            <a:spLocks noGrp="1"/>
          </p:cNvSpPr>
          <p:nvPr userDrawn="1">
            <p:ph type="ctrTitle" hasCustomPrompt="1"/>
          </p:nvPr>
        </p:nvSpPr>
        <p:spPr>
          <a:xfrm>
            <a:off x="0" y="345080"/>
            <a:ext cx="3200400" cy="1212791"/>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Click to add title</a:t>
            </a:r>
            <a:br>
              <a:rPr lang="en-US"/>
            </a:br>
            <a:r>
              <a:rPr lang="en-US"/>
              <a:t>in two lines</a:t>
            </a:r>
          </a:p>
        </p:txBody>
      </p:sp>
      <p:sp>
        <p:nvSpPr>
          <p:cNvPr id="8" name="Footer Placeholder 4"/>
          <p:cNvSpPr txBox="1">
            <a:spLocks/>
          </p:cNvSpPr>
          <p:nvPr userDrawn="1"/>
        </p:nvSpPr>
        <p:spPr>
          <a:xfrm>
            <a:off x="7137104" y="6639317"/>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7"/>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7"/>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51"/>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16" name="Text Placeholder 2"/>
          <p:cNvSpPr>
            <a:spLocks noGrp="1"/>
          </p:cNvSpPr>
          <p:nvPr userDrawn="1">
            <p:ph type="body" sz="quarter" idx="12" hasCustomPrompt="1"/>
          </p:nvPr>
        </p:nvSpPr>
        <p:spPr>
          <a:xfrm>
            <a:off x="203207"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sp>
        <p:nvSpPr>
          <p:cNvPr id="24" name="Text Placeholder 38"/>
          <p:cNvSpPr>
            <a:spLocks noGrp="1"/>
          </p:cNvSpPr>
          <p:nvPr>
            <p:ph type="body" sz="quarter" idx="15" hasCustomPrompt="1"/>
          </p:nvPr>
        </p:nvSpPr>
        <p:spPr>
          <a:xfrm>
            <a:off x="203199" y="2975036"/>
            <a:ext cx="337820" cy="449240"/>
          </a:xfrm>
          <a:prstGeom prst="ellipse">
            <a:avLst/>
          </a:prstGeom>
          <a:solidFill>
            <a:schemeClr val="tx2"/>
          </a:solidFill>
        </p:spPr>
        <p:txBody>
          <a:bodyPr anchor="ctr">
            <a:noAutofit/>
          </a:bodyPr>
          <a:lstStyle>
            <a:lvl1pPr marL="0" indent="0" algn="ctr">
              <a:buFont typeface="Arial" pitchFamily="34" charset="0"/>
              <a:buNone/>
              <a:defRPr sz="1200" b="1">
                <a:solidFill>
                  <a:schemeClr val="bg1"/>
                </a:solidFill>
                <a:latin typeface="+mn-lt"/>
              </a:defRPr>
            </a:lvl1pPr>
            <a:lvl2pPr>
              <a:buNone/>
              <a:defRPr/>
            </a:lvl2pPr>
            <a:lvl3pPr>
              <a:buNone/>
              <a:defRPr/>
            </a:lvl3pPr>
            <a:lvl4pPr>
              <a:buNone/>
              <a:defRPr/>
            </a:lvl4pPr>
            <a:lvl5pPr>
              <a:buNone/>
              <a:defRPr/>
            </a:lvl5pPr>
          </a:lstStyle>
          <a:p>
            <a:pPr lvl="0"/>
            <a:r>
              <a:rPr lang="en-US"/>
              <a:t>  </a:t>
            </a:r>
          </a:p>
        </p:txBody>
      </p:sp>
      <p:sp>
        <p:nvSpPr>
          <p:cNvPr id="27" name="Text Placeholder 2"/>
          <p:cNvSpPr>
            <a:spLocks noGrp="1"/>
          </p:cNvSpPr>
          <p:nvPr>
            <p:ph type="body" sz="quarter" idx="11" hasCustomPrompt="1"/>
          </p:nvPr>
        </p:nvSpPr>
        <p:spPr>
          <a:xfrm>
            <a:off x="579281" y="3329224"/>
            <a:ext cx="3310548" cy="669841"/>
          </a:xfrm>
        </p:spPr>
        <p:txBody>
          <a:bodyPr tIns="0"/>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pt-BR"/>
              <a:t>Tempus eu orci in, consectetur congue felis. Donec ut augue et sapien mattis scelerisque. Curabitur eget nunc vitae orci commodo accumsan. </a:t>
            </a:r>
          </a:p>
        </p:txBody>
      </p:sp>
      <p:sp>
        <p:nvSpPr>
          <p:cNvPr id="48" name="Text Placeholder 2"/>
          <p:cNvSpPr>
            <a:spLocks noGrp="1"/>
          </p:cNvSpPr>
          <p:nvPr>
            <p:ph type="body" sz="quarter" idx="10" hasCustomPrompt="1"/>
          </p:nvPr>
        </p:nvSpPr>
        <p:spPr>
          <a:xfrm>
            <a:off x="203199" y="1727204"/>
            <a:ext cx="3686630" cy="914401"/>
          </a:xfrm>
        </p:spPr>
        <p:txBody>
          <a:bodyPr/>
          <a:lstStyle>
            <a:lvl1pPr marL="0" indent="0" algn="l" defTabSz="1828800" rtl="0" eaLnBrk="1" latinLnBrk="0" hangingPunct="1">
              <a:lnSpc>
                <a:spcPct val="90000"/>
              </a:lnSpc>
              <a:spcBef>
                <a:spcPts val="20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p:txBody>
      </p:sp>
      <p:sp>
        <p:nvSpPr>
          <p:cNvPr id="49" name="Text Placeholder 2"/>
          <p:cNvSpPr>
            <a:spLocks noGrp="1"/>
          </p:cNvSpPr>
          <p:nvPr>
            <p:ph type="body" sz="quarter" idx="25" hasCustomPrompt="1"/>
          </p:nvPr>
        </p:nvSpPr>
        <p:spPr>
          <a:xfrm>
            <a:off x="579281" y="3041350"/>
            <a:ext cx="3310548" cy="243417"/>
          </a:xfrm>
        </p:spPr>
        <p:txBody>
          <a:bodyPr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12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Business Context</a:t>
            </a:r>
          </a:p>
        </p:txBody>
      </p:sp>
      <p:sp>
        <p:nvSpPr>
          <p:cNvPr id="26" name="Text Placeholder 38"/>
          <p:cNvSpPr>
            <a:spLocks noGrp="1"/>
          </p:cNvSpPr>
          <p:nvPr>
            <p:ph type="body" sz="quarter" idx="27" hasCustomPrompt="1"/>
          </p:nvPr>
        </p:nvSpPr>
        <p:spPr>
          <a:xfrm>
            <a:off x="203199" y="4206952"/>
            <a:ext cx="337820" cy="449240"/>
          </a:xfrm>
          <a:prstGeom prst="ellipse">
            <a:avLst/>
          </a:prstGeom>
          <a:solidFill>
            <a:schemeClr val="tx2"/>
          </a:solidFill>
        </p:spPr>
        <p:txBody>
          <a:bodyPr anchor="ctr">
            <a:noAutofit/>
          </a:bodyPr>
          <a:lstStyle>
            <a:lvl1pPr marL="0" indent="0" algn="ctr">
              <a:buFont typeface="Arial" pitchFamily="34" charset="0"/>
              <a:buNone/>
              <a:defRPr sz="1200" b="1">
                <a:solidFill>
                  <a:schemeClr val="bg1"/>
                </a:solidFill>
                <a:latin typeface="+mn-lt"/>
              </a:defRPr>
            </a:lvl1pPr>
            <a:lvl2pPr>
              <a:buNone/>
              <a:defRPr/>
            </a:lvl2pPr>
            <a:lvl3pPr>
              <a:buNone/>
              <a:defRPr/>
            </a:lvl3pPr>
            <a:lvl4pPr>
              <a:buNone/>
              <a:defRPr/>
            </a:lvl4pPr>
            <a:lvl5pPr>
              <a:buNone/>
              <a:defRPr/>
            </a:lvl5pPr>
          </a:lstStyle>
          <a:p>
            <a:pPr lvl="0"/>
            <a:r>
              <a:rPr lang="en-US"/>
              <a:t>  </a:t>
            </a:r>
          </a:p>
        </p:txBody>
      </p:sp>
      <p:sp>
        <p:nvSpPr>
          <p:cNvPr id="33" name="Text Placeholder 2"/>
          <p:cNvSpPr>
            <a:spLocks noGrp="1"/>
          </p:cNvSpPr>
          <p:nvPr>
            <p:ph type="body" sz="quarter" idx="28" hasCustomPrompt="1"/>
          </p:nvPr>
        </p:nvSpPr>
        <p:spPr>
          <a:xfrm>
            <a:off x="579281" y="4494830"/>
            <a:ext cx="3310548" cy="669841"/>
          </a:xfrm>
        </p:spPr>
        <p:txBody>
          <a:bodyPr tIns="0"/>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pt-BR"/>
              <a:t>Tempus eu orci in, consectetur congue felis. Donec ut augue et sapien mattis scelerisque. Curabitur eget nunc vitae orci commodo accumsan. </a:t>
            </a:r>
          </a:p>
        </p:txBody>
      </p:sp>
      <p:sp>
        <p:nvSpPr>
          <p:cNvPr id="34" name="Text Placeholder 2"/>
          <p:cNvSpPr>
            <a:spLocks noGrp="1"/>
          </p:cNvSpPr>
          <p:nvPr>
            <p:ph type="body" sz="quarter" idx="29" hasCustomPrompt="1"/>
          </p:nvPr>
        </p:nvSpPr>
        <p:spPr>
          <a:xfrm>
            <a:off x="579281" y="4206957"/>
            <a:ext cx="3310548" cy="243417"/>
          </a:xfrm>
        </p:spPr>
        <p:txBody>
          <a:bodyPr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12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Solution Approach</a:t>
            </a:r>
          </a:p>
        </p:txBody>
      </p:sp>
      <p:sp>
        <p:nvSpPr>
          <p:cNvPr id="35" name="Text Placeholder 38"/>
          <p:cNvSpPr>
            <a:spLocks noGrp="1"/>
          </p:cNvSpPr>
          <p:nvPr>
            <p:ph type="body" sz="quarter" idx="30" hasCustomPrompt="1"/>
          </p:nvPr>
        </p:nvSpPr>
        <p:spPr>
          <a:xfrm>
            <a:off x="203199" y="5326400"/>
            <a:ext cx="337820" cy="449240"/>
          </a:xfrm>
          <a:prstGeom prst="ellipse">
            <a:avLst/>
          </a:prstGeom>
          <a:solidFill>
            <a:schemeClr val="tx2"/>
          </a:solidFill>
        </p:spPr>
        <p:txBody>
          <a:bodyPr anchor="ctr">
            <a:noAutofit/>
          </a:bodyPr>
          <a:lstStyle>
            <a:lvl1pPr marL="0" indent="0" algn="ctr">
              <a:buFont typeface="Arial" pitchFamily="34" charset="0"/>
              <a:buNone/>
              <a:defRPr sz="1200" b="1">
                <a:solidFill>
                  <a:schemeClr val="bg1"/>
                </a:solidFill>
                <a:latin typeface="+mn-lt"/>
              </a:defRPr>
            </a:lvl1pPr>
            <a:lvl2pPr>
              <a:buNone/>
              <a:defRPr/>
            </a:lvl2pPr>
            <a:lvl3pPr>
              <a:buNone/>
              <a:defRPr/>
            </a:lvl3pPr>
            <a:lvl4pPr>
              <a:buNone/>
              <a:defRPr/>
            </a:lvl4pPr>
            <a:lvl5pPr>
              <a:buNone/>
              <a:defRPr/>
            </a:lvl5pPr>
          </a:lstStyle>
          <a:p>
            <a:pPr lvl="0"/>
            <a:r>
              <a:rPr lang="en-US"/>
              <a:t>  </a:t>
            </a:r>
          </a:p>
        </p:txBody>
      </p:sp>
      <p:sp>
        <p:nvSpPr>
          <p:cNvPr id="36" name="Text Placeholder 2"/>
          <p:cNvSpPr>
            <a:spLocks noGrp="1"/>
          </p:cNvSpPr>
          <p:nvPr>
            <p:ph type="body" sz="quarter" idx="31" hasCustomPrompt="1"/>
          </p:nvPr>
        </p:nvSpPr>
        <p:spPr>
          <a:xfrm>
            <a:off x="579281" y="5663230"/>
            <a:ext cx="3310548" cy="669841"/>
          </a:xfrm>
        </p:spPr>
        <p:txBody>
          <a:bodyPr tIns="0"/>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pt-BR"/>
              <a:t>Tempus eu orci in, consectetur congue felis. Donec ut augue et sapien mattis scelerisque. Curabitur eget nunc vitae orci commodo accumsan. </a:t>
            </a:r>
          </a:p>
        </p:txBody>
      </p:sp>
      <p:sp>
        <p:nvSpPr>
          <p:cNvPr id="37" name="Text Placeholder 2"/>
          <p:cNvSpPr>
            <a:spLocks noGrp="1"/>
          </p:cNvSpPr>
          <p:nvPr>
            <p:ph type="body" sz="quarter" idx="32" hasCustomPrompt="1"/>
          </p:nvPr>
        </p:nvSpPr>
        <p:spPr>
          <a:xfrm>
            <a:off x="579281" y="5375357"/>
            <a:ext cx="3310548" cy="243417"/>
          </a:xfrm>
        </p:spPr>
        <p:txBody>
          <a:bodyPr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12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Business Context</a:t>
            </a:r>
          </a:p>
        </p:txBody>
      </p:sp>
      <p:sp>
        <p:nvSpPr>
          <p:cNvPr id="30" name="Shape 257"/>
          <p:cNvSpPr txBox="1">
            <a:spLocks/>
          </p:cNvSpPr>
          <p:nvPr userDrawn="1"/>
        </p:nvSpPr>
        <p:spPr>
          <a:xfrm>
            <a:off x="8884295" y="6583847"/>
            <a:ext cx="197169" cy="259900"/>
          </a:xfrm>
          <a:prstGeom prst="rect">
            <a:avLst/>
          </a:prstGeom>
          <a:noFill/>
          <a:extLst>
            <a:ext uri="{C572A759-6A51-4108-AA02-DFA0A04FC94B}">
              <ma14:wrappingTextBoxFlag xmlns:ma14="http://schemas.microsoft.com/office/mac/drawingml/2011/main" xmlns=""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
        <p:nvSpPr>
          <p:cNvPr id="38" name="Text Placeholder 2"/>
          <p:cNvSpPr>
            <a:spLocks noGrp="1"/>
          </p:cNvSpPr>
          <p:nvPr>
            <p:ph type="body" sz="quarter" idx="33" hasCustomPrompt="1"/>
          </p:nvPr>
        </p:nvSpPr>
        <p:spPr>
          <a:xfrm>
            <a:off x="6498663" y="1241459"/>
            <a:ext cx="2400140" cy="4175520"/>
          </a:xfrm>
        </p:spPr>
        <p:txBody>
          <a:bodyPr tIns="0"/>
          <a:lstStyle>
            <a:lvl1pPr marL="171450" indent="-171450" algn="l" defTabSz="1828800" rtl="0" eaLnBrk="1" latinLnBrk="0" hangingPunct="1">
              <a:lnSpc>
                <a:spcPct val="100000"/>
              </a:lnSpc>
              <a:spcBef>
                <a:spcPts val="0"/>
              </a:spcBef>
              <a:spcAft>
                <a:spcPts val="800"/>
              </a:spcAft>
              <a:buFont typeface="Arial" panose="020B0604020202020204" pitchFamily="34" charset="0"/>
              <a:buChar char="•"/>
              <a:defRPr lang="en-US" sz="700" b="0" kern="1200" dirty="0" smtClean="0">
                <a:solidFill>
                  <a:schemeClr val="bg1"/>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pt-BR"/>
              <a:t>Side notes</a:t>
            </a:r>
            <a:br>
              <a:rPr lang="pt-BR"/>
            </a:br>
            <a:r>
              <a:rPr lang="pt-BR"/>
              <a:t>Tempus eu orci in, consectetur congue felis. Donec ut augue et sapien mattis scelerisque. Curabitur eget nunc vitae orci commodo accumsan. </a:t>
            </a:r>
          </a:p>
          <a:p>
            <a:pPr lvl="0"/>
            <a:r>
              <a:rPr lang="pt-BR"/>
              <a:t>Side notes</a:t>
            </a:r>
            <a:br>
              <a:rPr lang="pt-BR"/>
            </a:br>
            <a:r>
              <a:rPr lang="pt-BR"/>
              <a:t>Tempus eu orci in, consectetur congue felis. Donec ut augue et sapien mattis scelerisque. Curabitur eget nunc vitae orci commodo accumsan. </a:t>
            </a:r>
          </a:p>
          <a:p>
            <a:pPr lvl="0"/>
            <a:r>
              <a:rPr lang="pt-BR"/>
              <a:t>Side notes</a:t>
            </a:r>
            <a:br>
              <a:rPr lang="pt-BR"/>
            </a:br>
            <a:r>
              <a:rPr lang="pt-BR"/>
              <a:t>Tempus eu orci in, consectetur congue felis. Donec ut augue et sapien mattis scelerisque. Curabitur eget nunc vitae orci commodo accumsan. </a:t>
            </a:r>
          </a:p>
          <a:p>
            <a:pPr lvl="0"/>
            <a:r>
              <a:rPr lang="pt-BR"/>
              <a:t>Side notes</a:t>
            </a:r>
            <a:br>
              <a:rPr lang="pt-BR"/>
            </a:br>
            <a:r>
              <a:rPr lang="pt-BR"/>
              <a:t>Tempus eu orci in, consectetur congue felis. Donec ut augue et sapien mattis scelerisque. Curabitur eget nunc vitae orci commodo accumsan. </a:t>
            </a:r>
          </a:p>
          <a:p>
            <a:pPr lvl="0"/>
            <a:r>
              <a:rPr lang="pt-BR"/>
              <a:t>Side notes</a:t>
            </a:r>
            <a:br>
              <a:rPr lang="pt-BR"/>
            </a:br>
            <a:r>
              <a:rPr lang="pt-BR"/>
              <a:t>Tempus eu orci in, consectetur congue felis. Donec ut augue et sapien mattis scelerisque. Curabitur eget nunc vitae orci commodo accumsan. </a:t>
            </a:r>
          </a:p>
          <a:p>
            <a:pPr lvl="0"/>
            <a:r>
              <a:rPr lang="pt-BR"/>
              <a:t>Side notes</a:t>
            </a:r>
            <a:br>
              <a:rPr lang="pt-BR"/>
            </a:br>
            <a:r>
              <a:rPr lang="pt-BR"/>
              <a:t>Tempus eu orci in, consectetur congue felis. Donec ut augue et sapien mattis scelerisque. Curabitur eget nunc vitae orci commodo accumsan. </a:t>
            </a:r>
          </a:p>
        </p:txBody>
      </p:sp>
      <p:sp>
        <p:nvSpPr>
          <p:cNvPr id="39" name="Text Placeholder 2"/>
          <p:cNvSpPr>
            <a:spLocks noGrp="1"/>
          </p:cNvSpPr>
          <p:nvPr>
            <p:ph type="body" sz="quarter" idx="34" hasCustomPrompt="1"/>
          </p:nvPr>
        </p:nvSpPr>
        <p:spPr>
          <a:xfrm>
            <a:off x="6498663" y="885857"/>
            <a:ext cx="2400140" cy="243417"/>
          </a:xfrm>
        </p:spPr>
        <p:txBody>
          <a:bodyPr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1200" b="1" kern="1200" dirty="0" smtClean="0">
                <a:solidFill>
                  <a:schemeClr val="bg1"/>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Value Wipro brings</a:t>
            </a:r>
          </a:p>
        </p:txBody>
      </p:sp>
      <p:sp>
        <p:nvSpPr>
          <p:cNvPr id="3" name="Media Placeholder 2"/>
          <p:cNvSpPr>
            <a:spLocks noGrp="1"/>
          </p:cNvSpPr>
          <p:nvPr>
            <p:ph type="media" sz="quarter" idx="35" hasCustomPrompt="1"/>
          </p:nvPr>
        </p:nvSpPr>
        <p:spPr>
          <a:xfrm>
            <a:off x="6498670" y="5504349"/>
            <a:ext cx="652955" cy="867992"/>
          </a:xfrm>
          <a:prstGeom prst="ellipse">
            <a:avLst/>
          </a:prstGeom>
          <a:noFill/>
        </p:spPr>
        <p:txBody>
          <a:bodyPr/>
          <a:lstStyle>
            <a:lvl1pPr marL="0" indent="0" algn="ctr">
              <a:buFontTx/>
              <a:buNone/>
              <a:defRPr sz="1000"/>
            </a:lvl1pPr>
          </a:lstStyle>
          <a:p>
            <a:r>
              <a:rPr lang="en-US"/>
              <a:t>View video</a:t>
            </a:r>
          </a:p>
        </p:txBody>
      </p:sp>
      <p:cxnSp>
        <p:nvCxnSpPr>
          <p:cNvPr id="29"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2171922"/>
      </p:ext>
    </p:extLst>
  </p:cSld>
  <p:clrMapOvr>
    <a:masterClrMapping/>
  </p:clrMapOvr>
  <p:extLst mod="1">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_Team Structure">
    <p:spTree>
      <p:nvGrpSpPr>
        <p:cNvPr id="1" name=""/>
        <p:cNvGrpSpPr/>
        <p:nvPr/>
      </p:nvGrpSpPr>
      <p:grpSpPr>
        <a:xfrm>
          <a:off x="0" y="0"/>
          <a:ext cx="0" cy="0"/>
          <a:chOff x="0" y="0"/>
          <a:chExt cx="0" cy="0"/>
        </a:xfrm>
      </p:grpSpPr>
      <p:sp>
        <p:nvSpPr>
          <p:cNvPr id="47" name="Title 1"/>
          <p:cNvSpPr>
            <a:spLocks noGrp="1"/>
          </p:cNvSpPr>
          <p:nvPr>
            <p:ph type="ctrTitle" hasCustomPrompt="1"/>
          </p:nvPr>
        </p:nvSpPr>
        <p:spPr>
          <a:xfrm>
            <a:off x="0" y="345079"/>
            <a:ext cx="3200400" cy="721724"/>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Team Structure</a:t>
            </a:r>
          </a:p>
        </p:txBody>
      </p:sp>
      <p:sp>
        <p:nvSpPr>
          <p:cNvPr id="16" name="Text Placeholder 2"/>
          <p:cNvSpPr>
            <a:spLocks noGrp="1"/>
          </p:cNvSpPr>
          <p:nvPr>
            <p:ph type="body" sz="quarter" idx="12" hasCustomPrompt="1"/>
          </p:nvPr>
        </p:nvSpPr>
        <p:spPr>
          <a:xfrm>
            <a:off x="203207"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sp>
        <p:nvSpPr>
          <p:cNvPr id="21" name="Picture Placeholder 9"/>
          <p:cNvSpPr>
            <a:spLocks noGrp="1"/>
          </p:cNvSpPr>
          <p:nvPr>
            <p:ph type="pic" sz="quarter" idx="13" hasCustomPrompt="1"/>
          </p:nvPr>
        </p:nvSpPr>
        <p:spPr>
          <a:xfrm>
            <a:off x="382322" y="1450961"/>
            <a:ext cx="838200" cy="1117600"/>
          </a:xfrm>
          <a:prstGeom prst="ellipse">
            <a:avLst/>
          </a:prstGeom>
          <a:noFill/>
        </p:spPr>
        <p:txBody>
          <a:bodyPr anchor="ctr">
            <a:noAutofit/>
          </a:bodyPr>
          <a:lstStyle>
            <a:lvl1pPr marL="0" indent="0" algn="ctr">
              <a:buNone/>
              <a:defRPr sz="800" baseline="0">
                <a:solidFill>
                  <a:schemeClr val="accent2"/>
                </a:solidFill>
                <a:latin typeface="+mj-lt"/>
              </a:defRPr>
            </a:lvl1pPr>
          </a:lstStyle>
          <a:p>
            <a:r>
              <a:rPr lang="en-US"/>
              <a:t>Click here to add Color Image</a:t>
            </a:r>
            <a:endParaRPr lang="en-IN"/>
          </a:p>
        </p:txBody>
      </p:sp>
      <p:sp>
        <p:nvSpPr>
          <p:cNvPr id="30" name="Pladsholder til tekst 62"/>
          <p:cNvSpPr>
            <a:spLocks noGrp="1"/>
          </p:cNvSpPr>
          <p:nvPr>
            <p:ph type="body" sz="quarter" idx="30"/>
          </p:nvPr>
        </p:nvSpPr>
        <p:spPr>
          <a:xfrm>
            <a:off x="382322" y="2582941"/>
            <a:ext cx="1727200" cy="307543"/>
          </a:xfrm>
        </p:spPr>
        <p:txBody>
          <a:bodyPr/>
          <a:lstStyle>
            <a:lvl1pPr marL="0" indent="0" algn="l">
              <a:buNone/>
              <a:defRPr sz="1050" b="1">
                <a:solidFill>
                  <a:schemeClr val="accent1"/>
                </a:solidFill>
              </a:defRPr>
            </a:lvl1pPr>
          </a:lstStyle>
          <a:p>
            <a:r>
              <a:rPr lang="en-GB"/>
              <a:t>Name and Last name</a:t>
            </a:r>
          </a:p>
          <a:p>
            <a:endParaRPr lang="en-GB"/>
          </a:p>
        </p:txBody>
      </p:sp>
      <p:sp>
        <p:nvSpPr>
          <p:cNvPr id="31" name="Pladsholder til tekst 63"/>
          <p:cNvSpPr>
            <a:spLocks noGrp="1"/>
          </p:cNvSpPr>
          <p:nvPr>
            <p:ph type="body" sz="quarter" idx="31" hasCustomPrompt="1"/>
          </p:nvPr>
        </p:nvSpPr>
        <p:spPr>
          <a:xfrm>
            <a:off x="382322" y="2918383"/>
            <a:ext cx="1727200" cy="290800"/>
          </a:xfrm>
        </p:spPr>
        <p:txBody>
          <a:bodyPr/>
          <a:lstStyle>
            <a:lvl1pPr marL="0" indent="0" algn="l">
              <a:buNone/>
              <a:defRPr sz="900" b="1">
                <a:solidFill>
                  <a:schemeClr val="accent1"/>
                </a:solidFill>
              </a:defRPr>
            </a:lvl1pPr>
          </a:lstStyle>
          <a:p>
            <a:r>
              <a:rPr lang="en-GB"/>
              <a:t>Designation</a:t>
            </a:r>
          </a:p>
        </p:txBody>
      </p:sp>
      <p:sp>
        <p:nvSpPr>
          <p:cNvPr id="33" name="Picture Placeholder 9"/>
          <p:cNvSpPr>
            <a:spLocks noGrp="1"/>
          </p:cNvSpPr>
          <p:nvPr>
            <p:ph type="pic" sz="quarter" idx="33" hasCustomPrompt="1"/>
          </p:nvPr>
        </p:nvSpPr>
        <p:spPr>
          <a:xfrm>
            <a:off x="2605492" y="1450961"/>
            <a:ext cx="838200" cy="1117600"/>
          </a:xfrm>
          <a:prstGeom prst="ellipse">
            <a:avLst/>
          </a:prstGeom>
          <a:noFill/>
        </p:spPr>
        <p:txBody>
          <a:bodyPr anchor="ctr">
            <a:noAutofit/>
          </a:bodyPr>
          <a:lstStyle>
            <a:lvl1pPr marL="0" indent="0" algn="ctr">
              <a:buNone/>
              <a:defRPr sz="800" baseline="0">
                <a:solidFill>
                  <a:schemeClr val="accent2"/>
                </a:solidFill>
                <a:latin typeface="+mj-lt"/>
              </a:defRPr>
            </a:lvl1pPr>
          </a:lstStyle>
          <a:p>
            <a:r>
              <a:rPr lang="en-US"/>
              <a:t>Click here to add Color Image</a:t>
            </a:r>
            <a:endParaRPr lang="en-IN"/>
          </a:p>
        </p:txBody>
      </p:sp>
      <p:sp>
        <p:nvSpPr>
          <p:cNvPr id="34" name="Pladsholder til tekst 62"/>
          <p:cNvSpPr>
            <a:spLocks noGrp="1"/>
          </p:cNvSpPr>
          <p:nvPr>
            <p:ph type="body" sz="quarter" idx="34"/>
          </p:nvPr>
        </p:nvSpPr>
        <p:spPr>
          <a:xfrm>
            <a:off x="2605492" y="2582941"/>
            <a:ext cx="1727200" cy="307543"/>
          </a:xfrm>
        </p:spPr>
        <p:txBody>
          <a:bodyPr/>
          <a:lstStyle>
            <a:lvl1pPr marL="0" indent="0" algn="l">
              <a:buNone/>
              <a:defRPr sz="1050" b="1">
                <a:solidFill>
                  <a:schemeClr val="accent1"/>
                </a:solidFill>
              </a:defRPr>
            </a:lvl1pPr>
          </a:lstStyle>
          <a:p>
            <a:r>
              <a:rPr lang="en-GB"/>
              <a:t>Name and Last name</a:t>
            </a:r>
          </a:p>
          <a:p>
            <a:endParaRPr lang="en-GB"/>
          </a:p>
        </p:txBody>
      </p:sp>
      <p:sp>
        <p:nvSpPr>
          <p:cNvPr id="35" name="Pladsholder til tekst 63"/>
          <p:cNvSpPr>
            <a:spLocks noGrp="1"/>
          </p:cNvSpPr>
          <p:nvPr>
            <p:ph type="body" sz="quarter" idx="35" hasCustomPrompt="1"/>
          </p:nvPr>
        </p:nvSpPr>
        <p:spPr>
          <a:xfrm>
            <a:off x="2605492" y="2918383"/>
            <a:ext cx="1727200" cy="290800"/>
          </a:xfrm>
        </p:spPr>
        <p:txBody>
          <a:bodyPr/>
          <a:lstStyle>
            <a:lvl1pPr marL="0" indent="0" algn="l">
              <a:buNone/>
              <a:defRPr sz="900" b="1">
                <a:solidFill>
                  <a:schemeClr val="accent1"/>
                </a:solidFill>
              </a:defRPr>
            </a:lvl1pPr>
          </a:lstStyle>
          <a:p>
            <a:r>
              <a:rPr lang="en-GB"/>
              <a:t>Designation</a:t>
            </a:r>
          </a:p>
        </p:txBody>
      </p:sp>
      <p:sp>
        <p:nvSpPr>
          <p:cNvPr id="37" name="Picture Placeholder 9"/>
          <p:cNvSpPr>
            <a:spLocks noGrp="1"/>
          </p:cNvSpPr>
          <p:nvPr>
            <p:ph type="pic" sz="quarter" idx="37" hasCustomPrompt="1"/>
          </p:nvPr>
        </p:nvSpPr>
        <p:spPr>
          <a:xfrm>
            <a:off x="4828662" y="1450961"/>
            <a:ext cx="838200" cy="1117600"/>
          </a:xfrm>
          <a:prstGeom prst="ellipse">
            <a:avLst/>
          </a:prstGeom>
          <a:noFill/>
        </p:spPr>
        <p:txBody>
          <a:bodyPr anchor="ctr">
            <a:noAutofit/>
          </a:bodyPr>
          <a:lstStyle>
            <a:lvl1pPr marL="0" indent="0" algn="ctr">
              <a:buNone/>
              <a:defRPr sz="800" baseline="0">
                <a:solidFill>
                  <a:schemeClr val="accent2"/>
                </a:solidFill>
                <a:latin typeface="+mj-lt"/>
              </a:defRPr>
            </a:lvl1pPr>
          </a:lstStyle>
          <a:p>
            <a:r>
              <a:rPr lang="en-US"/>
              <a:t>Click here to add Color Image</a:t>
            </a:r>
            <a:endParaRPr lang="en-IN"/>
          </a:p>
        </p:txBody>
      </p:sp>
      <p:sp>
        <p:nvSpPr>
          <p:cNvPr id="38" name="Pladsholder til tekst 62"/>
          <p:cNvSpPr>
            <a:spLocks noGrp="1"/>
          </p:cNvSpPr>
          <p:nvPr>
            <p:ph type="body" sz="quarter" idx="38"/>
          </p:nvPr>
        </p:nvSpPr>
        <p:spPr>
          <a:xfrm>
            <a:off x="4828662" y="2582941"/>
            <a:ext cx="1727200" cy="307543"/>
          </a:xfrm>
        </p:spPr>
        <p:txBody>
          <a:bodyPr/>
          <a:lstStyle>
            <a:lvl1pPr marL="0" indent="0" algn="l">
              <a:buNone/>
              <a:defRPr sz="1050" b="1">
                <a:solidFill>
                  <a:schemeClr val="accent1"/>
                </a:solidFill>
              </a:defRPr>
            </a:lvl1pPr>
          </a:lstStyle>
          <a:p>
            <a:r>
              <a:rPr lang="en-GB"/>
              <a:t>Name and Last name</a:t>
            </a:r>
          </a:p>
          <a:p>
            <a:endParaRPr lang="en-GB"/>
          </a:p>
        </p:txBody>
      </p:sp>
      <p:sp>
        <p:nvSpPr>
          <p:cNvPr id="39" name="Pladsholder til tekst 63"/>
          <p:cNvSpPr>
            <a:spLocks noGrp="1"/>
          </p:cNvSpPr>
          <p:nvPr>
            <p:ph type="body" sz="quarter" idx="39" hasCustomPrompt="1"/>
          </p:nvPr>
        </p:nvSpPr>
        <p:spPr>
          <a:xfrm>
            <a:off x="4828662" y="2918383"/>
            <a:ext cx="1727200" cy="290800"/>
          </a:xfrm>
        </p:spPr>
        <p:txBody>
          <a:bodyPr/>
          <a:lstStyle>
            <a:lvl1pPr marL="0" indent="0" algn="l">
              <a:buNone/>
              <a:defRPr sz="900" b="1">
                <a:solidFill>
                  <a:schemeClr val="accent1"/>
                </a:solidFill>
              </a:defRPr>
            </a:lvl1pPr>
          </a:lstStyle>
          <a:p>
            <a:r>
              <a:rPr lang="en-GB"/>
              <a:t>Designation</a:t>
            </a:r>
          </a:p>
        </p:txBody>
      </p:sp>
      <p:sp>
        <p:nvSpPr>
          <p:cNvPr id="41" name="Picture Placeholder 9"/>
          <p:cNvSpPr>
            <a:spLocks noGrp="1"/>
          </p:cNvSpPr>
          <p:nvPr>
            <p:ph type="pic" sz="quarter" idx="41" hasCustomPrompt="1"/>
          </p:nvPr>
        </p:nvSpPr>
        <p:spPr>
          <a:xfrm>
            <a:off x="7051832" y="1450961"/>
            <a:ext cx="838200" cy="1117600"/>
          </a:xfrm>
          <a:prstGeom prst="ellipse">
            <a:avLst/>
          </a:prstGeom>
          <a:noFill/>
        </p:spPr>
        <p:txBody>
          <a:bodyPr anchor="ctr">
            <a:noAutofit/>
          </a:bodyPr>
          <a:lstStyle>
            <a:lvl1pPr marL="0" indent="0" algn="ctr">
              <a:buNone/>
              <a:defRPr sz="800" baseline="0">
                <a:solidFill>
                  <a:schemeClr val="accent2"/>
                </a:solidFill>
                <a:latin typeface="+mj-lt"/>
              </a:defRPr>
            </a:lvl1pPr>
          </a:lstStyle>
          <a:p>
            <a:r>
              <a:rPr lang="en-US"/>
              <a:t>Click here to add Color Image</a:t>
            </a:r>
            <a:endParaRPr lang="en-IN"/>
          </a:p>
        </p:txBody>
      </p:sp>
      <p:sp>
        <p:nvSpPr>
          <p:cNvPr id="42" name="Pladsholder til tekst 62"/>
          <p:cNvSpPr>
            <a:spLocks noGrp="1"/>
          </p:cNvSpPr>
          <p:nvPr>
            <p:ph type="body" sz="quarter" idx="42"/>
          </p:nvPr>
        </p:nvSpPr>
        <p:spPr>
          <a:xfrm>
            <a:off x="7051832" y="2582941"/>
            <a:ext cx="1727200" cy="307543"/>
          </a:xfrm>
        </p:spPr>
        <p:txBody>
          <a:bodyPr/>
          <a:lstStyle>
            <a:lvl1pPr marL="0" indent="0" algn="l">
              <a:buNone/>
              <a:defRPr sz="1050" b="1">
                <a:solidFill>
                  <a:schemeClr val="accent1"/>
                </a:solidFill>
              </a:defRPr>
            </a:lvl1pPr>
          </a:lstStyle>
          <a:p>
            <a:r>
              <a:rPr lang="en-GB"/>
              <a:t>Name and Last name</a:t>
            </a:r>
          </a:p>
          <a:p>
            <a:endParaRPr lang="en-GB"/>
          </a:p>
        </p:txBody>
      </p:sp>
      <p:sp>
        <p:nvSpPr>
          <p:cNvPr id="43" name="Pladsholder til tekst 63"/>
          <p:cNvSpPr>
            <a:spLocks noGrp="1"/>
          </p:cNvSpPr>
          <p:nvPr>
            <p:ph type="body" sz="quarter" idx="43" hasCustomPrompt="1"/>
          </p:nvPr>
        </p:nvSpPr>
        <p:spPr>
          <a:xfrm>
            <a:off x="7051832" y="2918383"/>
            <a:ext cx="1727200" cy="290800"/>
          </a:xfrm>
        </p:spPr>
        <p:txBody>
          <a:bodyPr/>
          <a:lstStyle>
            <a:lvl1pPr marL="0" indent="0" algn="l">
              <a:buNone/>
              <a:defRPr sz="900" b="1">
                <a:solidFill>
                  <a:schemeClr val="accent1"/>
                </a:solidFill>
              </a:defRPr>
            </a:lvl1pPr>
          </a:lstStyle>
          <a:p>
            <a:r>
              <a:rPr lang="en-GB"/>
              <a:t>Designation</a:t>
            </a:r>
          </a:p>
        </p:txBody>
      </p:sp>
      <p:sp>
        <p:nvSpPr>
          <p:cNvPr id="62" name="Picture Placeholder 9"/>
          <p:cNvSpPr>
            <a:spLocks noGrp="1"/>
          </p:cNvSpPr>
          <p:nvPr>
            <p:ph type="pic" sz="quarter" idx="45" hasCustomPrompt="1"/>
          </p:nvPr>
        </p:nvSpPr>
        <p:spPr>
          <a:xfrm>
            <a:off x="382322" y="4044180"/>
            <a:ext cx="838200" cy="1117600"/>
          </a:xfrm>
          <a:prstGeom prst="ellipse">
            <a:avLst/>
          </a:prstGeom>
          <a:noFill/>
        </p:spPr>
        <p:txBody>
          <a:bodyPr anchor="ctr">
            <a:noAutofit/>
          </a:bodyPr>
          <a:lstStyle>
            <a:lvl1pPr marL="0" indent="0" algn="ctr">
              <a:buNone/>
              <a:defRPr sz="800" baseline="0">
                <a:solidFill>
                  <a:schemeClr val="accent2"/>
                </a:solidFill>
                <a:latin typeface="+mj-lt"/>
              </a:defRPr>
            </a:lvl1pPr>
          </a:lstStyle>
          <a:p>
            <a:r>
              <a:rPr lang="en-US"/>
              <a:t>Click here to add Color Image</a:t>
            </a:r>
            <a:endParaRPr lang="en-IN"/>
          </a:p>
        </p:txBody>
      </p:sp>
      <p:sp>
        <p:nvSpPr>
          <p:cNvPr id="63" name="Pladsholder til tekst 62"/>
          <p:cNvSpPr>
            <a:spLocks noGrp="1"/>
          </p:cNvSpPr>
          <p:nvPr>
            <p:ph type="body" sz="quarter" idx="46"/>
          </p:nvPr>
        </p:nvSpPr>
        <p:spPr>
          <a:xfrm>
            <a:off x="382322" y="5176159"/>
            <a:ext cx="1727200" cy="307543"/>
          </a:xfrm>
        </p:spPr>
        <p:txBody>
          <a:bodyPr/>
          <a:lstStyle>
            <a:lvl1pPr marL="0" indent="0" algn="l">
              <a:buNone/>
              <a:defRPr sz="1050" b="1">
                <a:solidFill>
                  <a:schemeClr val="accent1"/>
                </a:solidFill>
              </a:defRPr>
            </a:lvl1pPr>
          </a:lstStyle>
          <a:p>
            <a:r>
              <a:rPr lang="en-GB"/>
              <a:t>Name and Last name</a:t>
            </a:r>
          </a:p>
          <a:p>
            <a:endParaRPr lang="en-GB"/>
          </a:p>
        </p:txBody>
      </p:sp>
      <p:sp>
        <p:nvSpPr>
          <p:cNvPr id="64" name="Pladsholder til tekst 63"/>
          <p:cNvSpPr>
            <a:spLocks noGrp="1"/>
          </p:cNvSpPr>
          <p:nvPr>
            <p:ph type="body" sz="quarter" idx="47" hasCustomPrompt="1"/>
          </p:nvPr>
        </p:nvSpPr>
        <p:spPr>
          <a:xfrm>
            <a:off x="382322" y="5511601"/>
            <a:ext cx="1727200" cy="290800"/>
          </a:xfrm>
        </p:spPr>
        <p:txBody>
          <a:bodyPr/>
          <a:lstStyle>
            <a:lvl1pPr marL="0" indent="0" algn="l">
              <a:buNone/>
              <a:defRPr sz="900" b="1">
                <a:solidFill>
                  <a:schemeClr val="accent1"/>
                </a:solidFill>
              </a:defRPr>
            </a:lvl1pPr>
          </a:lstStyle>
          <a:p>
            <a:r>
              <a:rPr lang="en-GB"/>
              <a:t>Designation</a:t>
            </a:r>
          </a:p>
        </p:txBody>
      </p:sp>
      <p:sp>
        <p:nvSpPr>
          <p:cNvPr id="66" name="Picture Placeholder 9"/>
          <p:cNvSpPr>
            <a:spLocks noGrp="1"/>
          </p:cNvSpPr>
          <p:nvPr>
            <p:ph type="pic" sz="quarter" idx="49" hasCustomPrompt="1"/>
          </p:nvPr>
        </p:nvSpPr>
        <p:spPr>
          <a:xfrm>
            <a:off x="2605492" y="4044180"/>
            <a:ext cx="838200" cy="1117600"/>
          </a:xfrm>
          <a:prstGeom prst="ellipse">
            <a:avLst/>
          </a:prstGeom>
          <a:noFill/>
        </p:spPr>
        <p:txBody>
          <a:bodyPr anchor="ctr">
            <a:noAutofit/>
          </a:bodyPr>
          <a:lstStyle>
            <a:lvl1pPr marL="0" indent="0" algn="ctr">
              <a:buNone/>
              <a:defRPr sz="800" baseline="0">
                <a:solidFill>
                  <a:schemeClr val="accent2"/>
                </a:solidFill>
                <a:latin typeface="+mj-lt"/>
              </a:defRPr>
            </a:lvl1pPr>
          </a:lstStyle>
          <a:p>
            <a:r>
              <a:rPr lang="en-US"/>
              <a:t>Click here to add Color Image</a:t>
            </a:r>
            <a:endParaRPr lang="en-IN"/>
          </a:p>
        </p:txBody>
      </p:sp>
      <p:sp>
        <p:nvSpPr>
          <p:cNvPr id="67" name="Pladsholder til tekst 62"/>
          <p:cNvSpPr>
            <a:spLocks noGrp="1"/>
          </p:cNvSpPr>
          <p:nvPr>
            <p:ph type="body" sz="quarter" idx="50"/>
          </p:nvPr>
        </p:nvSpPr>
        <p:spPr>
          <a:xfrm>
            <a:off x="2605492" y="5176159"/>
            <a:ext cx="1727200" cy="307543"/>
          </a:xfrm>
        </p:spPr>
        <p:txBody>
          <a:bodyPr/>
          <a:lstStyle>
            <a:lvl1pPr marL="0" indent="0" algn="l">
              <a:buNone/>
              <a:defRPr sz="1050" b="1">
                <a:solidFill>
                  <a:schemeClr val="accent1"/>
                </a:solidFill>
              </a:defRPr>
            </a:lvl1pPr>
          </a:lstStyle>
          <a:p>
            <a:r>
              <a:rPr lang="en-GB"/>
              <a:t>Name and Last name</a:t>
            </a:r>
          </a:p>
          <a:p>
            <a:endParaRPr lang="en-GB"/>
          </a:p>
        </p:txBody>
      </p:sp>
      <p:sp>
        <p:nvSpPr>
          <p:cNvPr id="68" name="Pladsholder til tekst 63"/>
          <p:cNvSpPr>
            <a:spLocks noGrp="1"/>
          </p:cNvSpPr>
          <p:nvPr>
            <p:ph type="body" sz="quarter" idx="51" hasCustomPrompt="1"/>
          </p:nvPr>
        </p:nvSpPr>
        <p:spPr>
          <a:xfrm>
            <a:off x="2605492" y="5511601"/>
            <a:ext cx="1727200" cy="290800"/>
          </a:xfrm>
        </p:spPr>
        <p:txBody>
          <a:bodyPr/>
          <a:lstStyle>
            <a:lvl1pPr marL="0" indent="0" algn="l">
              <a:buNone/>
              <a:defRPr sz="900" b="1">
                <a:solidFill>
                  <a:schemeClr val="accent1"/>
                </a:solidFill>
              </a:defRPr>
            </a:lvl1pPr>
          </a:lstStyle>
          <a:p>
            <a:r>
              <a:rPr lang="en-GB"/>
              <a:t>Designation</a:t>
            </a:r>
          </a:p>
        </p:txBody>
      </p:sp>
      <p:sp>
        <p:nvSpPr>
          <p:cNvPr id="70" name="Picture Placeholder 9"/>
          <p:cNvSpPr>
            <a:spLocks noGrp="1"/>
          </p:cNvSpPr>
          <p:nvPr>
            <p:ph type="pic" sz="quarter" idx="53" hasCustomPrompt="1"/>
          </p:nvPr>
        </p:nvSpPr>
        <p:spPr>
          <a:xfrm>
            <a:off x="4828662" y="4044180"/>
            <a:ext cx="838200" cy="1117600"/>
          </a:xfrm>
          <a:prstGeom prst="ellipse">
            <a:avLst/>
          </a:prstGeom>
          <a:noFill/>
        </p:spPr>
        <p:txBody>
          <a:bodyPr anchor="ctr">
            <a:noAutofit/>
          </a:bodyPr>
          <a:lstStyle>
            <a:lvl1pPr marL="0" indent="0" algn="ctr">
              <a:buNone/>
              <a:defRPr sz="800" baseline="0">
                <a:solidFill>
                  <a:schemeClr val="accent2"/>
                </a:solidFill>
                <a:latin typeface="+mj-lt"/>
              </a:defRPr>
            </a:lvl1pPr>
          </a:lstStyle>
          <a:p>
            <a:r>
              <a:rPr lang="en-US"/>
              <a:t>Click here to add Color Image</a:t>
            </a:r>
            <a:endParaRPr lang="en-IN"/>
          </a:p>
        </p:txBody>
      </p:sp>
      <p:sp>
        <p:nvSpPr>
          <p:cNvPr id="71" name="Pladsholder til tekst 62"/>
          <p:cNvSpPr>
            <a:spLocks noGrp="1"/>
          </p:cNvSpPr>
          <p:nvPr>
            <p:ph type="body" sz="quarter" idx="54"/>
          </p:nvPr>
        </p:nvSpPr>
        <p:spPr>
          <a:xfrm>
            <a:off x="4828662" y="5176159"/>
            <a:ext cx="1727200" cy="307543"/>
          </a:xfrm>
        </p:spPr>
        <p:txBody>
          <a:bodyPr/>
          <a:lstStyle>
            <a:lvl1pPr marL="0" indent="0" algn="l">
              <a:buNone/>
              <a:defRPr sz="1050" b="1">
                <a:solidFill>
                  <a:schemeClr val="accent1"/>
                </a:solidFill>
              </a:defRPr>
            </a:lvl1pPr>
          </a:lstStyle>
          <a:p>
            <a:r>
              <a:rPr lang="en-GB"/>
              <a:t>Name and Last name</a:t>
            </a:r>
          </a:p>
          <a:p>
            <a:endParaRPr lang="en-GB"/>
          </a:p>
        </p:txBody>
      </p:sp>
      <p:sp>
        <p:nvSpPr>
          <p:cNvPr id="72" name="Pladsholder til tekst 63"/>
          <p:cNvSpPr>
            <a:spLocks noGrp="1"/>
          </p:cNvSpPr>
          <p:nvPr>
            <p:ph type="body" sz="quarter" idx="55" hasCustomPrompt="1"/>
          </p:nvPr>
        </p:nvSpPr>
        <p:spPr>
          <a:xfrm>
            <a:off x="4828662" y="5511601"/>
            <a:ext cx="1727200" cy="290800"/>
          </a:xfrm>
        </p:spPr>
        <p:txBody>
          <a:bodyPr/>
          <a:lstStyle>
            <a:lvl1pPr marL="0" indent="0" algn="l">
              <a:buNone/>
              <a:defRPr sz="900" b="1">
                <a:solidFill>
                  <a:schemeClr val="accent1"/>
                </a:solidFill>
              </a:defRPr>
            </a:lvl1pPr>
          </a:lstStyle>
          <a:p>
            <a:r>
              <a:rPr lang="en-GB"/>
              <a:t>Designation</a:t>
            </a:r>
          </a:p>
        </p:txBody>
      </p:sp>
      <p:sp>
        <p:nvSpPr>
          <p:cNvPr id="74" name="Picture Placeholder 9"/>
          <p:cNvSpPr>
            <a:spLocks noGrp="1"/>
          </p:cNvSpPr>
          <p:nvPr>
            <p:ph type="pic" sz="quarter" idx="57" hasCustomPrompt="1"/>
          </p:nvPr>
        </p:nvSpPr>
        <p:spPr>
          <a:xfrm>
            <a:off x="7051832" y="4044180"/>
            <a:ext cx="838200" cy="1117600"/>
          </a:xfrm>
          <a:prstGeom prst="ellipse">
            <a:avLst/>
          </a:prstGeom>
          <a:noFill/>
        </p:spPr>
        <p:txBody>
          <a:bodyPr anchor="ctr">
            <a:noAutofit/>
          </a:bodyPr>
          <a:lstStyle>
            <a:lvl1pPr marL="0" indent="0" algn="ctr">
              <a:buNone/>
              <a:defRPr sz="800" baseline="0">
                <a:solidFill>
                  <a:schemeClr val="accent2"/>
                </a:solidFill>
                <a:latin typeface="+mj-lt"/>
              </a:defRPr>
            </a:lvl1pPr>
          </a:lstStyle>
          <a:p>
            <a:r>
              <a:rPr lang="en-US"/>
              <a:t>Click here to add Color Image</a:t>
            </a:r>
            <a:endParaRPr lang="en-IN"/>
          </a:p>
        </p:txBody>
      </p:sp>
      <p:sp>
        <p:nvSpPr>
          <p:cNvPr id="75" name="Pladsholder til tekst 62"/>
          <p:cNvSpPr>
            <a:spLocks noGrp="1"/>
          </p:cNvSpPr>
          <p:nvPr>
            <p:ph type="body" sz="quarter" idx="58"/>
          </p:nvPr>
        </p:nvSpPr>
        <p:spPr>
          <a:xfrm>
            <a:off x="7051832" y="5176159"/>
            <a:ext cx="1727200" cy="307543"/>
          </a:xfrm>
        </p:spPr>
        <p:txBody>
          <a:bodyPr/>
          <a:lstStyle>
            <a:lvl1pPr marL="0" indent="0" algn="l">
              <a:buNone/>
              <a:defRPr sz="1050" b="1">
                <a:solidFill>
                  <a:schemeClr val="accent1"/>
                </a:solidFill>
              </a:defRPr>
            </a:lvl1pPr>
          </a:lstStyle>
          <a:p>
            <a:r>
              <a:rPr lang="en-GB"/>
              <a:t>Name and Last name</a:t>
            </a:r>
          </a:p>
          <a:p>
            <a:endParaRPr lang="en-GB"/>
          </a:p>
        </p:txBody>
      </p:sp>
      <p:sp>
        <p:nvSpPr>
          <p:cNvPr id="76" name="Pladsholder til tekst 63"/>
          <p:cNvSpPr>
            <a:spLocks noGrp="1"/>
          </p:cNvSpPr>
          <p:nvPr>
            <p:ph type="body" sz="quarter" idx="59" hasCustomPrompt="1"/>
          </p:nvPr>
        </p:nvSpPr>
        <p:spPr>
          <a:xfrm>
            <a:off x="7051832" y="5511601"/>
            <a:ext cx="1727200" cy="290800"/>
          </a:xfrm>
        </p:spPr>
        <p:txBody>
          <a:bodyPr/>
          <a:lstStyle>
            <a:lvl1pPr marL="0" indent="0" algn="l">
              <a:buNone/>
              <a:defRPr sz="900" b="1">
                <a:solidFill>
                  <a:schemeClr val="accent1"/>
                </a:solidFill>
              </a:defRPr>
            </a:lvl1pPr>
          </a:lstStyle>
          <a:p>
            <a:r>
              <a:rPr lang="en-GB"/>
              <a:t>Designation</a:t>
            </a:r>
          </a:p>
        </p:txBody>
      </p:sp>
      <p:sp>
        <p:nvSpPr>
          <p:cNvPr id="78" name="Footer Placeholder 4"/>
          <p:cNvSpPr txBox="1">
            <a:spLocks/>
          </p:cNvSpPr>
          <p:nvPr userDrawn="1"/>
        </p:nvSpPr>
        <p:spPr>
          <a:xfrm>
            <a:off x="7137104" y="6639317"/>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79" name="Footer Placeholder 4"/>
          <p:cNvSpPr txBox="1">
            <a:spLocks/>
          </p:cNvSpPr>
          <p:nvPr userDrawn="1"/>
        </p:nvSpPr>
        <p:spPr>
          <a:xfrm>
            <a:off x="7786287" y="6639317"/>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80" name="Footer Placeholder 4"/>
          <p:cNvSpPr txBox="1">
            <a:spLocks/>
          </p:cNvSpPr>
          <p:nvPr userDrawn="1"/>
        </p:nvSpPr>
        <p:spPr>
          <a:xfrm>
            <a:off x="8309214" y="6639317"/>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cxnSp>
        <p:nvCxnSpPr>
          <p:cNvPr id="36"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40" name="Shape 257"/>
          <p:cNvSpPr txBox="1">
            <a:spLocks/>
          </p:cNvSpPr>
          <p:nvPr userDrawn="1"/>
        </p:nvSpPr>
        <p:spPr>
          <a:xfrm>
            <a:off x="8884295" y="6583847"/>
            <a:ext cx="197169" cy="259900"/>
          </a:xfrm>
          <a:prstGeom prst="rect">
            <a:avLst/>
          </a:prstGeom>
          <a:noFill/>
          <a:extLst>
            <a:ext uri="{C572A759-6A51-4108-AA02-DFA0A04FC94B}">
              <ma14:wrappingTextBoxFlag xmlns:ma14="http://schemas.microsoft.com/office/mac/drawingml/2011/main" xmlns=""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Tree>
    <p:extLst>
      <p:ext uri="{BB962C8B-B14F-4D97-AF65-F5344CB8AC3E}">
        <p14:creationId xmlns:p14="http://schemas.microsoft.com/office/powerpoint/2010/main" val="573896369"/>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2_Thank you">
    <p:bg>
      <p:bgPr>
        <a:solidFill>
          <a:srgbClr val="F2F2F2"/>
        </a:solidFill>
        <a:effectLst/>
      </p:bgPr>
    </p:bg>
    <p:spTree>
      <p:nvGrpSpPr>
        <p:cNvPr id="1" name=""/>
        <p:cNvGrpSpPr/>
        <p:nvPr/>
      </p:nvGrpSpPr>
      <p:grpSpPr>
        <a:xfrm>
          <a:off x="0" y="0"/>
          <a:ext cx="0" cy="0"/>
          <a:chOff x="0" y="0"/>
          <a:chExt cx="0" cy="0"/>
        </a:xfrm>
      </p:grpSpPr>
      <p:sp>
        <p:nvSpPr>
          <p:cNvPr id="22" name="Footer Placeholder 4"/>
          <p:cNvSpPr txBox="1">
            <a:spLocks/>
          </p:cNvSpPr>
          <p:nvPr userDrawn="1"/>
        </p:nvSpPr>
        <p:spPr>
          <a:xfrm>
            <a:off x="7137104" y="6639317"/>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23" name="Footer Placeholder 4"/>
          <p:cNvSpPr txBox="1">
            <a:spLocks/>
          </p:cNvSpPr>
          <p:nvPr userDrawn="1"/>
        </p:nvSpPr>
        <p:spPr>
          <a:xfrm>
            <a:off x="7786287" y="6639317"/>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24" name="Footer Placeholder 4"/>
          <p:cNvSpPr txBox="1">
            <a:spLocks/>
          </p:cNvSpPr>
          <p:nvPr userDrawn="1"/>
        </p:nvSpPr>
        <p:spPr>
          <a:xfrm>
            <a:off x="8309214" y="6639317"/>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7" name="Title 1"/>
          <p:cNvSpPr>
            <a:spLocks noGrp="1"/>
          </p:cNvSpPr>
          <p:nvPr>
            <p:ph type="ctrTitle" hasCustomPrompt="1"/>
          </p:nvPr>
        </p:nvSpPr>
        <p:spPr>
          <a:xfrm>
            <a:off x="4267200" y="1746831"/>
            <a:ext cx="4635500" cy="1554480"/>
          </a:xfrm>
          <a:prstGeom prst="rect">
            <a:avLst/>
          </a:prstGeom>
          <a:noFill/>
        </p:spPr>
        <p:txBody>
          <a:bodyPr wrap="square" rtlCol="0" anchor="ctr">
            <a:noAutofit/>
          </a:bodyPr>
          <a:lstStyle>
            <a:lvl1pPr marL="0" algn="l">
              <a:defRPr lang="en-US" sz="3800" u="sng" dirty="0">
                <a:solidFill>
                  <a:schemeClr val="accent1"/>
                </a:solidFill>
                <a:latin typeface="+mj-lt"/>
                <a:ea typeface="+mn-ea"/>
                <a:cs typeface="Arial"/>
              </a:defRPr>
            </a:lvl1pPr>
          </a:lstStyle>
          <a:p>
            <a:pPr marL="0" lvl="0" algn="l"/>
            <a:r>
              <a:rPr lang="en-US"/>
              <a:t>Thank You </a:t>
            </a:r>
            <a:br>
              <a:rPr lang="en-US"/>
            </a:br>
            <a:r>
              <a:rPr lang="en-US"/>
              <a:t>for your time</a:t>
            </a:r>
          </a:p>
        </p:txBody>
      </p:sp>
      <p:cxnSp>
        <p:nvCxnSpPr>
          <p:cNvPr id="21" name="Straight Connector 20"/>
          <p:cNvCxnSpPr>
            <a:cxnSpLocks/>
          </p:cNvCxnSpPr>
          <p:nvPr userDrawn="1"/>
        </p:nvCxnSpPr>
        <p:spPr>
          <a:xfrm>
            <a:off x="3769835" y="2528305"/>
            <a:ext cx="0" cy="1799491"/>
          </a:xfrm>
          <a:prstGeom prst="line">
            <a:avLst/>
          </a:prstGeom>
          <a:ln w="19050">
            <a:solidFill>
              <a:schemeClr val="bg2">
                <a:lumMod val="50000"/>
              </a:schemeClr>
            </a:solidFill>
            <a:miter lim="400000"/>
          </a:ln>
        </p:spPr>
      </p:cxnSp>
      <p:sp>
        <p:nvSpPr>
          <p:cNvPr id="28" name="Subtitle 2"/>
          <p:cNvSpPr>
            <a:spLocks noGrp="1"/>
          </p:cNvSpPr>
          <p:nvPr>
            <p:ph type="subTitle" idx="1" hasCustomPrompt="1"/>
          </p:nvPr>
        </p:nvSpPr>
        <p:spPr>
          <a:xfrm>
            <a:off x="4267207" y="3807693"/>
            <a:ext cx="3190875" cy="200443"/>
          </a:xfrm>
          <a:prstGeom prst="rect">
            <a:avLst/>
          </a:prstGeom>
          <a:noFill/>
        </p:spPr>
        <p:txBody>
          <a:bodyPr wrap="square" tIns="0" bIns="0" rtlCol="0" anchor="ctr">
            <a:no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lang="en-US" sz="1150" b="1">
                <a:solidFill>
                  <a:schemeClr val="accent2"/>
                </a:solidFill>
                <a:latin typeface="+mj-lt"/>
                <a:cs typeface="Arial"/>
              </a:defRPr>
            </a:lvl1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lang="en-US"/>
              <a:t>Presenter’s first and last name </a:t>
            </a:r>
          </a:p>
        </p:txBody>
      </p:sp>
      <p:sp>
        <p:nvSpPr>
          <p:cNvPr id="29" name="Text Placeholder 16"/>
          <p:cNvSpPr>
            <a:spLocks noGrp="1"/>
          </p:cNvSpPr>
          <p:nvPr>
            <p:ph type="body" sz="quarter" idx="10" hasCustomPrompt="1"/>
          </p:nvPr>
        </p:nvSpPr>
        <p:spPr>
          <a:xfrm>
            <a:off x="4267207" y="4112029"/>
            <a:ext cx="3190875" cy="199083"/>
          </a:xfrm>
          <a:prstGeom prst="rect">
            <a:avLst/>
          </a:prstGeom>
        </p:spPr>
        <p:txBody>
          <a:bodyPr tIns="0" bIns="0" anchor="ctr">
            <a:noAutofit/>
          </a:bodyPr>
          <a:lstStyle>
            <a:lvl1pPr>
              <a:buNone/>
              <a:defRPr kumimoji="0" lang="en-US" sz="950" b="1" i="0" u="none" strike="noStrike" kern="1200" cap="none" spc="0" normalizeH="0" baseline="0" noProof="0" dirty="0" smtClean="0">
                <a:ln>
                  <a:noFill/>
                </a:ln>
                <a:solidFill>
                  <a:schemeClr val="accent2"/>
                </a:solidFill>
                <a:effectLst/>
                <a:uLnTx/>
                <a:uFillTx/>
                <a:latin typeface="+mj-lt"/>
                <a:ea typeface="+mn-ea"/>
                <a:cs typeface="Arial"/>
              </a:defRPr>
            </a:lvl1pPr>
          </a:lstStyle>
          <a:p>
            <a:pPr marL="0" marR="0" lvl="0" indent="0" algn="l" defTabSz="457200" rtl="0" eaLnBrk="1" fontAlgn="auto" latinLnBrk="0" hangingPunct="1">
              <a:lnSpc>
                <a:spcPct val="100000"/>
              </a:lnSpc>
              <a:spcBef>
                <a:spcPct val="20000"/>
              </a:spcBef>
              <a:spcAft>
                <a:spcPts val="0"/>
              </a:spcAft>
              <a:buClrTx/>
              <a:buSzTx/>
              <a:tabLst/>
              <a:defRPr/>
            </a:pPr>
            <a:r>
              <a:rPr lang="en-US"/>
              <a:t>Designation</a:t>
            </a:r>
          </a:p>
        </p:txBody>
      </p:sp>
      <p:sp>
        <p:nvSpPr>
          <p:cNvPr id="30" name="Pladsholder til tekst 20"/>
          <p:cNvSpPr>
            <a:spLocks noGrp="1"/>
          </p:cNvSpPr>
          <p:nvPr>
            <p:ph type="body" sz="quarter" idx="36" hasCustomPrompt="1"/>
          </p:nvPr>
        </p:nvSpPr>
        <p:spPr>
          <a:xfrm>
            <a:off x="4582711" y="4565530"/>
            <a:ext cx="2782294" cy="146194"/>
          </a:xfrm>
        </p:spPr>
        <p:txBody>
          <a:bodyPr wrap="square" tIns="0" bIns="0">
            <a:spAutoFit/>
          </a:bodyPr>
          <a:lstStyle>
            <a:lvl1pPr marL="0" indent="0">
              <a:buFontTx/>
              <a:buNone/>
              <a:defRPr sz="950" b="0" i="0">
                <a:latin typeface="+mn-lt"/>
              </a:defRPr>
            </a:lvl1pPr>
          </a:lstStyle>
          <a:p>
            <a:r>
              <a:rPr lang="en-GB" err="1"/>
              <a:t>Li</a:t>
            </a:r>
            <a:r>
              <a:rPr lang="en-GB" spc="11" err="1"/>
              <a:t>nked</a:t>
            </a:r>
            <a:r>
              <a:rPr lang="en-GB" err="1"/>
              <a:t>i</a:t>
            </a:r>
            <a:r>
              <a:rPr lang="en-GB" spc="11" err="1"/>
              <a:t>n</a:t>
            </a:r>
            <a:r>
              <a:rPr lang="en-GB" spc="11"/>
              <a:t> ID</a:t>
            </a:r>
            <a:endParaRPr lang="en-GB"/>
          </a:p>
        </p:txBody>
      </p:sp>
      <p:sp>
        <p:nvSpPr>
          <p:cNvPr id="31" name="Pladsholder til tekst 22"/>
          <p:cNvSpPr>
            <a:spLocks noGrp="1"/>
          </p:cNvSpPr>
          <p:nvPr>
            <p:ph type="body" sz="quarter" idx="38" hasCustomPrompt="1"/>
          </p:nvPr>
        </p:nvSpPr>
        <p:spPr>
          <a:xfrm>
            <a:off x="4582711" y="4940927"/>
            <a:ext cx="2782294" cy="146194"/>
          </a:xfrm>
        </p:spPr>
        <p:txBody>
          <a:bodyPr wrap="square" tIns="0" bIns="0">
            <a:spAutoFit/>
          </a:bodyPr>
          <a:lstStyle>
            <a:lvl1pPr marL="0" indent="0">
              <a:buFontTx/>
              <a:buNone/>
              <a:defRPr sz="950" b="0" i="0">
                <a:latin typeface="+mn-lt"/>
              </a:defRPr>
            </a:lvl1pPr>
          </a:lstStyle>
          <a:p>
            <a:r>
              <a:rPr lang="en-GB"/>
              <a:t>Twitter ID</a:t>
            </a:r>
          </a:p>
        </p:txBody>
      </p:sp>
      <p:pic>
        <p:nvPicPr>
          <p:cNvPr id="32" name="Picture 2" descr="Image result for linkedin logo"/>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4267200" y="4487576"/>
            <a:ext cx="263124" cy="350832"/>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4" descr="Image result for twitter logo 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4233863" y="4815973"/>
            <a:ext cx="333624" cy="444832"/>
          </a:xfrm>
          <a:prstGeom prst="rect">
            <a:avLst/>
          </a:prstGeom>
          <a:noFill/>
          <a:extLst>
            <a:ext uri="{909E8E84-426E-40DD-AFC4-6F175D3DCCD1}">
              <a14:hiddenFill xmlns:a14="http://schemas.microsoft.com/office/drawing/2010/main">
                <a:solidFill>
                  <a:srgbClr val="FFFFFF"/>
                </a:solidFill>
              </a14:hiddenFill>
            </a:ext>
          </a:extLst>
        </p:spPr>
      </p:pic>
      <p:sp>
        <p:nvSpPr>
          <p:cNvPr id="18" name="Shape 257"/>
          <p:cNvSpPr txBox="1">
            <a:spLocks/>
          </p:cNvSpPr>
          <p:nvPr userDrawn="1"/>
        </p:nvSpPr>
        <p:spPr>
          <a:xfrm>
            <a:off x="8884295" y="6583847"/>
            <a:ext cx="197169" cy="259900"/>
          </a:xfrm>
          <a:prstGeom prst="rect">
            <a:avLst/>
          </a:prstGeom>
          <a:noFill/>
          <a:extLst>
            <a:ext uri="{C572A759-6A51-4108-AA02-DFA0A04FC94B}">
              <ma14:wrappingTextBoxFlag xmlns:ma14="http://schemas.microsoft.com/office/mac/drawingml/2011/main" xmlns=""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cxnSp>
        <p:nvCxnSpPr>
          <p:cNvPr id="19"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35" name="Picture 34"/>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26403" y="1920245"/>
            <a:ext cx="2732400" cy="3059305"/>
          </a:xfrm>
          <a:prstGeom prst="rect">
            <a:avLst/>
          </a:prstGeom>
        </p:spPr>
      </p:pic>
    </p:spTree>
    <p:extLst>
      <p:ext uri="{BB962C8B-B14F-4D97-AF65-F5344CB8AC3E}">
        <p14:creationId xmlns:p14="http://schemas.microsoft.com/office/powerpoint/2010/main" val="2157477718"/>
      </p:ext>
    </p:extLst>
  </p:cSld>
  <p:clrMapOvr>
    <a:masterClrMapping/>
  </p:clrMapOvr>
  <p:extLst mod="1">
    <p:ext uri="{DCECCB84-F9BA-43D5-87BE-67443E8EF086}">
      <p15:sldGuideLst xmlns:p15="http://schemas.microsoft.com/office/powerpoint/2012/main">
        <p15:guide id="1" pos="4513" userDrawn="1">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_Thank you with Client/Partner logo">
    <p:bg>
      <p:bgPr>
        <a:solidFill>
          <a:srgbClr val="F2F2F2"/>
        </a:solidFill>
        <a:effectLst/>
      </p:bgPr>
    </p:bg>
    <p:spTree>
      <p:nvGrpSpPr>
        <p:cNvPr id="1" name=""/>
        <p:cNvGrpSpPr/>
        <p:nvPr/>
      </p:nvGrpSpPr>
      <p:grpSpPr>
        <a:xfrm>
          <a:off x="0" y="0"/>
          <a:ext cx="0" cy="0"/>
          <a:chOff x="0" y="0"/>
          <a:chExt cx="0" cy="0"/>
        </a:xfrm>
      </p:grpSpPr>
      <p:cxnSp>
        <p:nvCxnSpPr>
          <p:cNvPr id="9" name="Straight Connector 8"/>
          <p:cNvCxnSpPr>
            <a:cxnSpLocks/>
          </p:cNvCxnSpPr>
          <p:nvPr/>
        </p:nvCxnSpPr>
        <p:spPr>
          <a:xfrm>
            <a:off x="3769835" y="2528305"/>
            <a:ext cx="0" cy="1799491"/>
          </a:xfrm>
          <a:prstGeom prst="line">
            <a:avLst/>
          </a:prstGeom>
          <a:ln w="19050">
            <a:solidFill>
              <a:schemeClr val="bg2">
                <a:lumMod val="50000"/>
              </a:schemeClr>
            </a:solidFill>
            <a:miter lim="400000"/>
          </a:ln>
        </p:spPr>
      </p:cxnSp>
      <p:sp>
        <p:nvSpPr>
          <p:cNvPr id="22" name="Footer Placeholder 4"/>
          <p:cNvSpPr txBox="1">
            <a:spLocks/>
          </p:cNvSpPr>
          <p:nvPr userDrawn="1"/>
        </p:nvSpPr>
        <p:spPr>
          <a:xfrm>
            <a:off x="7137104" y="6639317"/>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23" name="Footer Placeholder 4"/>
          <p:cNvSpPr txBox="1">
            <a:spLocks/>
          </p:cNvSpPr>
          <p:nvPr userDrawn="1"/>
        </p:nvSpPr>
        <p:spPr>
          <a:xfrm>
            <a:off x="7786287" y="6639317"/>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24" name="Footer Placeholder 4"/>
          <p:cNvSpPr txBox="1">
            <a:spLocks/>
          </p:cNvSpPr>
          <p:nvPr userDrawn="1"/>
        </p:nvSpPr>
        <p:spPr>
          <a:xfrm>
            <a:off x="8309214" y="6639317"/>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21" name="Picture Placeholder 9"/>
          <p:cNvSpPr>
            <a:spLocks noGrp="1"/>
          </p:cNvSpPr>
          <p:nvPr>
            <p:ph type="pic" sz="quarter" idx="12" hasCustomPrompt="1"/>
          </p:nvPr>
        </p:nvSpPr>
        <p:spPr>
          <a:xfrm>
            <a:off x="2342673" y="2604940"/>
            <a:ext cx="1181854" cy="1641989"/>
          </a:xfrm>
          <a:prstGeom prst="rect">
            <a:avLst/>
          </a:prstGeom>
        </p:spPr>
        <p:txBody>
          <a:bodyPr>
            <a:noAutofit/>
          </a:bodyPr>
          <a:lstStyle>
            <a:lvl1pPr marL="0" indent="0" algn="ctr">
              <a:buNone/>
              <a:defRPr sz="1100" baseline="0">
                <a:solidFill>
                  <a:schemeClr val="accent2"/>
                </a:solidFill>
                <a:latin typeface="+mj-lt"/>
              </a:defRPr>
            </a:lvl1pPr>
          </a:lstStyle>
          <a:p>
            <a:r>
              <a:rPr lang="en-US"/>
              <a:t>Click here to add Client / Partner Logo</a:t>
            </a:r>
            <a:endParaRPr lang="en-IN"/>
          </a:p>
        </p:txBody>
      </p:sp>
      <p:sp>
        <p:nvSpPr>
          <p:cNvPr id="16" name="Title 1"/>
          <p:cNvSpPr>
            <a:spLocks noGrp="1"/>
          </p:cNvSpPr>
          <p:nvPr>
            <p:ph type="ctrTitle" hasCustomPrompt="1"/>
          </p:nvPr>
        </p:nvSpPr>
        <p:spPr>
          <a:xfrm>
            <a:off x="4267200" y="1746831"/>
            <a:ext cx="4635500" cy="1554480"/>
          </a:xfrm>
          <a:prstGeom prst="rect">
            <a:avLst/>
          </a:prstGeom>
          <a:noFill/>
        </p:spPr>
        <p:txBody>
          <a:bodyPr wrap="square" rtlCol="0" anchor="ctr">
            <a:noAutofit/>
          </a:bodyPr>
          <a:lstStyle>
            <a:lvl1pPr marL="0" algn="l">
              <a:defRPr lang="en-US" sz="3800" u="sng" dirty="0">
                <a:solidFill>
                  <a:schemeClr val="accent1"/>
                </a:solidFill>
                <a:latin typeface="+mj-lt"/>
                <a:ea typeface="+mn-ea"/>
                <a:cs typeface="Arial"/>
              </a:defRPr>
            </a:lvl1pPr>
          </a:lstStyle>
          <a:p>
            <a:pPr marL="0" lvl="0" algn="l"/>
            <a:r>
              <a:rPr lang="en-US"/>
              <a:t>Thank You </a:t>
            </a:r>
            <a:br>
              <a:rPr lang="en-US"/>
            </a:br>
            <a:r>
              <a:rPr lang="en-US"/>
              <a:t>for your time</a:t>
            </a:r>
          </a:p>
        </p:txBody>
      </p:sp>
      <p:sp>
        <p:nvSpPr>
          <p:cNvPr id="27" name="Subtitle 2"/>
          <p:cNvSpPr>
            <a:spLocks noGrp="1"/>
          </p:cNvSpPr>
          <p:nvPr>
            <p:ph type="subTitle" idx="1" hasCustomPrompt="1"/>
          </p:nvPr>
        </p:nvSpPr>
        <p:spPr>
          <a:xfrm>
            <a:off x="4267207" y="3807693"/>
            <a:ext cx="3190875" cy="200443"/>
          </a:xfrm>
          <a:prstGeom prst="rect">
            <a:avLst/>
          </a:prstGeom>
          <a:noFill/>
        </p:spPr>
        <p:txBody>
          <a:bodyPr wrap="square" tIns="0" bIns="0" rtlCol="0" anchor="ctr">
            <a:no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lang="en-US" sz="1150" b="1">
                <a:solidFill>
                  <a:schemeClr val="accent2"/>
                </a:solidFill>
                <a:latin typeface="+mj-lt"/>
                <a:cs typeface="Arial"/>
              </a:defRPr>
            </a:lvl1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lang="en-US"/>
              <a:t>Presenter’s first and last name </a:t>
            </a:r>
          </a:p>
        </p:txBody>
      </p:sp>
      <p:sp>
        <p:nvSpPr>
          <p:cNvPr id="28" name="Text Placeholder 16"/>
          <p:cNvSpPr>
            <a:spLocks noGrp="1"/>
          </p:cNvSpPr>
          <p:nvPr>
            <p:ph type="body" sz="quarter" idx="10" hasCustomPrompt="1"/>
          </p:nvPr>
        </p:nvSpPr>
        <p:spPr>
          <a:xfrm>
            <a:off x="4267207" y="4112029"/>
            <a:ext cx="3190875" cy="199083"/>
          </a:xfrm>
          <a:prstGeom prst="rect">
            <a:avLst/>
          </a:prstGeom>
        </p:spPr>
        <p:txBody>
          <a:bodyPr tIns="0" bIns="0" anchor="ctr">
            <a:noAutofit/>
          </a:bodyPr>
          <a:lstStyle>
            <a:lvl1pPr>
              <a:buNone/>
              <a:defRPr kumimoji="0" lang="en-US" sz="950" b="1" i="0" u="none" strike="noStrike" kern="1200" cap="none" spc="0" normalizeH="0" baseline="0" noProof="0" dirty="0" smtClean="0">
                <a:ln>
                  <a:noFill/>
                </a:ln>
                <a:solidFill>
                  <a:schemeClr val="accent2"/>
                </a:solidFill>
                <a:effectLst/>
                <a:uLnTx/>
                <a:uFillTx/>
                <a:latin typeface="+mj-lt"/>
                <a:ea typeface="+mn-ea"/>
                <a:cs typeface="Arial"/>
              </a:defRPr>
            </a:lvl1pPr>
          </a:lstStyle>
          <a:p>
            <a:pPr marL="0" marR="0" lvl="0" indent="0" algn="l" defTabSz="457200" rtl="0" eaLnBrk="1" fontAlgn="auto" latinLnBrk="0" hangingPunct="1">
              <a:lnSpc>
                <a:spcPct val="100000"/>
              </a:lnSpc>
              <a:spcBef>
                <a:spcPct val="20000"/>
              </a:spcBef>
              <a:spcAft>
                <a:spcPts val="0"/>
              </a:spcAft>
              <a:buClrTx/>
              <a:buSzTx/>
              <a:tabLst/>
              <a:defRPr/>
            </a:pPr>
            <a:r>
              <a:rPr lang="en-US"/>
              <a:t>Designation</a:t>
            </a:r>
          </a:p>
        </p:txBody>
      </p:sp>
      <p:sp>
        <p:nvSpPr>
          <p:cNvPr id="29" name="Pladsholder til tekst 20"/>
          <p:cNvSpPr>
            <a:spLocks noGrp="1"/>
          </p:cNvSpPr>
          <p:nvPr>
            <p:ph type="body" sz="quarter" idx="36" hasCustomPrompt="1"/>
          </p:nvPr>
        </p:nvSpPr>
        <p:spPr>
          <a:xfrm>
            <a:off x="4582711" y="4565530"/>
            <a:ext cx="2782294" cy="146194"/>
          </a:xfrm>
        </p:spPr>
        <p:txBody>
          <a:bodyPr wrap="square" tIns="0" bIns="0">
            <a:spAutoFit/>
          </a:bodyPr>
          <a:lstStyle>
            <a:lvl1pPr marL="0" indent="0">
              <a:buFontTx/>
              <a:buNone/>
              <a:defRPr sz="950" b="0" i="0">
                <a:latin typeface="+mn-lt"/>
              </a:defRPr>
            </a:lvl1pPr>
          </a:lstStyle>
          <a:p>
            <a:r>
              <a:rPr lang="en-GB" err="1"/>
              <a:t>Li</a:t>
            </a:r>
            <a:r>
              <a:rPr lang="en-GB" spc="11" err="1"/>
              <a:t>nked</a:t>
            </a:r>
            <a:r>
              <a:rPr lang="en-GB" err="1"/>
              <a:t>i</a:t>
            </a:r>
            <a:r>
              <a:rPr lang="en-GB" spc="11" err="1"/>
              <a:t>n</a:t>
            </a:r>
            <a:r>
              <a:rPr lang="en-GB" spc="11"/>
              <a:t> ID</a:t>
            </a:r>
            <a:endParaRPr lang="en-GB"/>
          </a:p>
        </p:txBody>
      </p:sp>
      <p:sp>
        <p:nvSpPr>
          <p:cNvPr id="30" name="Pladsholder til tekst 22"/>
          <p:cNvSpPr>
            <a:spLocks noGrp="1"/>
          </p:cNvSpPr>
          <p:nvPr>
            <p:ph type="body" sz="quarter" idx="38" hasCustomPrompt="1"/>
          </p:nvPr>
        </p:nvSpPr>
        <p:spPr>
          <a:xfrm>
            <a:off x="4582711" y="4940927"/>
            <a:ext cx="2782294" cy="146194"/>
          </a:xfrm>
        </p:spPr>
        <p:txBody>
          <a:bodyPr wrap="square" tIns="0" bIns="0">
            <a:spAutoFit/>
          </a:bodyPr>
          <a:lstStyle>
            <a:lvl1pPr marL="0" indent="0">
              <a:buFontTx/>
              <a:buNone/>
              <a:defRPr sz="950" b="0" i="0">
                <a:latin typeface="+mn-lt"/>
              </a:defRPr>
            </a:lvl1pPr>
          </a:lstStyle>
          <a:p>
            <a:r>
              <a:rPr lang="en-GB"/>
              <a:t>Twitter ID</a:t>
            </a:r>
          </a:p>
        </p:txBody>
      </p:sp>
      <p:pic>
        <p:nvPicPr>
          <p:cNvPr id="31" name="Picture 2" descr="Image result for linkedin logo"/>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4267200" y="4487576"/>
            <a:ext cx="263124" cy="350832"/>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4" descr="Image result for twitter logo 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4233863" y="4815973"/>
            <a:ext cx="333624" cy="444832"/>
          </a:xfrm>
          <a:prstGeom prst="rect">
            <a:avLst/>
          </a:prstGeom>
          <a:noFill/>
          <a:extLst>
            <a:ext uri="{909E8E84-426E-40DD-AFC4-6F175D3DCCD1}">
              <a14:hiddenFill xmlns:a14="http://schemas.microsoft.com/office/drawing/2010/main">
                <a:solidFill>
                  <a:srgbClr val="FFFFFF"/>
                </a:solidFill>
              </a14:hiddenFill>
            </a:ext>
          </a:extLst>
        </p:spPr>
      </p:pic>
      <p:sp>
        <p:nvSpPr>
          <p:cNvPr id="33" name="Shape 257"/>
          <p:cNvSpPr txBox="1">
            <a:spLocks/>
          </p:cNvSpPr>
          <p:nvPr userDrawn="1"/>
        </p:nvSpPr>
        <p:spPr>
          <a:xfrm>
            <a:off x="8884295" y="6583847"/>
            <a:ext cx="197169" cy="259900"/>
          </a:xfrm>
          <a:prstGeom prst="rect">
            <a:avLst/>
          </a:prstGeom>
          <a:noFill/>
          <a:extLst>
            <a:ext uri="{C572A759-6A51-4108-AA02-DFA0A04FC94B}">
              <ma14:wrappingTextBoxFlag xmlns:ma14="http://schemas.microsoft.com/office/mac/drawingml/2011/main" xmlns=""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cxnSp>
        <p:nvCxnSpPr>
          <p:cNvPr id="34"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36" name="Picture 35"/>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18699" y="2269085"/>
            <a:ext cx="2123981" cy="2378095"/>
          </a:xfrm>
          <a:prstGeom prst="rect">
            <a:avLst/>
          </a:prstGeom>
        </p:spPr>
      </p:pic>
    </p:spTree>
    <p:extLst>
      <p:ext uri="{BB962C8B-B14F-4D97-AF65-F5344CB8AC3E}">
        <p14:creationId xmlns:p14="http://schemas.microsoft.com/office/powerpoint/2010/main" val="2644474733"/>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1_Section Breaker with Optional B/W image">
    <p:bg>
      <p:bgPr>
        <a:solidFill>
          <a:srgbClr val="F2F2F2"/>
        </a:solidFill>
        <a:effectLst/>
      </p:bgPr>
    </p:bg>
    <p:spTree>
      <p:nvGrpSpPr>
        <p:cNvPr id="1" name=""/>
        <p:cNvGrpSpPr/>
        <p:nvPr/>
      </p:nvGrpSpPr>
      <p:grpSpPr>
        <a:xfrm>
          <a:off x="0" y="0"/>
          <a:ext cx="0" cy="0"/>
          <a:chOff x="0" y="0"/>
          <a:chExt cx="0" cy="0"/>
        </a:xfrm>
      </p:grpSpPr>
      <p:sp>
        <p:nvSpPr>
          <p:cNvPr id="10" name="Picture Placeholder 9"/>
          <p:cNvSpPr>
            <a:spLocks noGrp="1"/>
          </p:cNvSpPr>
          <p:nvPr>
            <p:ph type="pic" sz="quarter" idx="13" hasCustomPrompt="1"/>
          </p:nvPr>
        </p:nvSpPr>
        <p:spPr>
          <a:xfrm>
            <a:off x="2670048" y="0"/>
            <a:ext cx="6473952" cy="6266688"/>
          </a:xfrm>
          <a:prstGeom prst="rect">
            <a:avLst/>
          </a:prstGeom>
        </p:spPr>
        <p:txBody>
          <a:bodyPr>
            <a:noAutofit/>
          </a:bodyPr>
          <a:lstStyle>
            <a:lvl1pPr marL="0" indent="0" algn="ctr">
              <a:buNone/>
              <a:defRPr sz="1600" baseline="0">
                <a:solidFill>
                  <a:schemeClr val="accent2"/>
                </a:solidFill>
                <a:latin typeface="+mn-lt"/>
              </a:defRPr>
            </a:lvl1pPr>
          </a:lstStyle>
          <a:p>
            <a:r>
              <a:rPr lang="en-US" dirty="0"/>
              <a:t>Click icon to add black &amp; white image</a:t>
            </a:r>
          </a:p>
        </p:txBody>
      </p:sp>
      <p:sp>
        <p:nvSpPr>
          <p:cNvPr id="2" name="Title 1"/>
          <p:cNvSpPr>
            <a:spLocks noGrp="1"/>
          </p:cNvSpPr>
          <p:nvPr>
            <p:ph type="ctrTitle" hasCustomPrompt="1"/>
          </p:nvPr>
        </p:nvSpPr>
        <p:spPr>
          <a:xfrm>
            <a:off x="7" y="2353660"/>
            <a:ext cx="5534025" cy="3756689"/>
          </a:xfrm>
          <a:prstGeom prst="rect">
            <a:avLst/>
          </a:prstGeom>
          <a:noFill/>
        </p:spPr>
        <p:txBody>
          <a:bodyPr wrap="square" lIns="0" rtlCol="0" anchor="t" anchorCtr="0">
            <a:noAutofit/>
          </a:bodyPr>
          <a:lstStyle>
            <a:lvl1pPr marL="0" algn="l">
              <a:lnSpc>
                <a:spcPct val="98000"/>
              </a:lnSpc>
              <a:tabLst>
                <a:tab pos="457200" algn="l"/>
              </a:tabLst>
              <a:defRPr lang="en-US" sz="6000" u="sng" dirty="0">
                <a:solidFill>
                  <a:schemeClr val="tx2"/>
                </a:solidFill>
                <a:latin typeface="+mj-lt"/>
                <a:ea typeface="+mn-ea"/>
                <a:cs typeface="Arial"/>
              </a:defRPr>
            </a:lvl1pPr>
          </a:lstStyle>
          <a:p>
            <a:pPr marL="0" lvl="0" algn="l"/>
            <a:r>
              <a:rPr lang="en-US" dirty="0"/>
              <a:t>Section name here in three lines</a:t>
            </a:r>
          </a:p>
        </p:txBody>
      </p:sp>
      <p:sp>
        <p:nvSpPr>
          <p:cNvPr id="18" name="Footer Placeholder 4"/>
          <p:cNvSpPr txBox="1">
            <a:spLocks/>
          </p:cNvSpPr>
          <p:nvPr userDrawn="1"/>
        </p:nvSpPr>
        <p:spPr>
          <a:xfrm>
            <a:off x="7137104" y="6639317"/>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dirty="0">
                <a:solidFill>
                  <a:srgbClr val="646363"/>
                </a:solidFill>
              </a:rPr>
              <a:t>© 2017  Wipro</a:t>
            </a:r>
          </a:p>
        </p:txBody>
      </p:sp>
      <p:sp>
        <p:nvSpPr>
          <p:cNvPr id="23" name="Footer Placeholder 4"/>
          <p:cNvSpPr txBox="1">
            <a:spLocks/>
          </p:cNvSpPr>
          <p:nvPr userDrawn="1"/>
        </p:nvSpPr>
        <p:spPr>
          <a:xfrm>
            <a:off x="7786287" y="6639317"/>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dirty="0">
                <a:solidFill>
                  <a:srgbClr val="646363"/>
                </a:solidFill>
              </a:rPr>
              <a:t>wipro.com</a:t>
            </a:r>
          </a:p>
        </p:txBody>
      </p:sp>
      <p:sp>
        <p:nvSpPr>
          <p:cNvPr id="24" name="Footer Placeholder 4"/>
          <p:cNvSpPr txBox="1">
            <a:spLocks/>
          </p:cNvSpPr>
          <p:nvPr userDrawn="1"/>
        </p:nvSpPr>
        <p:spPr>
          <a:xfrm>
            <a:off x="8309214" y="6639317"/>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dirty="0">
                <a:solidFill>
                  <a:srgbClr val="646363"/>
                </a:solidFill>
              </a:rPr>
              <a:t>confidential</a:t>
            </a:r>
          </a:p>
        </p:txBody>
      </p:sp>
      <p:sp>
        <p:nvSpPr>
          <p:cNvPr id="25" name="Shape 257"/>
          <p:cNvSpPr txBox="1">
            <a:spLocks/>
          </p:cNvSpPr>
          <p:nvPr userDrawn="1"/>
        </p:nvSpPr>
        <p:spPr>
          <a:xfrm>
            <a:off x="8884295"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dirty="0">
              <a:solidFill>
                <a:srgbClr val="646363"/>
              </a:solidFill>
              <a:sym typeface="Arial"/>
            </a:endParaRPr>
          </a:p>
        </p:txBody>
      </p:sp>
      <p:cxnSp>
        <p:nvCxnSpPr>
          <p:cNvPr id="33"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2869" y="406405"/>
            <a:ext cx="1308100" cy="1464601"/>
          </a:xfrm>
          <a:prstGeom prst="rect">
            <a:avLst/>
          </a:prstGeom>
        </p:spPr>
      </p:pic>
    </p:spTree>
    <p:extLst>
      <p:ext uri="{BB962C8B-B14F-4D97-AF65-F5344CB8AC3E}">
        <p14:creationId xmlns:p14="http://schemas.microsoft.com/office/powerpoint/2010/main" val="2072940619"/>
      </p:ext>
    </p:extLst>
  </p:cSld>
  <p:clrMapOvr>
    <a:masterClrMapping/>
  </p:clrMapOvr>
  <p:extLst mod="1">
    <p:ext uri="{DCECCB84-F9BA-43D5-87BE-67443E8EF086}">
      <p15:sldGuideLst xmlns:p15="http://schemas.microsoft.com/office/powerpoint/2012/main">
        <p15:guide id="1" pos="1656">
          <p15:clr>
            <a:srgbClr val="FBAE40"/>
          </p15:clr>
        </p15:guide>
        <p15:guide id="2" orient="horz" pos="1620">
          <p15:clr>
            <a:srgbClr val="FBAE40"/>
          </p15:clr>
        </p15:guide>
        <p15:guide id="3" orient="horz" pos="2969">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1_Blank slide1">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457200" y="-44734"/>
            <a:ext cx="8229600" cy="861774"/>
          </a:xfrm>
          <a:prstGeom prst="rect">
            <a:avLst/>
          </a:prstGeom>
          <a:noFill/>
          <a:ln w="9525">
            <a:noFill/>
            <a:miter lim="800000"/>
            <a:headEnd/>
            <a:tailEnd/>
          </a:ln>
        </p:spPr>
        <p:txBody>
          <a:bodyPr vert="horz" wrap="square" lIns="91440" tIns="45720" rIns="91440" bIns="45720" numCol="1" rtlCol="0" anchor="ctr" anchorCtr="0" compatLnSpc="1">
            <a:prstTxWarp prst="textNoShape">
              <a:avLst/>
            </a:prstTxWarp>
            <a:spAutoFit/>
          </a:bodyPr>
          <a:lstStyle>
            <a:lvl1pPr>
              <a:defRPr>
                <a:solidFill>
                  <a:schemeClr val="accent2"/>
                </a:solidFill>
              </a:defRPr>
            </a:lvl1pPr>
          </a:lstStyle>
          <a:p>
            <a:pPr marL="0" lvl="0" eaLnBrk="0" hangingPunct="0">
              <a:spcBef>
                <a:spcPct val="20000"/>
              </a:spcBef>
            </a:pPr>
            <a:r>
              <a:rPr lang="en-US" dirty="0"/>
              <a:t>Two Columns</a:t>
            </a:r>
          </a:p>
        </p:txBody>
      </p:sp>
      <p:sp>
        <p:nvSpPr>
          <p:cNvPr id="6" name="Text Placeholder 6"/>
          <p:cNvSpPr>
            <a:spLocks noGrp="1"/>
          </p:cNvSpPr>
          <p:nvPr>
            <p:ph type="body" sz="quarter" idx="11" hasCustomPrompt="1"/>
          </p:nvPr>
        </p:nvSpPr>
        <p:spPr>
          <a:xfrm>
            <a:off x="752046" y="1667436"/>
            <a:ext cx="3497227" cy="4336293"/>
          </a:xfrm>
          <a:noFill/>
        </p:spPr>
        <p:txBody>
          <a:bodyPr/>
          <a:lstStyle>
            <a:lvl1pPr marL="128588" indent="-128588">
              <a:spcBef>
                <a:spcPts val="900"/>
              </a:spcBef>
              <a:buClr>
                <a:srgbClr val="00B0F0"/>
              </a:buClr>
              <a:buFont typeface="Wingdings" panose="05000000000000000000" pitchFamily="2" charset="2"/>
              <a:buChar char="§"/>
              <a:defRPr sz="1350" baseline="0"/>
            </a:lvl1pPr>
          </a:lstStyle>
          <a:p>
            <a:pPr lvl="0"/>
            <a:r>
              <a:rPr lang="en-US" dirty="0"/>
              <a:t>Column content slide – This is a slide with 2 columns and you can have text in bullet points under each column. You can have separate header for each of the columns in the blue box provided on top of each of the columns.</a:t>
            </a:r>
          </a:p>
          <a:p>
            <a:pPr lvl="0"/>
            <a:r>
              <a:rPr lang="en-US" dirty="0"/>
              <a:t>Heading font size of the column should remain at 30 and the column content font size should not reduce beyond 16.</a:t>
            </a:r>
          </a:p>
        </p:txBody>
      </p:sp>
      <p:sp>
        <p:nvSpPr>
          <p:cNvPr id="12" name="Text Placeholder 6"/>
          <p:cNvSpPr>
            <a:spLocks noGrp="1"/>
          </p:cNvSpPr>
          <p:nvPr>
            <p:ph type="body" sz="quarter" idx="12" hasCustomPrompt="1"/>
          </p:nvPr>
        </p:nvSpPr>
        <p:spPr>
          <a:xfrm>
            <a:off x="4958288" y="1667436"/>
            <a:ext cx="3497227" cy="4336293"/>
          </a:xfrm>
          <a:noFill/>
        </p:spPr>
        <p:txBody>
          <a:bodyPr/>
          <a:lstStyle>
            <a:lvl1pPr marL="128588" indent="-128588">
              <a:spcBef>
                <a:spcPts val="900"/>
              </a:spcBef>
              <a:buClr>
                <a:srgbClr val="00B0F0"/>
              </a:buClr>
              <a:buFont typeface="Wingdings" panose="05000000000000000000" pitchFamily="2" charset="2"/>
              <a:buChar char="§"/>
              <a:defRPr sz="1350" baseline="0"/>
            </a:lvl1pPr>
          </a:lstStyle>
          <a:p>
            <a:pPr lvl="0"/>
            <a:r>
              <a:rPr lang="en-US" dirty="0"/>
              <a:t>Column content slide – This is a slide with 2 columns and you can have text in bullet points under each column. You can have separate header for each of the columns in the blue box provided on top of each of the columns.</a:t>
            </a:r>
          </a:p>
          <a:p>
            <a:pPr lvl="0"/>
            <a:r>
              <a:rPr lang="en-US" dirty="0"/>
              <a:t>Heading font size of the column should remain at 30 and the column content font size should not reduce beyond 16.</a:t>
            </a:r>
          </a:p>
        </p:txBody>
      </p:sp>
      <p:sp>
        <p:nvSpPr>
          <p:cNvPr id="20" name="Text Placeholder 6"/>
          <p:cNvSpPr>
            <a:spLocks noGrp="1"/>
          </p:cNvSpPr>
          <p:nvPr>
            <p:ph type="body" sz="quarter" idx="13" hasCustomPrompt="1"/>
          </p:nvPr>
        </p:nvSpPr>
        <p:spPr>
          <a:xfrm>
            <a:off x="752046" y="914401"/>
            <a:ext cx="3497227" cy="645459"/>
          </a:xfrm>
          <a:noFill/>
          <a:ln>
            <a:solidFill>
              <a:schemeClr val="accent2">
                <a:lumMod val="20000"/>
                <a:lumOff val="80000"/>
              </a:schemeClr>
            </a:solidFill>
          </a:ln>
        </p:spPr>
        <p:txBody>
          <a:bodyPr anchor="ctr"/>
          <a:lstStyle>
            <a:lvl1pPr marL="0" indent="0" algn="ctr">
              <a:spcBef>
                <a:spcPts val="900"/>
              </a:spcBef>
              <a:buClr>
                <a:srgbClr val="00B0F0"/>
              </a:buClr>
              <a:buFontTx/>
              <a:buNone/>
              <a:defRPr sz="1500" b="1" baseline="0"/>
            </a:lvl1pPr>
          </a:lstStyle>
          <a:p>
            <a:pPr lvl="0"/>
            <a:r>
              <a:rPr lang="en-US" dirty="0"/>
              <a:t>Click to Add Title</a:t>
            </a:r>
          </a:p>
        </p:txBody>
      </p:sp>
      <p:sp>
        <p:nvSpPr>
          <p:cNvPr id="21" name="Text Placeholder 6"/>
          <p:cNvSpPr>
            <a:spLocks noGrp="1"/>
          </p:cNvSpPr>
          <p:nvPr>
            <p:ph type="body" sz="quarter" idx="14" hasCustomPrompt="1"/>
          </p:nvPr>
        </p:nvSpPr>
        <p:spPr>
          <a:xfrm>
            <a:off x="4958287" y="914401"/>
            <a:ext cx="3497227" cy="645459"/>
          </a:xfrm>
          <a:noFill/>
          <a:ln>
            <a:solidFill>
              <a:schemeClr val="accent2">
                <a:lumMod val="20000"/>
                <a:lumOff val="80000"/>
              </a:schemeClr>
            </a:solidFill>
          </a:ln>
        </p:spPr>
        <p:txBody>
          <a:bodyPr anchor="ctr"/>
          <a:lstStyle>
            <a:lvl1pPr marL="0" indent="0" algn="ctr">
              <a:spcBef>
                <a:spcPts val="900"/>
              </a:spcBef>
              <a:buClr>
                <a:srgbClr val="00B0F0"/>
              </a:buClr>
              <a:buFontTx/>
              <a:buNone/>
              <a:defRPr sz="1500" b="1" baseline="0"/>
            </a:lvl1pPr>
          </a:lstStyle>
          <a:p>
            <a:pPr lvl="0"/>
            <a:r>
              <a:rPr lang="en-US" dirty="0"/>
              <a:t>Click to Add Title</a:t>
            </a:r>
          </a:p>
        </p:txBody>
      </p:sp>
    </p:spTree>
    <p:extLst>
      <p:ext uri="{BB962C8B-B14F-4D97-AF65-F5344CB8AC3E}">
        <p14:creationId xmlns:p14="http://schemas.microsoft.com/office/powerpoint/2010/main" val="4054145280"/>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3_Thank you">
    <p:bg>
      <p:bgPr>
        <a:solidFill>
          <a:schemeClr val="bg1"/>
        </a:solidFill>
        <a:effectLst/>
      </p:bgPr>
    </p:bg>
    <p:spTree>
      <p:nvGrpSpPr>
        <p:cNvPr id="1" name=""/>
        <p:cNvGrpSpPr/>
        <p:nvPr/>
      </p:nvGrpSpPr>
      <p:grpSpPr>
        <a:xfrm>
          <a:off x="0" y="0"/>
          <a:ext cx="0" cy="0"/>
          <a:chOff x="0" y="0"/>
          <a:chExt cx="0" cy="0"/>
        </a:xfrm>
      </p:grpSpPr>
      <p:sp>
        <p:nvSpPr>
          <p:cNvPr id="5" name="Title 3"/>
          <p:cNvSpPr>
            <a:spLocks noGrp="1"/>
          </p:cNvSpPr>
          <p:nvPr userDrawn="1">
            <p:ph type="ctrTitle" hasCustomPrompt="1"/>
          </p:nvPr>
        </p:nvSpPr>
        <p:spPr>
          <a:xfrm>
            <a:off x="4547718" y="1767654"/>
            <a:ext cx="4203553" cy="553999"/>
          </a:xfrm>
        </p:spPr>
        <p:txBody>
          <a:bodyPr/>
          <a:lstStyle>
            <a:lvl1pPr>
              <a:defRPr/>
            </a:lvl1pPr>
          </a:lstStyle>
          <a:p>
            <a:r>
              <a:rPr lang="en-US" dirty="0"/>
              <a:t>Thank you</a:t>
            </a:r>
          </a:p>
        </p:txBody>
      </p:sp>
      <p:sp>
        <p:nvSpPr>
          <p:cNvPr id="10" name="Text Placeholder 56"/>
          <p:cNvSpPr>
            <a:spLocks noGrp="1"/>
          </p:cNvSpPr>
          <p:nvPr>
            <p:ph type="body" sz="quarter" idx="19" hasCustomPrompt="1"/>
          </p:nvPr>
        </p:nvSpPr>
        <p:spPr>
          <a:xfrm>
            <a:off x="4547710" y="2589331"/>
            <a:ext cx="4158442" cy="707231"/>
          </a:xfrm>
        </p:spPr>
        <p:txBody>
          <a:bodyPr>
            <a:noAutofit/>
          </a:bodyPr>
          <a:lstStyle>
            <a:lvl1pPr marL="0" indent="0" algn="l">
              <a:buNone/>
              <a:defRPr kumimoji="0" lang="en-IN" sz="1800" b="0" i="0" u="none" strike="noStrike" kern="1200" cap="none" spc="0" normalizeH="0" baseline="0" noProof="0" dirty="0" smtClean="0">
                <a:ln>
                  <a:noFill/>
                </a:ln>
                <a:solidFill>
                  <a:schemeClr val="tx1">
                    <a:lumMod val="65000"/>
                    <a:lumOff val="35000"/>
                  </a:schemeClr>
                </a:solidFill>
                <a:effectLst/>
                <a:uLnTx/>
                <a:uFillTx/>
                <a:latin typeface="Arial"/>
                <a:ea typeface="+mn-ea"/>
                <a:cs typeface="Arial"/>
              </a:defRPr>
            </a:lvl1pPr>
          </a:lstStyle>
          <a:p>
            <a:pPr lvl="0"/>
            <a:r>
              <a:rPr lang="en-US" dirty="0"/>
              <a:t>Your Name, </a:t>
            </a:r>
            <a:br>
              <a:rPr lang="en-US" dirty="0"/>
            </a:br>
            <a:r>
              <a:rPr lang="en-US" dirty="0"/>
              <a:t>Designation</a:t>
            </a:r>
            <a:endParaRPr lang="en-IN" dirty="0"/>
          </a:p>
        </p:txBody>
      </p:sp>
      <p:sp>
        <p:nvSpPr>
          <p:cNvPr id="11" name="Text Placeholder 56"/>
          <p:cNvSpPr>
            <a:spLocks noGrp="1"/>
          </p:cNvSpPr>
          <p:nvPr>
            <p:ph type="body" sz="quarter" idx="20" hasCustomPrompt="1"/>
          </p:nvPr>
        </p:nvSpPr>
        <p:spPr>
          <a:xfrm>
            <a:off x="4547710" y="3446241"/>
            <a:ext cx="4158442" cy="314777"/>
          </a:xfrm>
        </p:spPr>
        <p:txBody>
          <a:bodyPr>
            <a:noAutofit/>
          </a:bodyPr>
          <a:lstStyle>
            <a:lvl1pPr algn="l">
              <a:buNone/>
              <a:defRPr kumimoji="0" lang="en-IN" sz="1800" b="0" i="0" u="none" strike="noStrike" kern="1200" cap="none" spc="0" normalizeH="0" baseline="0" noProof="0" dirty="0" smtClean="0">
                <a:ln>
                  <a:noFill/>
                </a:ln>
                <a:solidFill>
                  <a:schemeClr val="tx1">
                    <a:lumMod val="65000"/>
                    <a:lumOff val="35000"/>
                  </a:schemeClr>
                </a:solidFill>
                <a:effectLst/>
                <a:uLnTx/>
                <a:uFillTx/>
                <a:latin typeface="Arial"/>
                <a:ea typeface="+mn-ea"/>
                <a:cs typeface="Arial"/>
              </a:defRPr>
            </a:lvl1pPr>
          </a:lstStyle>
          <a:p>
            <a:pPr lvl="0"/>
            <a:r>
              <a:rPr lang="en-US" dirty="0"/>
              <a:t>Email ID</a:t>
            </a:r>
            <a:endParaRPr lang="en-IN" dirty="0"/>
          </a:p>
        </p:txBody>
      </p:sp>
      <p:sp>
        <p:nvSpPr>
          <p:cNvPr id="8" name="Rectangle 7"/>
          <p:cNvSpPr/>
          <p:nvPr userDrawn="1"/>
        </p:nvSpPr>
        <p:spPr>
          <a:xfrm>
            <a:off x="0" y="647700"/>
            <a:ext cx="9144000" cy="3048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IN" dirty="0">
              <a:solidFill>
                <a:srgbClr val="FFFFFF"/>
              </a:solidFill>
            </a:endParaRPr>
          </a:p>
        </p:txBody>
      </p:sp>
      <p:pic>
        <p:nvPicPr>
          <p:cNvPr id="9" name="Picture 8" descr="WIPRO PPT Design.jpg"/>
          <p:cNvPicPr>
            <a:picLocks noChangeAspect="1"/>
          </p:cNvPicPr>
          <p:nvPr userDrawn="1"/>
        </p:nvPicPr>
        <p:blipFill>
          <a:blip r:embed="rId2"/>
          <a:stretch>
            <a:fillRect/>
          </a:stretch>
        </p:blipFill>
        <p:spPr>
          <a:xfrm>
            <a:off x="5121" y="4471040"/>
            <a:ext cx="9133758" cy="2171061"/>
          </a:xfrm>
          <a:prstGeom prst="rect">
            <a:avLst/>
          </a:prstGeom>
        </p:spPr>
      </p:pic>
      <p:pic>
        <p:nvPicPr>
          <p:cNvPr id="13" name="Picture 12" descr="Slides Master - 51.jpg"/>
          <p:cNvPicPr>
            <a:picLocks noChangeAspect="1"/>
          </p:cNvPicPr>
          <p:nvPr userDrawn="1"/>
        </p:nvPicPr>
        <p:blipFill>
          <a:blip r:embed="rId3"/>
          <a:stretch>
            <a:fillRect/>
          </a:stretch>
        </p:blipFill>
        <p:spPr>
          <a:xfrm>
            <a:off x="2057402" y="1664838"/>
            <a:ext cx="1872342" cy="2084305"/>
          </a:xfrm>
          <a:prstGeom prst="rect">
            <a:avLst/>
          </a:prstGeom>
        </p:spPr>
      </p:pic>
      <p:cxnSp>
        <p:nvCxnSpPr>
          <p:cNvPr id="14" name="Straight Connector 13"/>
          <p:cNvCxnSpPr/>
          <p:nvPr userDrawn="1"/>
        </p:nvCxnSpPr>
        <p:spPr>
          <a:xfrm rot="5400000">
            <a:off x="2814000" y="2781258"/>
            <a:ext cx="2754000" cy="1588"/>
          </a:xfrm>
          <a:prstGeom prst="line">
            <a:avLst/>
          </a:prstGeom>
          <a:ln w="19050">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90951967"/>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2_Title">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267200" y="1746831"/>
            <a:ext cx="4635500" cy="1554480"/>
          </a:xfrm>
          <a:prstGeom prst="rect">
            <a:avLst/>
          </a:prstGeom>
          <a:noFill/>
        </p:spPr>
        <p:txBody>
          <a:bodyPr wrap="square" rtlCol="0" anchor="ctr">
            <a:noAutofit/>
          </a:bodyPr>
          <a:lstStyle>
            <a:lvl1pPr marL="0" algn="l">
              <a:defRPr lang="en-US" sz="3800" u="sng" dirty="0">
                <a:solidFill>
                  <a:schemeClr val="accent1"/>
                </a:solidFill>
                <a:latin typeface="+mj-lt"/>
                <a:ea typeface="+mn-ea"/>
                <a:cs typeface="Arial"/>
              </a:defRPr>
            </a:lvl1pPr>
          </a:lstStyle>
          <a:p>
            <a:pPr marL="0" lvl="0" algn="l"/>
            <a:r>
              <a:rPr lang="en-US"/>
              <a:t>Insert Title Here </a:t>
            </a:r>
            <a:br>
              <a:rPr lang="en-US"/>
            </a:br>
            <a:r>
              <a:rPr lang="en-US"/>
              <a:t>in two lines</a:t>
            </a:r>
          </a:p>
        </p:txBody>
      </p:sp>
      <p:cxnSp>
        <p:nvCxnSpPr>
          <p:cNvPr id="9" name="Straight Connector 8"/>
          <p:cNvCxnSpPr>
            <a:cxnSpLocks/>
          </p:cNvCxnSpPr>
          <p:nvPr/>
        </p:nvCxnSpPr>
        <p:spPr>
          <a:xfrm>
            <a:off x="3769835" y="2528305"/>
            <a:ext cx="0" cy="1799491"/>
          </a:xfrm>
          <a:prstGeom prst="line">
            <a:avLst/>
          </a:prstGeom>
          <a:ln w="19050">
            <a:solidFill>
              <a:schemeClr val="bg2">
                <a:lumMod val="50000"/>
              </a:schemeClr>
            </a:solidFill>
            <a:miter lim="400000"/>
          </a:ln>
        </p:spPr>
      </p:cxnSp>
      <p:sp>
        <p:nvSpPr>
          <p:cNvPr id="22" name="Footer Placeholder 4"/>
          <p:cNvSpPr txBox="1">
            <a:spLocks/>
          </p:cNvSpPr>
          <p:nvPr userDrawn="1"/>
        </p:nvSpPr>
        <p:spPr>
          <a:xfrm>
            <a:off x="7137104" y="6639317"/>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23" name="Footer Placeholder 4"/>
          <p:cNvSpPr txBox="1">
            <a:spLocks/>
          </p:cNvSpPr>
          <p:nvPr userDrawn="1"/>
        </p:nvSpPr>
        <p:spPr>
          <a:xfrm>
            <a:off x="7786287" y="6639317"/>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24" name="Footer Placeholder 4"/>
          <p:cNvSpPr txBox="1">
            <a:spLocks/>
          </p:cNvSpPr>
          <p:nvPr userDrawn="1"/>
        </p:nvSpPr>
        <p:spPr>
          <a:xfrm>
            <a:off x="8309214" y="6639317"/>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5" name="Subtitle 2"/>
          <p:cNvSpPr>
            <a:spLocks noGrp="1"/>
          </p:cNvSpPr>
          <p:nvPr>
            <p:ph type="subTitle" idx="1" hasCustomPrompt="1"/>
          </p:nvPr>
        </p:nvSpPr>
        <p:spPr>
          <a:xfrm>
            <a:off x="4267205" y="3807693"/>
            <a:ext cx="3190875" cy="200443"/>
          </a:xfrm>
          <a:prstGeom prst="rect">
            <a:avLst/>
          </a:prstGeom>
          <a:noFill/>
        </p:spPr>
        <p:txBody>
          <a:bodyPr wrap="square" tIns="0" bIns="0" rtlCol="0" anchor="ctr">
            <a:no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lang="en-US" sz="1150" b="1">
                <a:solidFill>
                  <a:schemeClr val="accent2"/>
                </a:solidFill>
                <a:latin typeface="+mj-lt"/>
                <a:cs typeface="Arial"/>
              </a:defRPr>
            </a:lvl1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lang="en-US"/>
              <a:t>Presenter’s first and last name </a:t>
            </a:r>
          </a:p>
        </p:txBody>
      </p:sp>
      <p:sp>
        <p:nvSpPr>
          <p:cNvPr id="18" name="Text Placeholder 16"/>
          <p:cNvSpPr>
            <a:spLocks noGrp="1"/>
          </p:cNvSpPr>
          <p:nvPr>
            <p:ph type="body" sz="quarter" idx="10" hasCustomPrompt="1"/>
          </p:nvPr>
        </p:nvSpPr>
        <p:spPr>
          <a:xfrm>
            <a:off x="4267205" y="4112029"/>
            <a:ext cx="3190875" cy="199083"/>
          </a:xfrm>
          <a:prstGeom prst="rect">
            <a:avLst/>
          </a:prstGeom>
        </p:spPr>
        <p:txBody>
          <a:bodyPr tIns="0" bIns="0" anchor="ctr">
            <a:noAutofit/>
          </a:bodyPr>
          <a:lstStyle>
            <a:lvl1pPr>
              <a:buNone/>
              <a:defRPr kumimoji="0" lang="en-US" sz="950" b="1" i="0" u="none" strike="noStrike" kern="1200" cap="none" spc="0" normalizeH="0" baseline="0" noProof="0" dirty="0" smtClean="0">
                <a:ln>
                  <a:noFill/>
                </a:ln>
                <a:solidFill>
                  <a:schemeClr val="accent2"/>
                </a:solidFill>
                <a:effectLst/>
                <a:uLnTx/>
                <a:uFillTx/>
                <a:latin typeface="+mj-lt"/>
                <a:ea typeface="+mn-ea"/>
                <a:cs typeface="Arial"/>
              </a:defRPr>
            </a:lvl1pPr>
          </a:lstStyle>
          <a:p>
            <a:pPr marL="0" marR="0" lvl="0" indent="0" algn="l" defTabSz="457200" rtl="0" eaLnBrk="1" fontAlgn="auto" latinLnBrk="0" hangingPunct="1">
              <a:lnSpc>
                <a:spcPct val="100000"/>
              </a:lnSpc>
              <a:spcBef>
                <a:spcPct val="20000"/>
              </a:spcBef>
              <a:spcAft>
                <a:spcPts val="0"/>
              </a:spcAft>
              <a:buClrTx/>
              <a:buSzTx/>
              <a:tabLst/>
              <a:defRPr/>
            </a:pPr>
            <a:r>
              <a:rPr lang="en-US"/>
              <a:t>Designation</a:t>
            </a:r>
          </a:p>
        </p:txBody>
      </p:sp>
      <p:sp>
        <p:nvSpPr>
          <p:cNvPr id="19" name="Text Placeholder 16"/>
          <p:cNvSpPr>
            <a:spLocks noGrp="1"/>
          </p:cNvSpPr>
          <p:nvPr>
            <p:ph type="body" sz="quarter" idx="11" hasCustomPrompt="1"/>
          </p:nvPr>
        </p:nvSpPr>
        <p:spPr>
          <a:xfrm>
            <a:off x="4267205" y="4464051"/>
            <a:ext cx="3190875" cy="186360"/>
          </a:xfrm>
          <a:prstGeom prst="rect">
            <a:avLst/>
          </a:prstGeom>
        </p:spPr>
        <p:txBody>
          <a:bodyPr tIns="0" bIns="0" anchor="ctr">
            <a:noAutofit/>
          </a:bodyPr>
          <a:lstStyle>
            <a:lvl1pPr>
              <a:buNone/>
              <a:defRPr kumimoji="0" lang="en-US" sz="900" b="1" i="0" u="none" strike="noStrike" kern="1200" cap="none" spc="0" normalizeH="0" baseline="0" noProof="0" dirty="0" smtClean="0">
                <a:ln>
                  <a:noFill/>
                </a:ln>
                <a:solidFill>
                  <a:schemeClr val="accent2"/>
                </a:solidFill>
                <a:effectLst/>
                <a:uLnTx/>
                <a:uFillTx/>
                <a:latin typeface="+mj-lt"/>
                <a:ea typeface="+mn-ea"/>
                <a:cs typeface="Arial"/>
              </a:defRPr>
            </a:lvl1pPr>
          </a:lstStyle>
          <a:p>
            <a:pPr marL="0" marR="0" lvl="0" indent="0" algn="l" defTabSz="457200" rtl="0" eaLnBrk="1" fontAlgn="auto" latinLnBrk="0" hangingPunct="1">
              <a:lnSpc>
                <a:spcPct val="100000"/>
              </a:lnSpc>
              <a:spcBef>
                <a:spcPct val="20000"/>
              </a:spcBef>
              <a:spcAft>
                <a:spcPts val="0"/>
              </a:spcAft>
              <a:buClrTx/>
              <a:buSzTx/>
              <a:tabLst/>
              <a:defRPr/>
            </a:pPr>
            <a:r>
              <a:rPr lang="en-US"/>
              <a:t>Date</a:t>
            </a:r>
          </a:p>
        </p:txBody>
      </p:sp>
      <p:sp>
        <p:nvSpPr>
          <p:cNvPr id="17" name="Shape 257"/>
          <p:cNvSpPr txBox="1">
            <a:spLocks/>
          </p:cNvSpPr>
          <p:nvPr userDrawn="1"/>
        </p:nvSpPr>
        <p:spPr>
          <a:xfrm>
            <a:off x="8884293" y="6583847"/>
            <a:ext cx="197169" cy="259900"/>
          </a:xfrm>
          <a:prstGeom prst="rect">
            <a:avLst/>
          </a:prstGeom>
          <a:noFill/>
          <a:extLst>
            <a:ext uri="{C572A759-6A51-4108-AA02-DFA0A04FC94B}">
              <ma14:wrappingTextBoxFlag xmlns:ma14="http://schemas.microsoft.com/office/mac/drawingml/2011/main" xmlns=""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cxnSp>
        <p:nvCxnSpPr>
          <p:cNvPr id="21"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27" name="Picture 2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33400" y="1917141"/>
            <a:ext cx="2732400" cy="3059307"/>
          </a:xfrm>
          <a:prstGeom prst="rect">
            <a:avLst/>
          </a:prstGeom>
        </p:spPr>
      </p:pic>
    </p:spTree>
    <p:extLst>
      <p:ext uri="{BB962C8B-B14F-4D97-AF65-F5344CB8AC3E}">
        <p14:creationId xmlns:p14="http://schemas.microsoft.com/office/powerpoint/2010/main" val="641410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9"/>
          <p:cNvSpPr>
            <a:spLocks noGrp="1"/>
          </p:cNvSpPr>
          <p:nvPr>
            <p:ph type="dt" sz="half" idx="10"/>
          </p:nvPr>
        </p:nvSpPr>
        <p:spPr/>
        <p:txBody>
          <a:bodyPr/>
          <a:lstStyle>
            <a:lvl1pPr>
              <a:defRPr/>
            </a:lvl1pPr>
          </a:lstStyle>
          <a:p>
            <a:pPr>
              <a:defRPr/>
            </a:pPr>
            <a:endParaRPr lang="en-US">
              <a:solidFill>
                <a:srgbClr val="04617B">
                  <a:shade val="90000"/>
                </a:srgbClr>
              </a:solidFill>
            </a:endParaRPr>
          </a:p>
        </p:txBody>
      </p:sp>
      <p:sp>
        <p:nvSpPr>
          <p:cNvPr id="3" name="Footer Placeholder 21"/>
          <p:cNvSpPr>
            <a:spLocks noGrp="1"/>
          </p:cNvSpPr>
          <p:nvPr>
            <p:ph type="ftr" sz="quarter" idx="11"/>
          </p:nvPr>
        </p:nvSpPr>
        <p:spPr/>
        <p:txBody>
          <a:bodyPr/>
          <a:lstStyle>
            <a:lvl1pPr>
              <a:defRPr/>
            </a:lvl1pPr>
          </a:lstStyle>
          <a:p>
            <a:pPr>
              <a:defRPr/>
            </a:pPr>
            <a:endParaRPr lang="en-US">
              <a:solidFill>
                <a:srgbClr val="04617B">
                  <a:shade val="90000"/>
                </a:srgbClr>
              </a:solidFill>
            </a:endParaRPr>
          </a:p>
        </p:txBody>
      </p:sp>
      <p:sp>
        <p:nvSpPr>
          <p:cNvPr id="4" name="Slide Number Placeholder 17"/>
          <p:cNvSpPr>
            <a:spLocks noGrp="1"/>
          </p:cNvSpPr>
          <p:nvPr>
            <p:ph type="sldNum" sz="quarter" idx="12"/>
          </p:nvPr>
        </p:nvSpPr>
        <p:spPr/>
        <p:txBody>
          <a:bodyPr/>
          <a:lstStyle>
            <a:lvl1pPr>
              <a:defRPr/>
            </a:lvl1pPr>
          </a:lstStyle>
          <a:p>
            <a:pPr>
              <a:defRPr/>
            </a:pPr>
            <a:fld id="{4BF6799F-0B70-42AD-9D74-A2A2C6B4AC7E}" type="slidenum">
              <a:rPr lang="en-US" altLang="id-ID"/>
              <a:pPr>
                <a:defRPr/>
              </a:pPr>
              <a:t>‹#›</a:t>
            </a:fld>
            <a:endParaRPr lang="en-US" altLang="id-ID"/>
          </a:p>
        </p:txBody>
      </p:sp>
    </p:spTree>
    <p:extLst>
      <p:ext uri="{BB962C8B-B14F-4D97-AF65-F5344CB8AC3E}">
        <p14:creationId xmlns:p14="http://schemas.microsoft.com/office/powerpoint/2010/main" val="499675721"/>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2_Title with Presenter's Picture">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267200" y="1746831"/>
            <a:ext cx="4635500" cy="1554480"/>
          </a:xfrm>
          <a:prstGeom prst="rect">
            <a:avLst/>
          </a:prstGeom>
          <a:noFill/>
        </p:spPr>
        <p:txBody>
          <a:bodyPr wrap="square" rtlCol="0" anchor="ctr">
            <a:noAutofit/>
          </a:bodyPr>
          <a:lstStyle>
            <a:lvl1pPr marL="0" algn="l">
              <a:defRPr lang="en-US" sz="3800" u="sng" dirty="0">
                <a:solidFill>
                  <a:schemeClr val="accent1"/>
                </a:solidFill>
                <a:latin typeface="+mj-lt"/>
                <a:ea typeface="+mn-ea"/>
                <a:cs typeface="Arial"/>
              </a:defRPr>
            </a:lvl1pPr>
          </a:lstStyle>
          <a:p>
            <a:pPr marL="0" lvl="0" algn="l"/>
            <a:r>
              <a:rPr lang="en-US"/>
              <a:t>Insert Title Here </a:t>
            </a:r>
            <a:br>
              <a:rPr lang="en-US"/>
            </a:br>
            <a:r>
              <a:rPr lang="en-US"/>
              <a:t>in two lines</a:t>
            </a:r>
          </a:p>
        </p:txBody>
      </p:sp>
      <p:cxnSp>
        <p:nvCxnSpPr>
          <p:cNvPr id="9" name="Straight Connector 8"/>
          <p:cNvCxnSpPr>
            <a:cxnSpLocks/>
          </p:cNvCxnSpPr>
          <p:nvPr/>
        </p:nvCxnSpPr>
        <p:spPr>
          <a:xfrm>
            <a:off x="3769835" y="2528305"/>
            <a:ext cx="0" cy="1799491"/>
          </a:xfrm>
          <a:prstGeom prst="line">
            <a:avLst/>
          </a:prstGeom>
          <a:ln w="19050">
            <a:solidFill>
              <a:schemeClr val="bg2">
                <a:lumMod val="50000"/>
              </a:schemeClr>
            </a:solidFill>
            <a:miter lim="400000"/>
          </a:ln>
        </p:spPr>
      </p:cxnSp>
      <p:sp>
        <p:nvSpPr>
          <p:cNvPr id="22" name="Footer Placeholder 4"/>
          <p:cNvSpPr txBox="1">
            <a:spLocks/>
          </p:cNvSpPr>
          <p:nvPr userDrawn="1"/>
        </p:nvSpPr>
        <p:spPr>
          <a:xfrm>
            <a:off x="7137104" y="6639317"/>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23" name="Footer Placeholder 4"/>
          <p:cNvSpPr txBox="1">
            <a:spLocks/>
          </p:cNvSpPr>
          <p:nvPr userDrawn="1"/>
        </p:nvSpPr>
        <p:spPr>
          <a:xfrm>
            <a:off x="7786287" y="6639317"/>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24" name="Footer Placeholder 4"/>
          <p:cNvSpPr txBox="1">
            <a:spLocks/>
          </p:cNvSpPr>
          <p:nvPr userDrawn="1"/>
        </p:nvSpPr>
        <p:spPr>
          <a:xfrm>
            <a:off x="8309214" y="6639317"/>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28" name="Subtitle 2"/>
          <p:cNvSpPr>
            <a:spLocks noGrp="1"/>
          </p:cNvSpPr>
          <p:nvPr>
            <p:ph type="subTitle" idx="1" hasCustomPrompt="1"/>
          </p:nvPr>
        </p:nvSpPr>
        <p:spPr>
          <a:xfrm>
            <a:off x="5229868" y="4686857"/>
            <a:ext cx="3190875" cy="200443"/>
          </a:xfrm>
          <a:prstGeom prst="rect">
            <a:avLst/>
          </a:prstGeom>
          <a:noFill/>
        </p:spPr>
        <p:txBody>
          <a:bodyPr wrap="square" tIns="0" bIns="0" rtlCol="0" anchor="ctr">
            <a:no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lang="en-US" sz="1150" b="1">
                <a:solidFill>
                  <a:schemeClr val="accent2"/>
                </a:solidFill>
                <a:latin typeface="+mj-lt"/>
                <a:cs typeface="Arial"/>
              </a:defRPr>
            </a:lvl1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lang="en-US"/>
              <a:t>Presenter’s first and last name </a:t>
            </a:r>
          </a:p>
        </p:txBody>
      </p:sp>
      <p:sp>
        <p:nvSpPr>
          <p:cNvPr id="29" name="Text Placeholder 16"/>
          <p:cNvSpPr>
            <a:spLocks noGrp="1"/>
          </p:cNvSpPr>
          <p:nvPr>
            <p:ph type="body" sz="quarter" idx="10" hasCustomPrompt="1"/>
          </p:nvPr>
        </p:nvSpPr>
        <p:spPr>
          <a:xfrm>
            <a:off x="5229868" y="4965798"/>
            <a:ext cx="3190875" cy="410537"/>
          </a:xfrm>
          <a:prstGeom prst="rect">
            <a:avLst/>
          </a:prstGeom>
        </p:spPr>
        <p:txBody>
          <a:bodyPr tIns="0" bIns="0" anchor="t" anchorCtr="0">
            <a:noAutofit/>
          </a:bodyPr>
          <a:lstStyle>
            <a:lvl1pPr marL="0" marR="0" indent="0" algn="l" defTabSz="457200" rtl="0" eaLnBrk="1" fontAlgn="auto" latinLnBrk="0" hangingPunct="1">
              <a:lnSpc>
                <a:spcPct val="100000"/>
              </a:lnSpc>
              <a:spcBef>
                <a:spcPct val="20000"/>
              </a:spcBef>
              <a:spcAft>
                <a:spcPts val="0"/>
              </a:spcAft>
              <a:buClrTx/>
              <a:buSzTx/>
              <a:buNone/>
              <a:tabLst/>
              <a:defRPr kumimoji="0" lang="en-US" sz="950" b="0" i="0" u="none" strike="noStrike" kern="1200" cap="none" spc="0" normalizeH="0" baseline="0" noProof="0">
                <a:ln>
                  <a:noFill/>
                </a:ln>
                <a:solidFill>
                  <a:schemeClr val="accent2"/>
                </a:solidFill>
                <a:effectLst/>
                <a:uLnTx/>
                <a:uFillTx/>
                <a:latin typeface="+mj-lt"/>
                <a:ea typeface="+mn-ea"/>
                <a:cs typeface="Arial"/>
              </a:defRPr>
            </a:lvl1pPr>
          </a:lstStyle>
          <a:p>
            <a:pPr marL="0" marR="0" lvl="0" indent="0" algn="l" defTabSz="457200" rtl="0" eaLnBrk="1" fontAlgn="auto" latinLnBrk="0" hangingPunct="1">
              <a:lnSpc>
                <a:spcPct val="100000"/>
              </a:lnSpc>
              <a:spcBef>
                <a:spcPct val="20000"/>
              </a:spcBef>
              <a:spcAft>
                <a:spcPts val="0"/>
              </a:spcAft>
              <a:buClrTx/>
              <a:buSzTx/>
              <a:tabLst/>
              <a:defRPr/>
            </a:pP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a:t>
            </a:r>
          </a:p>
        </p:txBody>
      </p:sp>
      <p:sp>
        <p:nvSpPr>
          <p:cNvPr id="15" name="Shape 257"/>
          <p:cNvSpPr txBox="1">
            <a:spLocks/>
          </p:cNvSpPr>
          <p:nvPr userDrawn="1"/>
        </p:nvSpPr>
        <p:spPr>
          <a:xfrm>
            <a:off x="8884293" y="6583847"/>
            <a:ext cx="197169" cy="259900"/>
          </a:xfrm>
          <a:prstGeom prst="rect">
            <a:avLst/>
          </a:prstGeom>
          <a:noFill/>
          <a:extLst>
            <a:ext uri="{C572A759-6A51-4108-AA02-DFA0A04FC94B}">
              <ma14:wrappingTextBoxFlag xmlns:ma14="http://schemas.microsoft.com/office/mac/drawingml/2011/main" xmlns=""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cxnSp>
        <p:nvCxnSpPr>
          <p:cNvPr id="17"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18" name="Picture 1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33400" y="1917141"/>
            <a:ext cx="2732400" cy="3059307"/>
          </a:xfrm>
          <a:prstGeom prst="rect">
            <a:avLst/>
          </a:prstGeom>
        </p:spPr>
      </p:pic>
      <p:sp>
        <p:nvSpPr>
          <p:cNvPr id="13" name="Picture Placeholder 9"/>
          <p:cNvSpPr>
            <a:spLocks noGrp="1"/>
          </p:cNvSpPr>
          <p:nvPr>
            <p:ph type="pic" sz="quarter" idx="13" hasCustomPrompt="1"/>
          </p:nvPr>
        </p:nvSpPr>
        <p:spPr>
          <a:xfrm>
            <a:off x="4289307" y="4487336"/>
            <a:ext cx="774700" cy="1032933"/>
          </a:xfrm>
          <a:prstGeom prst="ellipse">
            <a:avLst/>
          </a:prstGeom>
        </p:spPr>
        <p:txBody>
          <a:bodyPr>
            <a:noAutofit/>
          </a:bodyPr>
          <a:lstStyle>
            <a:lvl1pPr marL="0" indent="0" algn="ctr">
              <a:buNone/>
              <a:defRPr sz="700" baseline="0">
                <a:solidFill>
                  <a:schemeClr val="accent2"/>
                </a:solidFill>
                <a:latin typeface="+mj-lt"/>
              </a:defRPr>
            </a:lvl1pPr>
          </a:lstStyle>
          <a:p>
            <a:r>
              <a:rPr lang="en-US"/>
              <a:t>Click to add Presenter’s image</a:t>
            </a:r>
            <a:endParaRPr lang="en-IN"/>
          </a:p>
        </p:txBody>
      </p:sp>
    </p:spTree>
    <p:extLst>
      <p:ext uri="{BB962C8B-B14F-4D97-AF65-F5344CB8AC3E}">
        <p14:creationId xmlns:p14="http://schemas.microsoft.com/office/powerpoint/2010/main" val="1976462185"/>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2_Title with Client/Partner Logo">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267200" y="1746831"/>
            <a:ext cx="4635500" cy="1554480"/>
          </a:xfrm>
          <a:prstGeom prst="rect">
            <a:avLst/>
          </a:prstGeom>
          <a:noFill/>
        </p:spPr>
        <p:txBody>
          <a:bodyPr wrap="square" rtlCol="0" anchor="ctr">
            <a:noAutofit/>
          </a:bodyPr>
          <a:lstStyle>
            <a:lvl1pPr marL="0" algn="l">
              <a:defRPr lang="en-US" sz="3800" u="sng" dirty="0">
                <a:solidFill>
                  <a:schemeClr val="accent1"/>
                </a:solidFill>
                <a:latin typeface="+mj-lt"/>
                <a:ea typeface="+mn-ea"/>
                <a:cs typeface="Arial"/>
              </a:defRPr>
            </a:lvl1pPr>
          </a:lstStyle>
          <a:p>
            <a:pPr marL="0" lvl="0" algn="l"/>
            <a:r>
              <a:rPr lang="en-US"/>
              <a:t>Insert Title Here </a:t>
            </a:r>
            <a:br>
              <a:rPr lang="en-US"/>
            </a:br>
            <a:r>
              <a:rPr lang="en-US"/>
              <a:t>in two lines</a:t>
            </a:r>
          </a:p>
        </p:txBody>
      </p:sp>
      <p:cxnSp>
        <p:nvCxnSpPr>
          <p:cNvPr id="9" name="Straight Connector 8"/>
          <p:cNvCxnSpPr>
            <a:cxnSpLocks/>
          </p:cNvCxnSpPr>
          <p:nvPr/>
        </p:nvCxnSpPr>
        <p:spPr>
          <a:xfrm>
            <a:off x="3769835" y="2528305"/>
            <a:ext cx="0" cy="1799491"/>
          </a:xfrm>
          <a:prstGeom prst="line">
            <a:avLst/>
          </a:prstGeom>
          <a:ln w="19050">
            <a:solidFill>
              <a:schemeClr val="bg2">
                <a:lumMod val="50000"/>
              </a:schemeClr>
            </a:solidFill>
            <a:miter lim="400000"/>
          </a:ln>
        </p:spPr>
      </p:cxnSp>
      <p:sp>
        <p:nvSpPr>
          <p:cNvPr id="22" name="Footer Placeholder 4"/>
          <p:cNvSpPr txBox="1">
            <a:spLocks/>
          </p:cNvSpPr>
          <p:nvPr userDrawn="1"/>
        </p:nvSpPr>
        <p:spPr>
          <a:xfrm>
            <a:off x="7137104" y="6639317"/>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23" name="Footer Placeholder 4"/>
          <p:cNvSpPr txBox="1">
            <a:spLocks/>
          </p:cNvSpPr>
          <p:nvPr userDrawn="1"/>
        </p:nvSpPr>
        <p:spPr>
          <a:xfrm>
            <a:off x="7786287" y="6639317"/>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24" name="Footer Placeholder 4"/>
          <p:cNvSpPr txBox="1">
            <a:spLocks/>
          </p:cNvSpPr>
          <p:nvPr userDrawn="1"/>
        </p:nvSpPr>
        <p:spPr>
          <a:xfrm>
            <a:off x="8309214" y="6639317"/>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5" name="Subtitle 2"/>
          <p:cNvSpPr>
            <a:spLocks noGrp="1"/>
          </p:cNvSpPr>
          <p:nvPr>
            <p:ph type="subTitle" idx="1" hasCustomPrompt="1"/>
          </p:nvPr>
        </p:nvSpPr>
        <p:spPr>
          <a:xfrm>
            <a:off x="4267205" y="3807693"/>
            <a:ext cx="3190875" cy="200443"/>
          </a:xfrm>
          <a:prstGeom prst="rect">
            <a:avLst/>
          </a:prstGeom>
          <a:noFill/>
        </p:spPr>
        <p:txBody>
          <a:bodyPr wrap="square" tIns="0" bIns="0" rtlCol="0" anchor="ctr">
            <a:no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lang="en-US" sz="1150" b="1">
                <a:solidFill>
                  <a:schemeClr val="accent2"/>
                </a:solidFill>
                <a:latin typeface="+mj-lt"/>
                <a:cs typeface="Arial"/>
              </a:defRPr>
            </a:lvl1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lang="en-US"/>
              <a:t>Presenter’s first and last name </a:t>
            </a:r>
          </a:p>
        </p:txBody>
      </p:sp>
      <p:sp>
        <p:nvSpPr>
          <p:cNvPr id="18" name="Text Placeholder 16"/>
          <p:cNvSpPr>
            <a:spLocks noGrp="1"/>
          </p:cNvSpPr>
          <p:nvPr>
            <p:ph type="body" sz="quarter" idx="10" hasCustomPrompt="1"/>
          </p:nvPr>
        </p:nvSpPr>
        <p:spPr>
          <a:xfrm>
            <a:off x="4267205" y="4112029"/>
            <a:ext cx="3190875" cy="199083"/>
          </a:xfrm>
          <a:prstGeom prst="rect">
            <a:avLst/>
          </a:prstGeom>
        </p:spPr>
        <p:txBody>
          <a:bodyPr tIns="0" bIns="0" anchor="ctr">
            <a:noAutofit/>
          </a:bodyPr>
          <a:lstStyle>
            <a:lvl1pPr>
              <a:buNone/>
              <a:defRPr kumimoji="0" lang="en-US" sz="950" b="1" i="0" u="none" strike="noStrike" kern="1200" cap="none" spc="0" normalizeH="0" baseline="0" noProof="0" dirty="0" smtClean="0">
                <a:ln>
                  <a:noFill/>
                </a:ln>
                <a:solidFill>
                  <a:schemeClr val="accent2"/>
                </a:solidFill>
                <a:effectLst/>
                <a:uLnTx/>
                <a:uFillTx/>
                <a:latin typeface="+mj-lt"/>
                <a:ea typeface="+mn-ea"/>
                <a:cs typeface="Arial"/>
              </a:defRPr>
            </a:lvl1pPr>
          </a:lstStyle>
          <a:p>
            <a:pPr marL="0" marR="0" lvl="0" indent="0" algn="l" defTabSz="457200" rtl="0" eaLnBrk="1" fontAlgn="auto" latinLnBrk="0" hangingPunct="1">
              <a:lnSpc>
                <a:spcPct val="100000"/>
              </a:lnSpc>
              <a:spcBef>
                <a:spcPct val="20000"/>
              </a:spcBef>
              <a:spcAft>
                <a:spcPts val="0"/>
              </a:spcAft>
              <a:buClrTx/>
              <a:buSzTx/>
              <a:tabLst/>
              <a:defRPr/>
            </a:pPr>
            <a:r>
              <a:rPr lang="en-US"/>
              <a:t>Designation</a:t>
            </a:r>
          </a:p>
        </p:txBody>
      </p:sp>
      <p:sp>
        <p:nvSpPr>
          <p:cNvPr id="19" name="Text Placeholder 16"/>
          <p:cNvSpPr>
            <a:spLocks noGrp="1"/>
          </p:cNvSpPr>
          <p:nvPr>
            <p:ph type="body" sz="quarter" idx="11" hasCustomPrompt="1"/>
          </p:nvPr>
        </p:nvSpPr>
        <p:spPr>
          <a:xfrm>
            <a:off x="4267205" y="4464051"/>
            <a:ext cx="3190875" cy="186360"/>
          </a:xfrm>
          <a:prstGeom prst="rect">
            <a:avLst/>
          </a:prstGeom>
        </p:spPr>
        <p:txBody>
          <a:bodyPr tIns="0" bIns="0" anchor="ctr">
            <a:noAutofit/>
          </a:bodyPr>
          <a:lstStyle>
            <a:lvl1pPr>
              <a:buNone/>
              <a:defRPr kumimoji="0" lang="en-US" sz="900" b="1" i="0" u="none" strike="noStrike" kern="1200" cap="none" spc="0" normalizeH="0" baseline="0" noProof="0" dirty="0" smtClean="0">
                <a:ln>
                  <a:noFill/>
                </a:ln>
                <a:solidFill>
                  <a:schemeClr val="accent2"/>
                </a:solidFill>
                <a:effectLst/>
                <a:uLnTx/>
                <a:uFillTx/>
                <a:latin typeface="+mj-lt"/>
                <a:ea typeface="+mn-ea"/>
                <a:cs typeface="Arial"/>
              </a:defRPr>
            </a:lvl1pPr>
          </a:lstStyle>
          <a:p>
            <a:pPr marL="0" marR="0" lvl="0" indent="0" algn="l" defTabSz="457200" rtl="0" eaLnBrk="1" fontAlgn="auto" latinLnBrk="0" hangingPunct="1">
              <a:lnSpc>
                <a:spcPct val="100000"/>
              </a:lnSpc>
              <a:spcBef>
                <a:spcPct val="20000"/>
              </a:spcBef>
              <a:spcAft>
                <a:spcPts val="0"/>
              </a:spcAft>
              <a:buClrTx/>
              <a:buSzTx/>
              <a:tabLst/>
              <a:defRPr/>
            </a:pPr>
            <a:r>
              <a:rPr lang="en-US"/>
              <a:t>Date</a:t>
            </a:r>
          </a:p>
        </p:txBody>
      </p:sp>
      <p:sp>
        <p:nvSpPr>
          <p:cNvPr id="21" name="Picture Placeholder 9"/>
          <p:cNvSpPr>
            <a:spLocks noGrp="1"/>
          </p:cNvSpPr>
          <p:nvPr>
            <p:ph type="pic" sz="quarter" idx="12" hasCustomPrompt="1"/>
          </p:nvPr>
        </p:nvSpPr>
        <p:spPr>
          <a:xfrm>
            <a:off x="2342673" y="2604940"/>
            <a:ext cx="1181854" cy="1641989"/>
          </a:xfrm>
          <a:prstGeom prst="rect">
            <a:avLst/>
          </a:prstGeom>
        </p:spPr>
        <p:txBody>
          <a:bodyPr>
            <a:noAutofit/>
          </a:bodyPr>
          <a:lstStyle>
            <a:lvl1pPr marL="0" indent="0" algn="ctr">
              <a:buNone/>
              <a:defRPr sz="1100" baseline="0">
                <a:solidFill>
                  <a:schemeClr val="accent2"/>
                </a:solidFill>
                <a:latin typeface="+mj-lt"/>
              </a:defRPr>
            </a:lvl1pPr>
          </a:lstStyle>
          <a:p>
            <a:r>
              <a:rPr lang="en-US"/>
              <a:t>Click here to add Client / Partner Logo</a:t>
            </a:r>
            <a:endParaRPr lang="en-IN"/>
          </a:p>
        </p:txBody>
      </p:sp>
      <p:sp>
        <p:nvSpPr>
          <p:cNvPr id="16" name="Shape 257"/>
          <p:cNvSpPr txBox="1">
            <a:spLocks/>
          </p:cNvSpPr>
          <p:nvPr userDrawn="1"/>
        </p:nvSpPr>
        <p:spPr>
          <a:xfrm>
            <a:off x="8884293" y="6583847"/>
            <a:ext cx="197169" cy="259900"/>
          </a:xfrm>
          <a:prstGeom prst="rect">
            <a:avLst/>
          </a:prstGeom>
          <a:noFill/>
          <a:extLst>
            <a:ext uri="{C572A759-6A51-4108-AA02-DFA0A04FC94B}">
              <ma14:wrappingTextBoxFlag xmlns:ma14="http://schemas.microsoft.com/office/mac/drawingml/2011/main" xmlns=""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cxnSp>
        <p:nvCxnSpPr>
          <p:cNvPr id="27"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29" name="Picture 2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76273" y="2295081"/>
            <a:ext cx="2066400" cy="2313625"/>
          </a:xfrm>
          <a:prstGeom prst="rect">
            <a:avLst/>
          </a:prstGeom>
        </p:spPr>
      </p:pic>
    </p:spTree>
    <p:extLst>
      <p:ext uri="{BB962C8B-B14F-4D97-AF65-F5344CB8AC3E}">
        <p14:creationId xmlns:p14="http://schemas.microsoft.com/office/powerpoint/2010/main" val="940727339"/>
      </p:ext>
    </p:extLst>
  </p:cSld>
  <p:clrMapOvr>
    <a:masterClrMapping/>
  </p:clrMapOvr>
  <p:extLst mod="1">
    <p:ext uri="{DCECCB84-F9BA-43D5-87BE-67443E8EF086}">
      <p15:sldGuideLst xmlns:p15="http://schemas.microsoft.com/office/powerpoint/2012/main">
        <p15:guide id="1" pos="4513" userDrawn="1">
          <p15:clr>
            <a:srgbClr val="FBAE4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2_Agenda">
    <p:spTree>
      <p:nvGrpSpPr>
        <p:cNvPr id="1" name=""/>
        <p:cNvGrpSpPr/>
        <p:nvPr/>
      </p:nvGrpSpPr>
      <p:grpSpPr>
        <a:xfrm>
          <a:off x="0" y="0"/>
          <a:ext cx="0" cy="0"/>
          <a:chOff x="0" y="0"/>
          <a:chExt cx="0" cy="0"/>
        </a:xfrm>
      </p:grpSpPr>
      <p:sp>
        <p:nvSpPr>
          <p:cNvPr id="17" name="Text Placeholder 38"/>
          <p:cNvSpPr>
            <a:spLocks noGrp="1"/>
          </p:cNvSpPr>
          <p:nvPr>
            <p:ph type="body" sz="quarter" idx="10" hasCustomPrompt="1"/>
          </p:nvPr>
        </p:nvSpPr>
        <p:spPr>
          <a:xfrm>
            <a:off x="779308" y="1961012"/>
            <a:ext cx="3640292" cy="200861"/>
          </a:xfrm>
          <a:prstGeom prst="rect">
            <a:avLst/>
          </a:prstGeom>
        </p:spPr>
        <p:txBody>
          <a:bodyPr tIns="0" bIns="0" anchor="ctr" anchorCtr="0">
            <a:noAutofit/>
          </a:bodyPr>
          <a:lstStyle>
            <a:lvl1pPr marL="0" indent="0">
              <a:buNone/>
              <a:defRPr sz="1300" b="1">
                <a:solidFill>
                  <a:schemeClr val="tx2"/>
                </a:solidFill>
                <a:latin typeface="+mn-lt"/>
              </a:defRPr>
            </a:lvl1pPr>
            <a:lvl2pPr>
              <a:buNone/>
              <a:defRPr/>
            </a:lvl2pPr>
            <a:lvl3pPr>
              <a:buNone/>
              <a:defRPr/>
            </a:lvl3pPr>
            <a:lvl4pPr>
              <a:buNone/>
              <a:defRPr/>
            </a:lvl4pPr>
            <a:lvl5pPr>
              <a:buNone/>
              <a:defRPr/>
            </a:lvl5pPr>
          </a:lstStyle>
          <a:p>
            <a:pPr lvl="0"/>
            <a:r>
              <a:rPr lang="en-US"/>
              <a:t>Headline</a:t>
            </a:r>
          </a:p>
        </p:txBody>
      </p:sp>
      <p:sp>
        <p:nvSpPr>
          <p:cNvPr id="28" name="Text Placeholder 38"/>
          <p:cNvSpPr>
            <a:spLocks noGrp="1"/>
          </p:cNvSpPr>
          <p:nvPr>
            <p:ph type="body" sz="quarter" idx="15" hasCustomPrompt="1"/>
          </p:nvPr>
        </p:nvSpPr>
        <p:spPr>
          <a:xfrm>
            <a:off x="230668" y="1830792"/>
            <a:ext cx="502920" cy="668792"/>
          </a:xfrm>
          <a:prstGeom prst="ellipse">
            <a:avLst/>
          </a:prstGeom>
          <a:solidFill>
            <a:schemeClr val="tx2"/>
          </a:solidFill>
        </p:spPr>
        <p:txBody>
          <a:bodyPr anchor="ctr">
            <a:normAutofit/>
          </a:bodyPr>
          <a:lstStyle>
            <a:lvl1pPr marL="0" indent="0" algn="ctr">
              <a:buFont typeface="Arial" pitchFamily="34" charset="0"/>
              <a:buNone/>
              <a:defRPr sz="1100" b="1">
                <a:solidFill>
                  <a:schemeClr val="bg1"/>
                </a:solidFill>
                <a:latin typeface="+mn-lt"/>
              </a:defRPr>
            </a:lvl1pPr>
            <a:lvl2pPr>
              <a:buNone/>
              <a:defRPr/>
            </a:lvl2pPr>
            <a:lvl3pPr>
              <a:buNone/>
              <a:defRPr/>
            </a:lvl3pPr>
            <a:lvl4pPr>
              <a:buNone/>
              <a:defRPr/>
            </a:lvl4pPr>
            <a:lvl5pPr>
              <a:buNone/>
              <a:defRPr/>
            </a:lvl5pPr>
          </a:lstStyle>
          <a:p>
            <a:pPr lvl="0"/>
            <a:r>
              <a:rPr lang="en-US"/>
              <a:t>1</a:t>
            </a:r>
          </a:p>
        </p:txBody>
      </p:sp>
      <p:sp>
        <p:nvSpPr>
          <p:cNvPr id="47" name="Title 1"/>
          <p:cNvSpPr>
            <a:spLocks noGrp="1"/>
          </p:cNvSpPr>
          <p:nvPr>
            <p:ph type="ctrTitle" hasCustomPrompt="1"/>
          </p:nvPr>
        </p:nvSpPr>
        <p:spPr>
          <a:xfrm>
            <a:off x="5" y="345079"/>
            <a:ext cx="2191657" cy="692892"/>
          </a:xfrm>
          <a:prstGeom prst="rect">
            <a:avLst/>
          </a:prstGeom>
          <a:noFill/>
        </p:spPr>
        <p:txBody>
          <a:bodyPr wrap="square" lIns="0" rtlCol="0" anchor="t" anchorCtr="0">
            <a:noAutofit/>
          </a:bodyPr>
          <a:lstStyle>
            <a:lvl1pPr marL="0" algn="l">
              <a:lnSpc>
                <a:spcPct val="98000"/>
              </a:lnSpc>
              <a:tabLst/>
              <a:defRPr lang="en-US" sz="2600" u="sng" dirty="0">
                <a:solidFill>
                  <a:schemeClr val="tx2"/>
                </a:solidFill>
                <a:latin typeface="+mj-lt"/>
                <a:ea typeface="+mn-ea"/>
                <a:cs typeface="Arial"/>
              </a:defRPr>
            </a:lvl1pPr>
          </a:lstStyle>
          <a:p>
            <a:pPr marL="0" lvl="0" algn="l"/>
            <a:r>
              <a:rPr lang="en-US"/>
              <a:t>Agenda</a:t>
            </a:r>
          </a:p>
        </p:txBody>
      </p:sp>
      <p:sp>
        <p:nvSpPr>
          <p:cNvPr id="48" name="Text Placeholder 38"/>
          <p:cNvSpPr>
            <a:spLocks noGrp="1"/>
          </p:cNvSpPr>
          <p:nvPr>
            <p:ph type="body" sz="quarter" idx="16" hasCustomPrompt="1"/>
          </p:nvPr>
        </p:nvSpPr>
        <p:spPr>
          <a:xfrm>
            <a:off x="779308" y="2209264"/>
            <a:ext cx="3640292" cy="198993"/>
          </a:xfrm>
          <a:prstGeom prst="rect">
            <a:avLst/>
          </a:prstGeom>
        </p:spPr>
        <p:txBody>
          <a:bodyPr tIns="0" bIns="0" anchor="t" anchorCtr="0">
            <a:noAutofit/>
          </a:bodyPr>
          <a:lstStyle>
            <a:lvl1pPr marL="0" indent="0">
              <a:buNone/>
              <a:defRPr sz="900" b="1">
                <a:solidFill>
                  <a:schemeClr val="tx2"/>
                </a:solidFill>
                <a:latin typeface="+mn-lt"/>
              </a:defRPr>
            </a:lvl1pPr>
            <a:lvl2pPr>
              <a:buNone/>
              <a:defRPr/>
            </a:lvl2pPr>
            <a:lvl3pPr>
              <a:buNone/>
              <a:defRPr/>
            </a:lvl3pPr>
            <a:lvl4pPr>
              <a:buNone/>
              <a:defRPr/>
            </a:lvl4pPr>
            <a:lvl5pPr>
              <a:buNone/>
              <a:defRPr/>
            </a:lvl5pPr>
          </a:lstStyle>
          <a:p>
            <a:pPr lvl="0"/>
            <a:r>
              <a:rPr lang="en-US"/>
              <a:t>Duis </a:t>
            </a:r>
            <a:r>
              <a:rPr lang="en-US" err="1"/>
              <a:t>rutrum</a:t>
            </a:r>
            <a:r>
              <a:rPr lang="en-US"/>
              <a:t> </a:t>
            </a:r>
            <a:r>
              <a:rPr lang="en-US" err="1"/>
              <a:t>vestibulum</a:t>
            </a:r>
            <a:r>
              <a:rPr lang="en-US"/>
              <a:t> </a:t>
            </a:r>
            <a:r>
              <a:rPr lang="en-US" err="1"/>
              <a:t>ornare</a:t>
            </a:r>
            <a:r>
              <a:rPr lang="en-US"/>
              <a:t>. Integer cursus </a:t>
            </a:r>
            <a:r>
              <a:rPr lang="en-US" err="1"/>
              <a:t>eu</a:t>
            </a:r>
            <a:r>
              <a:rPr lang="en-US"/>
              <a:t> </a:t>
            </a:r>
            <a:r>
              <a:rPr lang="en-US" err="1"/>
              <a:t>elit</a:t>
            </a:r>
            <a:r>
              <a:rPr lang="en-US"/>
              <a:t> </a:t>
            </a:r>
            <a:r>
              <a:rPr lang="en-US" err="1"/>
              <a:t>mollis</a:t>
            </a:r>
            <a:r>
              <a:rPr lang="en-US"/>
              <a:t> </a:t>
            </a:r>
            <a:r>
              <a:rPr lang="en-US" err="1"/>
              <a:t>suscipit</a:t>
            </a:r>
            <a:r>
              <a:rPr lang="en-US"/>
              <a:t>.</a:t>
            </a:r>
          </a:p>
        </p:txBody>
      </p:sp>
      <p:sp>
        <p:nvSpPr>
          <p:cNvPr id="49" name="Text Placeholder 38"/>
          <p:cNvSpPr>
            <a:spLocks noGrp="1"/>
          </p:cNvSpPr>
          <p:nvPr>
            <p:ph type="body" sz="quarter" idx="17" hasCustomPrompt="1"/>
          </p:nvPr>
        </p:nvSpPr>
        <p:spPr>
          <a:xfrm>
            <a:off x="779308" y="3129960"/>
            <a:ext cx="3640292" cy="200861"/>
          </a:xfrm>
          <a:prstGeom prst="rect">
            <a:avLst/>
          </a:prstGeom>
        </p:spPr>
        <p:txBody>
          <a:bodyPr tIns="0" bIns="0" anchor="ctr" anchorCtr="0">
            <a:noAutofit/>
          </a:bodyPr>
          <a:lstStyle>
            <a:lvl1pPr marL="0" indent="0">
              <a:buNone/>
              <a:defRPr sz="1300" b="1">
                <a:solidFill>
                  <a:schemeClr val="tx2"/>
                </a:solidFill>
                <a:latin typeface="+mn-lt"/>
              </a:defRPr>
            </a:lvl1pPr>
            <a:lvl2pPr>
              <a:buNone/>
              <a:defRPr/>
            </a:lvl2pPr>
            <a:lvl3pPr>
              <a:buNone/>
              <a:defRPr/>
            </a:lvl3pPr>
            <a:lvl4pPr>
              <a:buNone/>
              <a:defRPr/>
            </a:lvl4pPr>
            <a:lvl5pPr>
              <a:buNone/>
              <a:defRPr/>
            </a:lvl5pPr>
          </a:lstStyle>
          <a:p>
            <a:pPr lvl="0"/>
            <a:r>
              <a:rPr lang="en-US"/>
              <a:t>Headline</a:t>
            </a:r>
          </a:p>
        </p:txBody>
      </p:sp>
      <p:sp>
        <p:nvSpPr>
          <p:cNvPr id="50" name="Text Placeholder 38"/>
          <p:cNvSpPr>
            <a:spLocks noGrp="1"/>
          </p:cNvSpPr>
          <p:nvPr>
            <p:ph type="body" sz="quarter" idx="18" hasCustomPrompt="1"/>
          </p:nvPr>
        </p:nvSpPr>
        <p:spPr>
          <a:xfrm>
            <a:off x="230668" y="2999741"/>
            <a:ext cx="502920" cy="668792"/>
          </a:xfrm>
          <a:prstGeom prst="ellipse">
            <a:avLst/>
          </a:prstGeom>
          <a:solidFill>
            <a:schemeClr val="tx2"/>
          </a:solidFill>
        </p:spPr>
        <p:txBody>
          <a:bodyPr anchor="ctr">
            <a:normAutofit/>
          </a:bodyPr>
          <a:lstStyle>
            <a:lvl1pPr marL="0" indent="0" algn="ctr">
              <a:buFont typeface="Arial" pitchFamily="34" charset="0"/>
              <a:buNone/>
              <a:defRPr sz="1100" b="1">
                <a:solidFill>
                  <a:schemeClr val="bg1"/>
                </a:solidFill>
                <a:latin typeface="+mn-lt"/>
              </a:defRPr>
            </a:lvl1pPr>
            <a:lvl2pPr>
              <a:buNone/>
              <a:defRPr/>
            </a:lvl2pPr>
            <a:lvl3pPr>
              <a:buNone/>
              <a:defRPr/>
            </a:lvl3pPr>
            <a:lvl4pPr>
              <a:buNone/>
              <a:defRPr/>
            </a:lvl4pPr>
            <a:lvl5pPr>
              <a:buNone/>
              <a:defRPr/>
            </a:lvl5pPr>
          </a:lstStyle>
          <a:p>
            <a:pPr lvl="0"/>
            <a:r>
              <a:rPr lang="en-US"/>
              <a:t>2</a:t>
            </a:r>
          </a:p>
        </p:txBody>
      </p:sp>
      <p:sp>
        <p:nvSpPr>
          <p:cNvPr id="51" name="Text Placeholder 38"/>
          <p:cNvSpPr>
            <a:spLocks noGrp="1"/>
          </p:cNvSpPr>
          <p:nvPr>
            <p:ph type="body" sz="quarter" idx="19" hasCustomPrompt="1"/>
          </p:nvPr>
        </p:nvSpPr>
        <p:spPr>
          <a:xfrm>
            <a:off x="779308" y="3378213"/>
            <a:ext cx="3640292" cy="198993"/>
          </a:xfrm>
          <a:prstGeom prst="rect">
            <a:avLst/>
          </a:prstGeom>
        </p:spPr>
        <p:txBody>
          <a:bodyPr tIns="0" bIns="0" anchor="t" anchorCtr="0">
            <a:noAutofit/>
          </a:bodyPr>
          <a:lstStyle>
            <a:lvl1pPr marL="0" indent="0">
              <a:buNone/>
              <a:defRPr sz="900" b="1">
                <a:solidFill>
                  <a:schemeClr val="tx2"/>
                </a:solidFill>
                <a:latin typeface="+mn-lt"/>
              </a:defRPr>
            </a:lvl1pPr>
            <a:lvl2pPr>
              <a:buNone/>
              <a:defRPr/>
            </a:lvl2pPr>
            <a:lvl3pPr>
              <a:buNone/>
              <a:defRPr/>
            </a:lvl3pPr>
            <a:lvl4pPr>
              <a:buNone/>
              <a:defRPr/>
            </a:lvl4pPr>
            <a:lvl5pPr>
              <a:buNone/>
              <a:defRPr/>
            </a:lvl5pPr>
          </a:lstStyle>
          <a:p>
            <a:pPr lvl="0"/>
            <a:r>
              <a:rPr lang="en-US"/>
              <a:t>Duis </a:t>
            </a:r>
            <a:r>
              <a:rPr lang="en-US" err="1"/>
              <a:t>rutrum</a:t>
            </a:r>
            <a:r>
              <a:rPr lang="en-US"/>
              <a:t> </a:t>
            </a:r>
            <a:r>
              <a:rPr lang="en-US" err="1"/>
              <a:t>vestibulum</a:t>
            </a:r>
            <a:r>
              <a:rPr lang="en-US"/>
              <a:t> </a:t>
            </a:r>
            <a:r>
              <a:rPr lang="en-US" err="1"/>
              <a:t>ornare</a:t>
            </a:r>
            <a:r>
              <a:rPr lang="en-US"/>
              <a:t>. Integer cursus </a:t>
            </a:r>
            <a:r>
              <a:rPr lang="en-US" err="1"/>
              <a:t>eu</a:t>
            </a:r>
            <a:r>
              <a:rPr lang="en-US"/>
              <a:t> </a:t>
            </a:r>
            <a:r>
              <a:rPr lang="en-US" err="1"/>
              <a:t>elit</a:t>
            </a:r>
            <a:r>
              <a:rPr lang="en-US"/>
              <a:t> </a:t>
            </a:r>
            <a:r>
              <a:rPr lang="en-US" err="1"/>
              <a:t>mollis</a:t>
            </a:r>
            <a:r>
              <a:rPr lang="en-US"/>
              <a:t> </a:t>
            </a:r>
            <a:r>
              <a:rPr lang="en-US" err="1"/>
              <a:t>suscipit</a:t>
            </a:r>
            <a:r>
              <a:rPr lang="en-US"/>
              <a:t>.</a:t>
            </a:r>
          </a:p>
        </p:txBody>
      </p:sp>
      <p:sp>
        <p:nvSpPr>
          <p:cNvPr id="52" name="Text Placeholder 38"/>
          <p:cNvSpPr>
            <a:spLocks noGrp="1"/>
          </p:cNvSpPr>
          <p:nvPr>
            <p:ph type="body" sz="quarter" idx="20" hasCustomPrompt="1"/>
          </p:nvPr>
        </p:nvSpPr>
        <p:spPr>
          <a:xfrm>
            <a:off x="779308" y="4296984"/>
            <a:ext cx="3640292" cy="200861"/>
          </a:xfrm>
          <a:prstGeom prst="rect">
            <a:avLst/>
          </a:prstGeom>
        </p:spPr>
        <p:txBody>
          <a:bodyPr tIns="0" bIns="0" anchor="ctr" anchorCtr="0">
            <a:noAutofit/>
          </a:bodyPr>
          <a:lstStyle>
            <a:lvl1pPr marL="0" indent="0">
              <a:buNone/>
              <a:defRPr sz="1300" b="1">
                <a:solidFill>
                  <a:schemeClr val="tx2"/>
                </a:solidFill>
                <a:latin typeface="+mn-lt"/>
              </a:defRPr>
            </a:lvl1pPr>
            <a:lvl2pPr>
              <a:buNone/>
              <a:defRPr/>
            </a:lvl2pPr>
            <a:lvl3pPr>
              <a:buNone/>
              <a:defRPr/>
            </a:lvl3pPr>
            <a:lvl4pPr>
              <a:buNone/>
              <a:defRPr/>
            </a:lvl4pPr>
            <a:lvl5pPr>
              <a:buNone/>
              <a:defRPr/>
            </a:lvl5pPr>
          </a:lstStyle>
          <a:p>
            <a:pPr lvl="0"/>
            <a:r>
              <a:rPr lang="en-US"/>
              <a:t>Headline</a:t>
            </a:r>
          </a:p>
        </p:txBody>
      </p:sp>
      <p:sp>
        <p:nvSpPr>
          <p:cNvPr id="53" name="Text Placeholder 38"/>
          <p:cNvSpPr>
            <a:spLocks noGrp="1"/>
          </p:cNvSpPr>
          <p:nvPr>
            <p:ph type="body" sz="quarter" idx="21" hasCustomPrompt="1"/>
          </p:nvPr>
        </p:nvSpPr>
        <p:spPr>
          <a:xfrm>
            <a:off x="230668" y="4166763"/>
            <a:ext cx="502920" cy="668792"/>
          </a:xfrm>
          <a:prstGeom prst="ellipse">
            <a:avLst/>
          </a:prstGeom>
          <a:solidFill>
            <a:schemeClr val="tx2"/>
          </a:solidFill>
        </p:spPr>
        <p:txBody>
          <a:bodyPr anchor="ctr">
            <a:normAutofit/>
          </a:bodyPr>
          <a:lstStyle>
            <a:lvl1pPr marL="0" indent="0" algn="ctr">
              <a:buFont typeface="Arial" pitchFamily="34" charset="0"/>
              <a:buNone/>
              <a:defRPr sz="1100" b="1">
                <a:solidFill>
                  <a:schemeClr val="bg1"/>
                </a:solidFill>
                <a:latin typeface="+mn-lt"/>
              </a:defRPr>
            </a:lvl1pPr>
            <a:lvl2pPr>
              <a:buNone/>
              <a:defRPr/>
            </a:lvl2pPr>
            <a:lvl3pPr>
              <a:buNone/>
              <a:defRPr/>
            </a:lvl3pPr>
            <a:lvl4pPr>
              <a:buNone/>
              <a:defRPr/>
            </a:lvl4pPr>
            <a:lvl5pPr>
              <a:buNone/>
              <a:defRPr/>
            </a:lvl5pPr>
          </a:lstStyle>
          <a:p>
            <a:pPr lvl="0"/>
            <a:r>
              <a:rPr lang="en-US"/>
              <a:t>3</a:t>
            </a:r>
          </a:p>
        </p:txBody>
      </p:sp>
      <p:sp>
        <p:nvSpPr>
          <p:cNvPr id="54" name="Text Placeholder 38"/>
          <p:cNvSpPr>
            <a:spLocks noGrp="1"/>
          </p:cNvSpPr>
          <p:nvPr>
            <p:ph type="body" sz="quarter" idx="22" hasCustomPrompt="1"/>
          </p:nvPr>
        </p:nvSpPr>
        <p:spPr>
          <a:xfrm>
            <a:off x="779308" y="4545234"/>
            <a:ext cx="3640292" cy="198993"/>
          </a:xfrm>
          <a:prstGeom prst="rect">
            <a:avLst/>
          </a:prstGeom>
        </p:spPr>
        <p:txBody>
          <a:bodyPr tIns="0" bIns="0" anchor="t" anchorCtr="0">
            <a:noAutofit/>
          </a:bodyPr>
          <a:lstStyle>
            <a:lvl1pPr marL="0" indent="0">
              <a:buNone/>
              <a:defRPr sz="900" b="1">
                <a:solidFill>
                  <a:schemeClr val="tx2"/>
                </a:solidFill>
                <a:latin typeface="+mn-lt"/>
              </a:defRPr>
            </a:lvl1pPr>
            <a:lvl2pPr>
              <a:buNone/>
              <a:defRPr/>
            </a:lvl2pPr>
            <a:lvl3pPr>
              <a:buNone/>
              <a:defRPr/>
            </a:lvl3pPr>
            <a:lvl4pPr>
              <a:buNone/>
              <a:defRPr/>
            </a:lvl4pPr>
            <a:lvl5pPr>
              <a:buNone/>
              <a:defRPr/>
            </a:lvl5pPr>
          </a:lstStyle>
          <a:p>
            <a:pPr lvl="0"/>
            <a:r>
              <a:rPr lang="en-US"/>
              <a:t>Duis </a:t>
            </a:r>
            <a:r>
              <a:rPr lang="en-US" err="1"/>
              <a:t>rutrum</a:t>
            </a:r>
            <a:r>
              <a:rPr lang="en-US"/>
              <a:t> </a:t>
            </a:r>
            <a:r>
              <a:rPr lang="en-US" err="1"/>
              <a:t>vestibulum</a:t>
            </a:r>
            <a:r>
              <a:rPr lang="en-US"/>
              <a:t> </a:t>
            </a:r>
            <a:r>
              <a:rPr lang="en-US" err="1"/>
              <a:t>ornare</a:t>
            </a:r>
            <a:r>
              <a:rPr lang="en-US"/>
              <a:t>. Integer cursus </a:t>
            </a:r>
            <a:r>
              <a:rPr lang="en-US" err="1"/>
              <a:t>eu</a:t>
            </a:r>
            <a:r>
              <a:rPr lang="en-US"/>
              <a:t> </a:t>
            </a:r>
            <a:r>
              <a:rPr lang="en-US" err="1"/>
              <a:t>elit</a:t>
            </a:r>
            <a:r>
              <a:rPr lang="en-US"/>
              <a:t> </a:t>
            </a:r>
            <a:r>
              <a:rPr lang="en-US" err="1"/>
              <a:t>mollis</a:t>
            </a:r>
            <a:r>
              <a:rPr lang="en-US"/>
              <a:t> </a:t>
            </a:r>
            <a:r>
              <a:rPr lang="en-US" err="1"/>
              <a:t>suscipit</a:t>
            </a:r>
            <a:r>
              <a:rPr lang="en-US"/>
              <a:t>.</a:t>
            </a:r>
          </a:p>
        </p:txBody>
      </p:sp>
      <p:sp>
        <p:nvSpPr>
          <p:cNvPr id="55" name="Text Placeholder 38"/>
          <p:cNvSpPr>
            <a:spLocks noGrp="1"/>
          </p:cNvSpPr>
          <p:nvPr>
            <p:ph type="body" sz="quarter" idx="23" hasCustomPrompt="1"/>
          </p:nvPr>
        </p:nvSpPr>
        <p:spPr>
          <a:xfrm>
            <a:off x="779308" y="5409488"/>
            <a:ext cx="3640292" cy="200861"/>
          </a:xfrm>
          <a:prstGeom prst="rect">
            <a:avLst/>
          </a:prstGeom>
        </p:spPr>
        <p:txBody>
          <a:bodyPr tIns="0" bIns="0" anchor="ctr" anchorCtr="0">
            <a:noAutofit/>
          </a:bodyPr>
          <a:lstStyle>
            <a:lvl1pPr marL="0" indent="0">
              <a:buNone/>
              <a:defRPr sz="1300" b="1">
                <a:solidFill>
                  <a:schemeClr val="tx2"/>
                </a:solidFill>
                <a:latin typeface="+mn-lt"/>
              </a:defRPr>
            </a:lvl1pPr>
            <a:lvl2pPr>
              <a:buNone/>
              <a:defRPr/>
            </a:lvl2pPr>
            <a:lvl3pPr>
              <a:buNone/>
              <a:defRPr/>
            </a:lvl3pPr>
            <a:lvl4pPr>
              <a:buNone/>
              <a:defRPr/>
            </a:lvl4pPr>
            <a:lvl5pPr>
              <a:buNone/>
              <a:defRPr/>
            </a:lvl5pPr>
          </a:lstStyle>
          <a:p>
            <a:pPr lvl="0"/>
            <a:r>
              <a:rPr lang="en-US"/>
              <a:t>Headline</a:t>
            </a:r>
          </a:p>
        </p:txBody>
      </p:sp>
      <p:sp>
        <p:nvSpPr>
          <p:cNvPr id="56" name="Text Placeholder 38"/>
          <p:cNvSpPr>
            <a:spLocks noGrp="1"/>
          </p:cNvSpPr>
          <p:nvPr>
            <p:ph type="body" sz="quarter" idx="24" hasCustomPrompt="1"/>
          </p:nvPr>
        </p:nvSpPr>
        <p:spPr>
          <a:xfrm>
            <a:off x="230668" y="5279267"/>
            <a:ext cx="502920" cy="668792"/>
          </a:xfrm>
          <a:prstGeom prst="ellipse">
            <a:avLst/>
          </a:prstGeom>
          <a:solidFill>
            <a:schemeClr val="tx2"/>
          </a:solidFill>
        </p:spPr>
        <p:txBody>
          <a:bodyPr anchor="ctr">
            <a:normAutofit/>
          </a:bodyPr>
          <a:lstStyle>
            <a:lvl1pPr marL="0" indent="0" algn="ctr">
              <a:buFont typeface="Arial" pitchFamily="34" charset="0"/>
              <a:buNone/>
              <a:defRPr sz="1100" b="1">
                <a:solidFill>
                  <a:schemeClr val="bg1"/>
                </a:solidFill>
                <a:latin typeface="+mn-lt"/>
              </a:defRPr>
            </a:lvl1pPr>
            <a:lvl2pPr>
              <a:buNone/>
              <a:defRPr/>
            </a:lvl2pPr>
            <a:lvl3pPr>
              <a:buNone/>
              <a:defRPr/>
            </a:lvl3pPr>
            <a:lvl4pPr>
              <a:buNone/>
              <a:defRPr/>
            </a:lvl4pPr>
            <a:lvl5pPr>
              <a:buNone/>
              <a:defRPr/>
            </a:lvl5pPr>
          </a:lstStyle>
          <a:p>
            <a:pPr lvl="0"/>
            <a:r>
              <a:rPr lang="en-US"/>
              <a:t>4</a:t>
            </a:r>
          </a:p>
        </p:txBody>
      </p:sp>
      <p:sp>
        <p:nvSpPr>
          <p:cNvPr id="57" name="Text Placeholder 38"/>
          <p:cNvSpPr>
            <a:spLocks noGrp="1"/>
          </p:cNvSpPr>
          <p:nvPr>
            <p:ph type="body" sz="quarter" idx="25" hasCustomPrompt="1"/>
          </p:nvPr>
        </p:nvSpPr>
        <p:spPr>
          <a:xfrm>
            <a:off x="779308" y="5657738"/>
            <a:ext cx="3640292" cy="198993"/>
          </a:xfrm>
          <a:prstGeom prst="rect">
            <a:avLst/>
          </a:prstGeom>
        </p:spPr>
        <p:txBody>
          <a:bodyPr tIns="0" bIns="0" anchor="t" anchorCtr="0">
            <a:noAutofit/>
          </a:bodyPr>
          <a:lstStyle>
            <a:lvl1pPr marL="0" indent="0">
              <a:buNone/>
              <a:defRPr sz="900" b="1">
                <a:solidFill>
                  <a:schemeClr val="tx2"/>
                </a:solidFill>
                <a:latin typeface="+mn-lt"/>
              </a:defRPr>
            </a:lvl1pPr>
            <a:lvl2pPr>
              <a:buNone/>
              <a:defRPr/>
            </a:lvl2pPr>
            <a:lvl3pPr>
              <a:buNone/>
              <a:defRPr/>
            </a:lvl3pPr>
            <a:lvl4pPr>
              <a:buNone/>
              <a:defRPr/>
            </a:lvl4pPr>
            <a:lvl5pPr>
              <a:buNone/>
              <a:defRPr/>
            </a:lvl5pPr>
          </a:lstStyle>
          <a:p>
            <a:pPr lvl="0"/>
            <a:r>
              <a:rPr lang="en-US"/>
              <a:t>Duis </a:t>
            </a:r>
            <a:r>
              <a:rPr lang="en-US" err="1"/>
              <a:t>rutrum</a:t>
            </a:r>
            <a:r>
              <a:rPr lang="en-US"/>
              <a:t> </a:t>
            </a:r>
            <a:r>
              <a:rPr lang="en-US" err="1"/>
              <a:t>vestibulum</a:t>
            </a:r>
            <a:r>
              <a:rPr lang="en-US"/>
              <a:t> </a:t>
            </a:r>
            <a:r>
              <a:rPr lang="en-US" err="1"/>
              <a:t>ornare</a:t>
            </a:r>
            <a:r>
              <a:rPr lang="en-US"/>
              <a:t>. Integer cursus </a:t>
            </a:r>
            <a:r>
              <a:rPr lang="en-US" err="1"/>
              <a:t>eu</a:t>
            </a:r>
            <a:r>
              <a:rPr lang="en-US"/>
              <a:t> </a:t>
            </a:r>
            <a:r>
              <a:rPr lang="en-US" err="1"/>
              <a:t>elit</a:t>
            </a:r>
            <a:r>
              <a:rPr lang="en-US"/>
              <a:t> </a:t>
            </a:r>
            <a:r>
              <a:rPr lang="en-US" err="1"/>
              <a:t>mollis</a:t>
            </a:r>
            <a:r>
              <a:rPr lang="en-US"/>
              <a:t> </a:t>
            </a:r>
            <a:r>
              <a:rPr lang="en-US" err="1"/>
              <a:t>suscipit</a:t>
            </a:r>
            <a:r>
              <a:rPr lang="en-US"/>
              <a:t>.</a:t>
            </a:r>
          </a:p>
        </p:txBody>
      </p:sp>
      <p:sp>
        <p:nvSpPr>
          <p:cNvPr id="58" name="Text Placeholder 38"/>
          <p:cNvSpPr>
            <a:spLocks noGrp="1"/>
          </p:cNvSpPr>
          <p:nvPr>
            <p:ph type="body" sz="quarter" idx="26" hasCustomPrompt="1"/>
          </p:nvPr>
        </p:nvSpPr>
        <p:spPr>
          <a:xfrm>
            <a:off x="5164271" y="1961012"/>
            <a:ext cx="3640292" cy="200861"/>
          </a:xfrm>
          <a:prstGeom prst="rect">
            <a:avLst/>
          </a:prstGeom>
        </p:spPr>
        <p:txBody>
          <a:bodyPr tIns="0" bIns="0" anchor="ctr" anchorCtr="0">
            <a:noAutofit/>
          </a:bodyPr>
          <a:lstStyle>
            <a:lvl1pPr marL="0" indent="0">
              <a:buNone/>
              <a:defRPr sz="1300" b="1">
                <a:solidFill>
                  <a:schemeClr val="tx2"/>
                </a:solidFill>
                <a:latin typeface="+mn-lt"/>
              </a:defRPr>
            </a:lvl1pPr>
            <a:lvl2pPr>
              <a:buNone/>
              <a:defRPr/>
            </a:lvl2pPr>
            <a:lvl3pPr>
              <a:buNone/>
              <a:defRPr/>
            </a:lvl3pPr>
            <a:lvl4pPr>
              <a:buNone/>
              <a:defRPr/>
            </a:lvl4pPr>
            <a:lvl5pPr>
              <a:buNone/>
              <a:defRPr/>
            </a:lvl5pPr>
          </a:lstStyle>
          <a:p>
            <a:pPr lvl="0"/>
            <a:r>
              <a:rPr lang="en-US"/>
              <a:t>Headline</a:t>
            </a:r>
          </a:p>
        </p:txBody>
      </p:sp>
      <p:sp>
        <p:nvSpPr>
          <p:cNvPr id="59" name="Text Placeholder 38"/>
          <p:cNvSpPr>
            <a:spLocks noGrp="1"/>
          </p:cNvSpPr>
          <p:nvPr>
            <p:ph type="body" sz="quarter" idx="27" hasCustomPrompt="1"/>
          </p:nvPr>
        </p:nvSpPr>
        <p:spPr>
          <a:xfrm>
            <a:off x="4615631" y="1830792"/>
            <a:ext cx="502920" cy="668792"/>
          </a:xfrm>
          <a:prstGeom prst="ellipse">
            <a:avLst/>
          </a:prstGeom>
          <a:solidFill>
            <a:schemeClr val="tx2"/>
          </a:solidFill>
        </p:spPr>
        <p:txBody>
          <a:bodyPr anchor="ctr">
            <a:normAutofit/>
          </a:bodyPr>
          <a:lstStyle>
            <a:lvl1pPr marL="0" indent="0" algn="ctr">
              <a:buFont typeface="Arial" pitchFamily="34" charset="0"/>
              <a:buNone/>
              <a:defRPr sz="1100" b="1">
                <a:solidFill>
                  <a:schemeClr val="bg1"/>
                </a:solidFill>
                <a:latin typeface="+mn-lt"/>
              </a:defRPr>
            </a:lvl1pPr>
            <a:lvl2pPr>
              <a:buNone/>
              <a:defRPr/>
            </a:lvl2pPr>
            <a:lvl3pPr>
              <a:buNone/>
              <a:defRPr/>
            </a:lvl3pPr>
            <a:lvl4pPr>
              <a:buNone/>
              <a:defRPr/>
            </a:lvl4pPr>
            <a:lvl5pPr>
              <a:buNone/>
              <a:defRPr/>
            </a:lvl5pPr>
          </a:lstStyle>
          <a:p>
            <a:pPr lvl="0"/>
            <a:r>
              <a:rPr lang="en-US"/>
              <a:t>5</a:t>
            </a:r>
          </a:p>
        </p:txBody>
      </p:sp>
      <p:sp>
        <p:nvSpPr>
          <p:cNvPr id="60" name="Text Placeholder 38"/>
          <p:cNvSpPr>
            <a:spLocks noGrp="1"/>
          </p:cNvSpPr>
          <p:nvPr>
            <p:ph type="body" sz="quarter" idx="28" hasCustomPrompt="1"/>
          </p:nvPr>
        </p:nvSpPr>
        <p:spPr>
          <a:xfrm>
            <a:off x="5164271" y="2209264"/>
            <a:ext cx="3640292" cy="198993"/>
          </a:xfrm>
          <a:prstGeom prst="rect">
            <a:avLst/>
          </a:prstGeom>
        </p:spPr>
        <p:txBody>
          <a:bodyPr tIns="0" bIns="0" anchor="t" anchorCtr="0">
            <a:noAutofit/>
          </a:bodyPr>
          <a:lstStyle>
            <a:lvl1pPr marL="0" indent="0">
              <a:buNone/>
              <a:defRPr sz="900" b="1">
                <a:solidFill>
                  <a:schemeClr val="tx2"/>
                </a:solidFill>
                <a:latin typeface="+mn-lt"/>
              </a:defRPr>
            </a:lvl1pPr>
            <a:lvl2pPr>
              <a:buNone/>
              <a:defRPr/>
            </a:lvl2pPr>
            <a:lvl3pPr>
              <a:buNone/>
              <a:defRPr/>
            </a:lvl3pPr>
            <a:lvl4pPr>
              <a:buNone/>
              <a:defRPr/>
            </a:lvl4pPr>
            <a:lvl5pPr>
              <a:buNone/>
              <a:defRPr/>
            </a:lvl5pPr>
          </a:lstStyle>
          <a:p>
            <a:pPr lvl="0"/>
            <a:r>
              <a:rPr lang="en-US"/>
              <a:t>Duis </a:t>
            </a:r>
            <a:r>
              <a:rPr lang="en-US" err="1"/>
              <a:t>rutrum</a:t>
            </a:r>
            <a:r>
              <a:rPr lang="en-US"/>
              <a:t> </a:t>
            </a:r>
            <a:r>
              <a:rPr lang="en-US" err="1"/>
              <a:t>vestibulum</a:t>
            </a:r>
            <a:r>
              <a:rPr lang="en-US"/>
              <a:t> </a:t>
            </a:r>
            <a:r>
              <a:rPr lang="en-US" err="1"/>
              <a:t>ornare</a:t>
            </a:r>
            <a:r>
              <a:rPr lang="en-US"/>
              <a:t>. Integer cursus </a:t>
            </a:r>
            <a:r>
              <a:rPr lang="en-US" err="1"/>
              <a:t>eu</a:t>
            </a:r>
            <a:r>
              <a:rPr lang="en-US"/>
              <a:t> </a:t>
            </a:r>
            <a:r>
              <a:rPr lang="en-US" err="1"/>
              <a:t>elit</a:t>
            </a:r>
            <a:r>
              <a:rPr lang="en-US"/>
              <a:t> </a:t>
            </a:r>
            <a:r>
              <a:rPr lang="en-US" err="1"/>
              <a:t>mollis</a:t>
            </a:r>
            <a:r>
              <a:rPr lang="en-US"/>
              <a:t> </a:t>
            </a:r>
            <a:r>
              <a:rPr lang="en-US" err="1"/>
              <a:t>suscipit</a:t>
            </a:r>
            <a:r>
              <a:rPr lang="en-US"/>
              <a:t>.</a:t>
            </a:r>
          </a:p>
        </p:txBody>
      </p:sp>
      <p:sp>
        <p:nvSpPr>
          <p:cNvPr id="61" name="Text Placeholder 38"/>
          <p:cNvSpPr>
            <a:spLocks noGrp="1"/>
          </p:cNvSpPr>
          <p:nvPr>
            <p:ph type="body" sz="quarter" idx="29" hasCustomPrompt="1"/>
          </p:nvPr>
        </p:nvSpPr>
        <p:spPr>
          <a:xfrm>
            <a:off x="5164271" y="3129960"/>
            <a:ext cx="3640292" cy="200861"/>
          </a:xfrm>
          <a:prstGeom prst="rect">
            <a:avLst/>
          </a:prstGeom>
        </p:spPr>
        <p:txBody>
          <a:bodyPr tIns="0" bIns="0" anchor="ctr" anchorCtr="0">
            <a:noAutofit/>
          </a:bodyPr>
          <a:lstStyle>
            <a:lvl1pPr marL="0" indent="0">
              <a:buNone/>
              <a:defRPr sz="1300" b="1">
                <a:solidFill>
                  <a:schemeClr val="tx2"/>
                </a:solidFill>
                <a:latin typeface="+mn-lt"/>
              </a:defRPr>
            </a:lvl1pPr>
            <a:lvl2pPr>
              <a:buNone/>
              <a:defRPr/>
            </a:lvl2pPr>
            <a:lvl3pPr>
              <a:buNone/>
              <a:defRPr/>
            </a:lvl3pPr>
            <a:lvl4pPr>
              <a:buNone/>
              <a:defRPr/>
            </a:lvl4pPr>
            <a:lvl5pPr>
              <a:buNone/>
              <a:defRPr/>
            </a:lvl5pPr>
          </a:lstStyle>
          <a:p>
            <a:pPr lvl="0"/>
            <a:r>
              <a:rPr lang="en-US"/>
              <a:t>Headline</a:t>
            </a:r>
          </a:p>
        </p:txBody>
      </p:sp>
      <p:sp>
        <p:nvSpPr>
          <p:cNvPr id="62" name="Text Placeholder 38"/>
          <p:cNvSpPr>
            <a:spLocks noGrp="1"/>
          </p:cNvSpPr>
          <p:nvPr>
            <p:ph type="body" sz="quarter" idx="30" hasCustomPrompt="1"/>
          </p:nvPr>
        </p:nvSpPr>
        <p:spPr>
          <a:xfrm>
            <a:off x="4615631" y="2999741"/>
            <a:ext cx="502920" cy="668792"/>
          </a:xfrm>
          <a:prstGeom prst="ellipse">
            <a:avLst/>
          </a:prstGeom>
          <a:solidFill>
            <a:schemeClr val="tx2"/>
          </a:solidFill>
        </p:spPr>
        <p:txBody>
          <a:bodyPr anchor="ctr">
            <a:normAutofit/>
          </a:bodyPr>
          <a:lstStyle>
            <a:lvl1pPr marL="0" indent="0" algn="ctr">
              <a:buFont typeface="Arial" pitchFamily="34" charset="0"/>
              <a:buNone/>
              <a:defRPr sz="1100" b="1">
                <a:solidFill>
                  <a:schemeClr val="bg1"/>
                </a:solidFill>
                <a:latin typeface="+mn-lt"/>
              </a:defRPr>
            </a:lvl1pPr>
            <a:lvl2pPr>
              <a:buNone/>
              <a:defRPr/>
            </a:lvl2pPr>
            <a:lvl3pPr>
              <a:buNone/>
              <a:defRPr/>
            </a:lvl3pPr>
            <a:lvl4pPr>
              <a:buNone/>
              <a:defRPr/>
            </a:lvl4pPr>
            <a:lvl5pPr>
              <a:buNone/>
              <a:defRPr/>
            </a:lvl5pPr>
          </a:lstStyle>
          <a:p>
            <a:pPr lvl="0"/>
            <a:r>
              <a:rPr lang="en-US"/>
              <a:t>6</a:t>
            </a:r>
          </a:p>
        </p:txBody>
      </p:sp>
      <p:sp>
        <p:nvSpPr>
          <p:cNvPr id="63" name="Text Placeholder 38"/>
          <p:cNvSpPr>
            <a:spLocks noGrp="1"/>
          </p:cNvSpPr>
          <p:nvPr>
            <p:ph type="body" sz="quarter" idx="31" hasCustomPrompt="1"/>
          </p:nvPr>
        </p:nvSpPr>
        <p:spPr>
          <a:xfrm>
            <a:off x="5164271" y="3378213"/>
            <a:ext cx="3640292" cy="198993"/>
          </a:xfrm>
          <a:prstGeom prst="rect">
            <a:avLst/>
          </a:prstGeom>
        </p:spPr>
        <p:txBody>
          <a:bodyPr tIns="0" bIns="0" anchor="t" anchorCtr="0">
            <a:noAutofit/>
          </a:bodyPr>
          <a:lstStyle>
            <a:lvl1pPr marL="0" indent="0">
              <a:buNone/>
              <a:defRPr sz="900" b="1">
                <a:solidFill>
                  <a:schemeClr val="tx2"/>
                </a:solidFill>
                <a:latin typeface="+mn-lt"/>
              </a:defRPr>
            </a:lvl1pPr>
            <a:lvl2pPr>
              <a:buNone/>
              <a:defRPr/>
            </a:lvl2pPr>
            <a:lvl3pPr>
              <a:buNone/>
              <a:defRPr/>
            </a:lvl3pPr>
            <a:lvl4pPr>
              <a:buNone/>
              <a:defRPr/>
            </a:lvl4pPr>
            <a:lvl5pPr>
              <a:buNone/>
              <a:defRPr/>
            </a:lvl5pPr>
          </a:lstStyle>
          <a:p>
            <a:pPr lvl="0"/>
            <a:r>
              <a:rPr lang="en-US"/>
              <a:t>Duis </a:t>
            </a:r>
            <a:r>
              <a:rPr lang="en-US" err="1"/>
              <a:t>rutrum</a:t>
            </a:r>
            <a:r>
              <a:rPr lang="en-US"/>
              <a:t> </a:t>
            </a:r>
            <a:r>
              <a:rPr lang="en-US" err="1"/>
              <a:t>vestibulum</a:t>
            </a:r>
            <a:r>
              <a:rPr lang="en-US"/>
              <a:t> </a:t>
            </a:r>
            <a:r>
              <a:rPr lang="en-US" err="1"/>
              <a:t>ornare</a:t>
            </a:r>
            <a:r>
              <a:rPr lang="en-US"/>
              <a:t>. Integer cursus </a:t>
            </a:r>
            <a:r>
              <a:rPr lang="en-US" err="1"/>
              <a:t>eu</a:t>
            </a:r>
            <a:r>
              <a:rPr lang="en-US"/>
              <a:t> </a:t>
            </a:r>
            <a:r>
              <a:rPr lang="en-US" err="1"/>
              <a:t>elit</a:t>
            </a:r>
            <a:r>
              <a:rPr lang="en-US"/>
              <a:t> </a:t>
            </a:r>
            <a:r>
              <a:rPr lang="en-US" err="1"/>
              <a:t>mollis</a:t>
            </a:r>
            <a:r>
              <a:rPr lang="en-US"/>
              <a:t> </a:t>
            </a:r>
            <a:r>
              <a:rPr lang="en-US" err="1"/>
              <a:t>suscipit</a:t>
            </a:r>
            <a:r>
              <a:rPr lang="en-US"/>
              <a:t>.</a:t>
            </a:r>
          </a:p>
        </p:txBody>
      </p:sp>
      <p:sp>
        <p:nvSpPr>
          <p:cNvPr id="64" name="Text Placeholder 38"/>
          <p:cNvSpPr>
            <a:spLocks noGrp="1"/>
          </p:cNvSpPr>
          <p:nvPr>
            <p:ph type="body" sz="quarter" idx="32" hasCustomPrompt="1"/>
          </p:nvPr>
        </p:nvSpPr>
        <p:spPr>
          <a:xfrm>
            <a:off x="5164271" y="4296984"/>
            <a:ext cx="3640292" cy="200861"/>
          </a:xfrm>
          <a:prstGeom prst="rect">
            <a:avLst/>
          </a:prstGeom>
        </p:spPr>
        <p:txBody>
          <a:bodyPr tIns="0" bIns="0" anchor="ctr" anchorCtr="0">
            <a:noAutofit/>
          </a:bodyPr>
          <a:lstStyle>
            <a:lvl1pPr marL="0" indent="0">
              <a:buNone/>
              <a:defRPr sz="1300" b="1">
                <a:solidFill>
                  <a:schemeClr val="tx2"/>
                </a:solidFill>
                <a:latin typeface="+mn-lt"/>
              </a:defRPr>
            </a:lvl1pPr>
            <a:lvl2pPr>
              <a:buNone/>
              <a:defRPr/>
            </a:lvl2pPr>
            <a:lvl3pPr>
              <a:buNone/>
              <a:defRPr/>
            </a:lvl3pPr>
            <a:lvl4pPr>
              <a:buNone/>
              <a:defRPr/>
            </a:lvl4pPr>
            <a:lvl5pPr>
              <a:buNone/>
              <a:defRPr/>
            </a:lvl5pPr>
          </a:lstStyle>
          <a:p>
            <a:pPr lvl="0"/>
            <a:r>
              <a:rPr lang="en-US"/>
              <a:t>Headline</a:t>
            </a:r>
          </a:p>
        </p:txBody>
      </p:sp>
      <p:sp>
        <p:nvSpPr>
          <p:cNvPr id="65" name="Text Placeholder 38"/>
          <p:cNvSpPr>
            <a:spLocks noGrp="1"/>
          </p:cNvSpPr>
          <p:nvPr>
            <p:ph type="body" sz="quarter" idx="33" hasCustomPrompt="1"/>
          </p:nvPr>
        </p:nvSpPr>
        <p:spPr>
          <a:xfrm>
            <a:off x="4615631" y="4166763"/>
            <a:ext cx="502920" cy="668792"/>
          </a:xfrm>
          <a:prstGeom prst="ellipse">
            <a:avLst/>
          </a:prstGeom>
          <a:solidFill>
            <a:schemeClr val="tx2"/>
          </a:solidFill>
        </p:spPr>
        <p:txBody>
          <a:bodyPr anchor="ctr">
            <a:normAutofit/>
          </a:bodyPr>
          <a:lstStyle>
            <a:lvl1pPr marL="0" indent="0" algn="ctr">
              <a:buFont typeface="Arial" pitchFamily="34" charset="0"/>
              <a:buNone/>
              <a:defRPr sz="1100" b="1">
                <a:solidFill>
                  <a:schemeClr val="bg1"/>
                </a:solidFill>
                <a:latin typeface="+mn-lt"/>
              </a:defRPr>
            </a:lvl1pPr>
            <a:lvl2pPr>
              <a:buNone/>
              <a:defRPr/>
            </a:lvl2pPr>
            <a:lvl3pPr>
              <a:buNone/>
              <a:defRPr/>
            </a:lvl3pPr>
            <a:lvl4pPr>
              <a:buNone/>
              <a:defRPr/>
            </a:lvl4pPr>
            <a:lvl5pPr>
              <a:buNone/>
              <a:defRPr/>
            </a:lvl5pPr>
          </a:lstStyle>
          <a:p>
            <a:pPr lvl="0"/>
            <a:r>
              <a:rPr lang="en-US"/>
              <a:t>7</a:t>
            </a:r>
          </a:p>
        </p:txBody>
      </p:sp>
      <p:sp>
        <p:nvSpPr>
          <p:cNvPr id="66" name="Text Placeholder 38"/>
          <p:cNvSpPr>
            <a:spLocks noGrp="1"/>
          </p:cNvSpPr>
          <p:nvPr>
            <p:ph type="body" sz="quarter" idx="34" hasCustomPrompt="1"/>
          </p:nvPr>
        </p:nvSpPr>
        <p:spPr>
          <a:xfrm>
            <a:off x="5164271" y="4545234"/>
            <a:ext cx="3640292" cy="198993"/>
          </a:xfrm>
          <a:prstGeom prst="rect">
            <a:avLst/>
          </a:prstGeom>
        </p:spPr>
        <p:txBody>
          <a:bodyPr tIns="0" bIns="0" anchor="t" anchorCtr="0">
            <a:noAutofit/>
          </a:bodyPr>
          <a:lstStyle>
            <a:lvl1pPr marL="0" indent="0">
              <a:buNone/>
              <a:defRPr sz="900" b="1">
                <a:solidFill>
                  <a:schemeClr val="tx2"/>
                </a:solidFill>
                <a:latin typeface="+mn-lt"/>
              </a:defRPr>
            </a:lvl1pPr>
            <a:lvl2pPr>
              <a:buNone/>
              <a:defRPr/>
            </a:lvl2pPr>
            <a:lvl3pPr>
              <a:buNone/>
              <a:defRPr/>
            </a:lvl3pPr>
            <a:lvl4pPr>
              <a:buNone/>
              <a:defRPr/>
            </a:lvl4pPr>
            <a:lvl5pPr>
              <a:buNone/>
              <a:defRPr/>
            </a:lvl5pPr>
          </a:lstStyle>
          <a:p>
            <a:pPr lvl="0"/>
            <a:r>
              <a:rPr lang="en-US"/>
              <a:t>Duis </a:t>
            </a:r>
            <a:r>
              <a:rPr lang="en-US" err="1"/>
              <a:t>rutrum</a:t>
            </a:r>
            <a:r>
              <a:rPr lang="en-US"/>
              <a:t> </a:t>
            </a:r>
            <a:r>
              <a:rPr lang="en-US" err="1"/>
              <a:t>vestibulum</a:t>
            </a:r>
            <a:r>
              <a:rPr lang="en-US"/>
              <a:t> </a:t>
            </a:r>
            <a:r>
              <a:rPr lang="en-US" err="1"/>
              <a:t>ornare</a:t>
            </a:r>
            <a:r>
              <a:rPr lang="en-US"/>
              <a:t>. Integer cursus </a:t>
            </a:r>
            <a:r>
              <a:rPr lang="en-US" err="1"/>
              <a:t>eu</a:t>
            </a:r>
            <a:r>
              <a:rPr lang="en-US"/>
              <a:t> </a:t>
            </a:r>
            <a:r>
              <a:rPr lang="en-US" err="1"/>
              <a:t>elit</a:t>
            </a:r>
            <a:r>
              <a:rPr lang="en-US"/>
              <a:t> </a:t>
            </a:r>
            <a:r>
              <a:rPr lang="en-US" err="1"/>
              <a:t>mollis</a:t>
            </a:r>
            <a:r>
              <a:rPr lang="en-US"/>
              <a:t> </a:t>
            </a:r>
            <a:r>
              <a:rPr lang="en-US" err="1"/>
              <a:t>suscipit</a:t>
            </a:r>
            <a:r>
              <a:rPr lang="en-US"/>
              <a:t>.</a:t>
            </a:r>
          </a:p>
        </p:txBody>
      </p:sp>
      <p:sp>
        <p:nvSpPr>
          <p:cNvPr id="29" name="Footer Placeholder 4"/>
          <p:cNvSpPr txBox="1">
            <a:spLocks/>
          </p:cNvSpPr>
          <p:nvPr userDrawn="1"/>
        </p:nvSpPr>
        <p:spPr>
          <a:xfrm>
            <a:off x="7137104" y="6639317"/>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30" name="Footer Placeholder 4"/>
          <p:cNvSpPr txBox="1">
            <a:spLocks/>
          </p:cNvSpPr>
          <p:nvPr userDrawn="1"/>
        </p:nvSpPr>
        <p:spPr>
          <a:xfrm>
            <a:off x="7786287" y="6639317"/>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31" name="Footer Placeholder 4"/>
          <p:cNvSpPr txBox="1">
            <a:spLocks/>
          </p:cNvSpPr>
          <p:nvPr userDrawn="1"/>
        </p:nvSpPr>
        <p:spPr>
          <a:xfrm>
            <a:off x="8309214" y="6639317"/>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32" name="Footer Placeholder 4"/>
          <p:cNvSpPr txBox="1">
            <a:spLocks/>
          </p:cNvSpPr>
          <p:nvPr userDrawn="1"/>
        </p:nvSpPr>
        <p:spPr>
          <a:xfrm>
            <a:off x="8924930" y="6639317"/>
            <a:ext cx="219075" cy="148963"/>
          </a:xfrm>
          <a:prstGeom prst="rect">
            <a:avLst/>
          </a:prstGeom>
          <a:noFill/>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457200"/>
            <a:fld id="{5D61087F-CA7B-4F6C-AD54-FCE24029CF22}" type="slidenum">
              <a:rPr lang="en-US" smtClean="0">
                <a:solidFill>
                  <a:srgbClr val="646363"/>
                </a:solidFill>
              </a:rPr>
              <a:pPr defTabSz="457200"/>
              <a:t>‹#›</a:t>
            </a:fld>
            <a:endParaRPr lang="en-US">
              <a:solidFill>
                <a:srgbClr val="646363"/>
              </a:solidFill>
            </a:endParaRPr>
          </a:p>
        </p:txBody>
      </p:sp>
      <p:sp>
        <p:nvSpPr>
          <p:cNvPr id="33" name="Rectangle 32"/>
          <p:cNvSpPr/>
          <p:nvPr userDrawn="1"/>
        </p:nvSpPr>
        <p:spPr>
          <a:xfrm>
            <a:off x="8903495" y="6618551"/>
            <a:ext cx="228600" cy="190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34" name="Shape 257"/>
          <p:cNvSpPr txBox="1">
            <a:spLocks/>
          </p:cNvSpPr>
          <p:nvPr userDrawn="1"/>
        </p:nvSpPr>
        <p:spPr>
          <a:xfrm>
            <a:off x="8884293" y="6583847"/>
            <a:ext cx="197169" cy="259900"/>
          </a:xfrm>
          <a:prstGeom prst="rect">
            <a:avLst/>
          </a:prstGeom>
          <a:noFill/>
          <a:extLst>
            <a:ext uri="{C572A759-6A51-4108-AA02-DFA0A04FC94B}">
              <ma14:wrappingTextBoxFlag xmlns:ma14="http://schemas.microsoft.com/office/mac/drawingml/2011/main" xmlns=""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
        <p:nvSpPr>
          <p:cNvPr id="36" name="Text Placeholder 2"/>
          <p:cNvSpPr>
            <a:spLocks noGrp="1"/>
          </p:cNvSpPr>
          <p:nvPr>
            <p:ph type="body" sz="quarter" idx="12" hasCustomPrompt="1"/>
          </p:nvPr>
        </p:nvSpPr>
        <p:spPr>
          <a:xfrm>
            <a:off x="203205"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cxnSp>
        <p:nvCxnSpPr>
          <p:cNvPr id="37"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8701157"/>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2_Section Breaker">
    <p:bg>
      <p:bgPr>
        <a:solidFill>
          <a:srgbClr val="F2F2F2"/>
        </a:solidFill>
        <a:effectLst/>
      </p:bgPr>
    </p:bg>
    <p:spTree>
      <p:nvGrpSpPr>
        <p:cNvPr id="1" name=""/>
        <p:cNvGrpSpPr/>
        <p:nvPr/>
      </p:nvGrpSpPr>
      <p:grpSpPr>
        <a:xfrm>
          <a:off x="0" y="0"/>
          <a:ext cx="0" cy="0"/>
          <a:chOff x="0" y="0"/>
          <a:chExt cx="0" cy="0"/>
        </a:xfrm>
      </p:grpSpPr>
      <p:pic>
        <p:nvPicPr>
          <p:cNvPr id="25" name="greyfade-jon-flobrant-193464.jpg"/>
          <p:cNvPicPr>
            <a:picLocks noChangeAspect="1"/>
          </p:cNvPicPr>
          <p:nvPr userDrawn="1"/>
        </p:nvPicPr>
        <p:blipFill>
          <a:blip r:embed="rId2" cstate="print">
            <a:extLst>
              <a:ext uri="{28A0092B-C50C-407E-A947-70E740481C1C}">
                <a14:useLocalDpi xmlns:a14="http://schemas.microsoft.com/office/drawing/2010/main"/>
              </a:ext>
            </a:extLst>
          </a:blip>
          <a:srcRect/>
          <a:stretch>
            <a:fillRect/>
          </a:stretch>
        </p:blipFill>
        <p:spPr>
          <a:xfrm>
            <a:off x="2656751" y="3"/>
            <a:ext cx="6502359" cy="6270172"/>
          </a:xfrm>
          <a:prstGeom prst="rect">
            <a:avLst/>
          </a:prstGeom>
        </p:spPr>
      </p:pic>
      <p:sp>
        <p:nvSpPr>
          <p:cNvPr id="2" name="Title 1"/>
          <p:cNvSpPr>
            <a:spLocks noGrp="1"/>
          </p:cNvSpPr>
          <p:nvPr>
            <p:ph type="ctrTitle" hasCustomPrompt="1"/>
          </p:nvPr>
        </p:nvSpPr>
        <p:spPr>
          <a:xfrm>
            <a:off x="5" y="2353658"/>
            <a:ext cx="5534025" cy="3756689"/>
          </a:xfrm>
          <a:prstGeom prst="rect">
            <a:avLst/>
          </a:prstGeom>
          <a:noFill/>
        </p:spPr>
        <p:txBody>
          <a:bodyPr wrap="square" lIns="0" rtlCol="0" anchor="t" anchorCtr="0">
            <a:noAutofit/>
          </a:bodyPr>
          <a:lstStyle>
            <a:lvl1pPr marL="0" algn="l">
              <a:lnSpc>
                <a:spcPct val="98000"/>
              </a:lnSpc>
              <a:tabLst>
                <a:tab pos="457200" algn="l"/>
              </a:tabLst>
              <a:defRPr lang="en-US" sz="6000" u="sng" dirty="0">
                <a:solidFill>
                  <a:schemeClr val="tx2"/>
                </a:solidFill>
                <a:latin typeface="+mj-lt"/>
                <a:ea typeface="+mn-ea"/>
                <a:cs typeface="Arial"/>
              </a:defRPr>
            </a:lvl1pPr>
          </a:lstStyle>
          <a:p>
            <a:pPr marL="0" lvl="0" algn="l"/>
            <a:r>
              <a:rPr lang="en-US"/>
              <a:t>Section name here in three lines</a:t>
            </a:r>
          </a:p>
        </p:txBody>
      </p:sp>
      <p:sp>
        <p:nvSpPr>
          <p:cNvPr id="21" name="object 5"/>
          <p:cNvSpPr/>
          <p:nvPr userDrawn="1"/>
        </p:nvSpPr>
        <p:spPr>
          <a:xfrm>
            <a:off x="8432012" y="2976559"/>
            <a:ext cx="462845" cy="617128"/>
          </a:xfrm>
          <a:custGeom>
            <a:avLst/>
            <a:gdLst/>
            <a:ahLst/>
            <a:cxnLst/>
            <a:rect l="l" t="t" r="r" b="b"/>
            <a:pathLst>
              <a:path w="1880363" h="1880368">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4"/>
                </a:lnTo>
                <a:lnTo>
                  <a:pt x="2753" y="1012311"/>
                </a:lnTo>
                <a:lnTo>
                  <a:pt x="11014" y="1084096"/>
                </a:lnTo>
                <a:lnTo>
                  <a:pt x="24783" y="1155197"/>
                </a:lnTo>
                <a:lnTo>
                  <a:pt x="44059" y="1225271"/>
                </a:lnTo>
                <a:lnTo>
                  <a:pt x="68843" y="1293976"/>
                </a:lnTo>
                <a:lnTo>
                  <a:pt x="99134" y="1360970"/>
                </a:lnTo>
                <a:lnTo>
                  <a:pt x="134933" y="1425911"/>
                </a:lnTo>
                <a:lnTo>
                  <a:pt x="176239" y="1488457"/>
                </a:lnTo>
                <a:lnTo>
                  <a:pt x="223052" y="1548266"/>
                </a:lnTo>
                <a:lnTo>
                  <a:pt x="275373" y="1604994"/>
                </a:lnTo>
                <a:lnTo>
                  <a:pt x="332102" y="1657315"/>
                </a:lnTo>
                <a:lnTo>
                  <a:pt x="391911" y="1704129"/>
                </a:lnTo>
                <a:lnTo>
                  <a:pt x="454457" y="1745435"/>
                </a:lnTo>
                <a:lnTo>
                  <a:pt x="519398" y="1781233"/>
                </a:lnTo>
                <a:lnTo>
                  <a:pt x="586392" y="1811524"/>
                </a:lnTo>
                <a:lnTo>
                  <a:pt x="655098" y="1836308"/>
                </a:lnTo>
                <a:lnTo>
                  <a:pt x="725172" y="1855584"/>
                </a:lnTo>
                <a:lnTo>
                  <a:pt x="796273" y="1869353"/>
                </a:lnTo>
                <a:lnTo>
                  <a:pt x="868058" y="1877614"/>
                </a:lnTo>
                <a:lnTo>
                  <a:pt x="940185" y="1880368"/>
                </a:lnTo>
                <a:lnTo>
                  <a:pt x="1012312" y="1877614"/>
                </a:lnTo>
                <a:lnTo>
                  <a:pt x="1084097" y="1869353"/>
                </a:lnTo>
                <a:lnTo>
                  <a:pt x="1155197" y="1855584"/>
                </a:lnTo>
                <a:lnTo>
                  <a:pt x="1225271" y="1836308"/>
                </a:lnTo>
                <a:lnTo>
                  <a:pt x="1293976" y="1811524"/>
                </a:lnTo>
                <a:lnTo>
                  <a:pt x="1360970" y="1781233"/>
                </a:lnTo>
                <a:lnTo>
                  <a:pt x="1425911" y="1745435"/>
                </a:lnTo>
                <a:lnTo>
                  <a:pt x="1488456" y="1704129"/>
                </a:lnTo>
                <a:lnTo>
                  <a:pt x="1548264" y="1657315"/>
                </a:lnTo>
                <a:lnTo>
                  <a:pt x="1604992" y="1604994"/>
                </a:lnTo>
                <a:lnTo>
                  <a:pt x="1657313" y="1548266"/>
                </a:lnTo>
                <a:lnTo>
                  <a:pt x="1704126" y="1488457"/>
                </a:lnTo>
                <a:lnTo>
                  <a:pt x="1745432" y="1425911"/>
                </a:lnTo>
                <a:lnTo>
                  <a:pt x="1781230" y="1360970"/>
                </a:lnTo>
                <a:lnTo>
                  <a:pt x="1811521" y="1293976"/>
                </a:lnTo>
                <a:lnTo>
                  <a:pt x="1836304" y="1225271"/>
                </a:lnTo>
                <a:lnTo>
                  <a:pt x="1855580" y="1155197"/>
                </a:lnTo>
                <a:lnTo>
                  <a:pt x="1869349" y="1084096"/>
                </a:lnTo>
                <a:lnTo>
                  <a:pt x="1877610" y="1012311"/>
                </a:lnTo>
                <a:lnTo>
                  <a:pt x="1880363" y="940184"/>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chemeClr val="accent6">
              <a:alpha val="56000"/>
            </a:schemeClr>
          </a:solidFill>
        </p:spPr>
        <p:txBody>
          <a:bodyPr wrap="square" lIns="0" tIns="0" rIns="0" bIns="0" rtlCol="0">
            <a:noAutofit/>
          </a:bodyPr>
          <a:lstStyle/>
          <a:p>
            <a:pPr defTabSz="457200"/>
            <a:endParaRPr>
              <a:solidFill>
                <a:srgbClr val="000000"/>
              </a:solidFill>
            </a:endParaRPr>
          </a:p>
        </p:txBody>
      </p:sp>
      <p:sp>
        <p:nvSpPr>
          <p:cNvPr id="26" name="object 5"/>
          <p:cNvSpPr/>
          <p:nvPr userDrawn="1"/>
        </p:nvSpPr>
        <p:spPr>
          <a:xfrm>
            <a:off x="7724019" y="4759389"/>
            <a:ext cx="391505" cy="522008"/>
          </a:xfrm>
          <a:custGeom>
            <a:avLst/>
            <a:gdLst/>
            <a:ahLst/>
            <a:cxnLst/>
            <a:rect l="l" t="t" r="r" b="b"/>
            <a:pathLst>
              <a:path w="1880363" h="1880368">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4"/>
                </a:lnTo>
                <a:lnTo>
                  <a:pt x="2753" y="1012311"/>
                </a:lnTo>
                <a:lnTo>
                  <a:pt x="11014" y="1084096"/>
                </a:lnTo>
                <a:lnTo>
                  <a:pt x="24783" y="1155197"/>
                </a:lnTo>
                <a:lnTo>
                  <a:pt x="44059" y="1225271"/>
                </a:lnTo>
                <a:lnTo>
                  <a:pt x="68843" y="1293976"/>
                </a:lnTo>
                <a:lnTo>
                  <a:pt x="99134" y="1360970"/>
                </a:lnTo>
                <a:lnTo>
                  <a:pt x="134933" y="1425911"/>
                </a:lnTo>
                <a:lnTo>
                  <a:pt x="176239" y="1488457"/>
                </a:lnTo>
                <a:lnTo>
                  <a:pt x="223052" y="1548266"/>
                </a:lnTo>
                <a:lnTo>
                  <a:pt x="275373" y="1604994"/>
                </a:lnTo>
                <a:lnTo>
                  <a:pt x="332102" y="1657315"/>
                </a:lnTo>
                <a:lnTo>
                  <a:pt x="391911" y="1704129"/>
                </a:lnTo>
                <a:lnTo>
                  <a:pt x="454457" y="1745435"/>
                </a:lnTo>
                <a:lnTo>
                  <a:pt x="519398" y="1781233"/>
                </a:lnTo>
                <a:lnTo>
                  <a:pt x="586392" y="1811524"/>
                </a:lnTo>
                <a:lnTo>
                  <a:pt x="655098" y="1836308"/>
                </a:lnTo>
                <a:lnTo>
                  <a:pt x="725172" y="1855584"/>
                </a:lnTo>
                <a:lnTo>
                  <a:pt x="796273" y="1869353"/>
                </a:lnTo>
                <a:lnTo>
                  <a:pt x="868058" y="1877614"/>
                </a:lnTo>
                <a:lnTo>
                  <a:pt x="940185" y="1880368"/>
                </a:lnTo>
                <a:lnTo>
                  <a:pt x="1012312" y="1877614"/>
                </a:lnTo>
                <a:lnTo>
                  <a:pt x="1084097" y="1869353"/>
                </a:lnTo>
                <a:lnTo>
                  <a:pt x="1155197" y="1855584"/>
                </a:lnTo>
                <a:lnTo>
                  <a:pt x="1225271" y="1836308"/>
                </a:lnTo>
                <a:lnTo>
                  <a:pt x="1293976" y="1811524"/>
                </a:lnTo>
                <a:lnTo>
                  <a:pt x="1360970" y="1781233"/>
                </a:lnTo>
                <a:lnTo>
                  <a:pt x="1425911" y="1745435"/>
                </a:lnTo>
                <a:lnTo>
                  <a:pt x="1488456" y="1704129"/>
                </a:lnTo>
                <a:lnTo>
                  <a:pt x="1548264" y="1657315"/>
                </a:lnTo>
                <a:lnTo>
                  <a:pt x="1604992" y="1604994"/>
                </a:lnTo>
                <a:lnTo>
                  <a:pt x="1657313" y="1548266"/>
                </a:lnTo>
                <a:lnTo>
                  <a:pt x="1704126" y="1488457"/>
                </a:lnTo>
                <a:lnTo>
                  <a:pt x="1745432" y="1425911"/>
                </a:lnTo>
                <a:lnTo>
                  <a:pt x="1781230" y="1360970"/>
                </a:lnTo>
                <a:lnTo>
                  <a:pt x="1811521" y="1293976"/>
                </a:lnTo>
                <a:lnTo>
                  <a:pt x="1836304" y="1225271"/>
                </a:lnTo>
                <a:lnTo>
                  <a:pt x="1855580" y="1155197"/>
                </a:lnTo>
                <a:lnTo>
                  <a:pt x="1869349" y="1084096"/>
                </a:lnTo>
                <a:lnTo>
                  <a:pt x="1877610" y="1012311"/>
                </a:lnTo>
                <a:lnTo>
                  <a:pt x="1880363" y="940184"/>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chemeClr val="accent4">
              <a:alpha val="56000"/>
            </a:schemeClr>
          </a:solidFill>
        </p:spPr>
        <p:txBody>
          <a:bodyPr wrap="square" lIns="0" tIns="0" rIns="0" bIns="0" rtlCol="0">
            <a:noAutofit/>
          </a:bodyPr>
          <a:lstStyle/>
          <a:p>
            <a:pPr defTabSz="457200"/>
            <a:endParaRPr>
              <a:solidFill>
                <a:srgbClr val="000000"/>
              </a:solidFill>
            </a:endParaRPr>
          </a:p>
        </p:txBody>
      </p:sp>
      <p:sp>
        <p:nvSpPr>
          <p:cNvPr id="27" name="object 5"/>
          <p:cNvSpPr/>
          <p:nvPr userDrawn="1"/>
        </p:nvSpPr>
        <p:spPr>
          <a:xfrm>
            <a:off x="6081105" y="2183593"/>
            <a:ext cx="357794" cy="477059"/>
          </a:xfrm>
          <a:custGeom>
            <a:avLst/>
            <a:gdLst/>
            <a:ahLst/>
            <a:cxnLst/>
            <a:rect l="l" t="t" r="r" b="b"/>
            <a:pathLst>
              <a:path w="1880363" h="1880368">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4"/>
                </a:lnTo>
                <a:lnTo>
                  <a:pt x="2753" y="1012311"/>
                </a:lnTo>
                <a:lnTo>
                  <a:pt x="11014" y="1084096"/>
                </a:lnTo>
                <a:lnTo>
                  <a:pt x="24783" y="1155197"/>
                </a:lnTo>
                <a:lnTo>
                  <a:pt x="44059" y="1225271"/>
                </a:lnTo>
                <a:lnTo>
                  <a:pt x="68843" y="1293976"/>
                </a:lnTo>
                <a:lnTo>
                  <a:pt x="99134" y="1360970"/>
                </a:lnTo>
                <a:lnTo>
                  <a:pt x="134933" y="1425911"/>
                </a:lnTo>
                <a:lnTo>
                  <a:pt x="176239" y="1488457"/>
                </a:lnTo>
                <a:lnTo>
                  <a:pt x="223052" y="1548266"/>
                </a:lnTo>
                <a:lnTo>
                  <a:pt x="275373" y="1604994"/>
                </a:lnTo>
                <a:lnTo>
                  <a:pt x="332102" y="1657315"/>
                </a:lnTo>
                <a:lnTo>
                  <a:pt x="391911" y="1704129"/>
                </a:lnTo>
                <a:lnTo>
                  <a:pt x="454457" y="1745435"/>
                </a:lnTo>
                <a:lnTo>
                  <a:pt x="519398" y="1781233"/>
                </a:lnTo>
                <a:lnTo>
                  <a:pt x="586392" y="1811524"/>
                </a:lnTo>
                <a:lnTo>
                  <a:pt x="655098" y="1836308"/>
                </a:lnTo>
                <a:lnTo>
                  <a:pt x="725172" y="1855584"/>
                </a:lnTo>
                <a:lnTo>
                  <a:pt x="796273" y="1869353"/>
                </a:lnTo>
                <a:lnTo>
                  <a:pt x="868058" y="1877614"/>
                </a:lnTo>
                <a:lnTo>
                  <a:pt x="940185" y="1880368"/>
                </a:lnTo>
                <a:lnTo>
                  <a:pt x="1012312" y="1877614"/>
                </a:lnTo>
                <a:lnTo>
                  <a:pt x="1084097" y="1869353"/>
                </a:lnTo>
                <a:lnTo>
                  <a:pt x="1155197" y="1855584"/>
                </a:lnTo>
                <a:lnTo>
                  <a:pt x="1225271" y="1836308"/>
                </a:lnTo>
                <a:lnTo>
                  <a:pt x="1293976" y="1811524"/>
                </a:lnTo>
                <a:lnTo>
                  <a:pt x="1360970" y="1781233"/>
                </a:lnTo>
                <a:lnTo>
                  <a:pt x="1425911" y="1745435"/>
                </a:lnTo>
                <a:lnTo>
                  <a:pt x="1488456" y="1704129"/>
                </a:lnTo>
                <a:lnTo>
                  <a:pt x="1548264" y="1657315"/>
                </a:lnTo>
                <a:lnTo>
                  <a:pt x="1604992" y="1604994"/>
                </a:lnTo>
                <a:lnTo>
                  <a:pt x="1657313" y="1548266"/>
                </a:lnTo>
                <a:lnTo>
                  <a:pt x="1704126" y="1488457"/>
                </a:lnTo>
                <a:lnTo>
                  <a:pt x="1745432" y="1425911"/>
                </a:lnTo>
                <a:lnTo>
                  <a:pt x="1781230" y="1360970"/>
                </a:lnTo>
                <a:lnTo>
                  <a:pt x="1811521" y="1293976"/>
                </a:lnTo>
                <a:lnTo>
                  <a:pt x="1836304" y="1225271"/>
                </a:lnTo>
                <a:lnTo>
                  <a:pt x="1855580" y="1155197"/>
                </a:lnTo>
                <a:lnTo>
                  <a:pt x="1869349" y="1084096"/>
                </a:lnTo>
                <a:lnTo>
                  <a:pt x="1877610" y="1012311"/>
                </a:lnTo>
                <a:lnTo>
                  <a:pt x="1880363" y="940184"/>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chemeClr val="accent5">
              <a:alpha val="56000"/>
            </a:schemeClr>
          </a:solidFill>
        </p:spPr>
        <p:txBody>
          <a:bodyPr wrap="square" lIns="0" tIns="0" rIns="0" bIns="0" rtlCol="0">
            <a:noAutofit/>
          </a:bodyPr>
          <a:lstStyle/>
          <a:p>
            <a:pPr defTabSz="457200"/>
            <a:endParaRPr>
              <a:solidFill>
                <a:srgbClr val="000000"/>
              </a:solidFill>
            </a:endParaRPr>
          </a:p>
        </p:txBody>
      </p:sp>
      <p:sp>
        <p:nvSpPr>
          <p:cNvPr id="28" name="object 5"/>
          <p:cNvSpPr/>
          <p:nvPr userDrawn="1"/>
        </p:nvSpPr>
        <p:spPr>
          <a:xfrm>
            <a:off x="5442627" y="4174849"/>
            <a:ext cx="347870" cy="463827"/>
          </a:xfrm>
          <a:custGeom>
            <a:avLst/>
            <a:gdLst/>
            <a:ahLst/>
            <a:cxnLst/>
            <a:rect l="l" t="t" r="r" b="b"/>
            <a:pathLst>
              <a:path w="1880363" h="1880368">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4"/>
                </a:lnTo>
                <a:lnTo>
                  <a:pt x="2753" y="1012311"/>
                </a:lnTo>
                <a:lnTo>
                  <a:pt x="11014" y="1084096"/>
                </a:lnTo>
                <a:lnTo>
                  <a:pt x="24783" y="1155197"/>
                </a:lnTo>
                <a:lnTo>
                  <a:pt x="44059" y="1225271"/>
                </a:lnTo>
                <a:lnTo>
                  <a:pt x="68843" y="1293976"/>
                </a:lnTo>
                <a:lnTo>
                  <a:pt x="99134" y="1360970"/>
                </a:lnTo>
                <a:lnTo>
                  <a:pt x="134933" y="1425911"/>
                </a:lnTo>
                <a:lnTo>
                  <a:pt x="176239" y="1488457"/>
                </a:lnTo>
                <a:lnTo>
                  <a:pt x="223052" y="1548266"/>
                </a:lnTo>
                <a:lnTo>
                  <a:pt x="275373" y="1604994"/>
                </a:lnTo>
                <a:lnTo>
                  <a:pt x="332102" y="1657315"/>
                </a:lnTo>
                <a:lnTo>
                  <a:pt x="391911" y="1704129"/>
                </a:lnTo>
                <a:lnTo>
                  <a:pt x="454457" y="1745435"/>
                </a:lnTo>
                <a:lnTo>
                  <a:pt x="519398" y="1781233"/>
                </a:lnTo>
                <a:lnTo>
                  <a:pt x="586392" y="1811524"/>
                </a:lnTo>
                <a:lnTo>
                  <a:pt x="655098" y="1836308"/>
                </a:lnTo>
                <a:lnTo>
                  <a:pt x="725172" y="1855584"/>
                </a:lnTo>
                <a:lnTo>
                  <a:pt x="796273" y="1869353"/>
                </a:lnTo>
                <a:lnTo>
                  <a:pt x="868058" y="1877614"/>
                </a:lnTo>
                <a:lnTo>
                  <a:pt x="940185" y="1880368"/>
                </a:lnTo>
                <a:lnTo>
                  <a:pt x="1012312" y="1877614"/>
                </a:lnTo>
                <a:lnTo>
                  <a:pt x="1084097" y="1869353"/>
                </a:lnTo>
                <a:lnTo>
                  <a:pt x="1155197" y="1855584"/>
                </a:lnTo>
                <a:lnTo>
                  <a:pt x="1225271" y="1836308"/>
                </a:lnTo>
                <a:lnTo>
                  <a:pt x="1293976" y="1811524"/>
                </a:lnTo>
                <a:lnTo>
                  <a:pt x="1360970" y="1781233"/>
                </a:lnTo>
                <a:lnTo>
                  <a:pt x="1425911" y="1745435"/>
                </a:lnTo>
                <a:lnTo>
                  <a:pt x="1488456" y="1704129"/>
                </a:lnTo>
                <a:lnTo>
                  <a:pt x="1548264" y="1657315"/>
                </a:lnTo>
                <a:lnTo>
                  <a:pt x="1604992" y="1604994"/>
                </a:lnTo>
                <a:lnTo>
                  <a:pt x="1657313" y="1548266"/>
                </a:lnTo>
                <a:lnTo>
                  <a:pt x="1704126" y="1488457"/>
                </a:lnTo>
                <a:lnTo>
                  <a:pt x="1745432" y="1425911"/>
                </a:lnTo>
                <a:lnTo>
                  <a:pt x="1781230" y="1360970"/>
                </a:lnTo>
                <a:lnTo>
                  <a:pt x="1811521" y="1293976"/>
                </a:lnTo>
                <a:lnTo>
                  <a:pt x="1836304" y="1225271"/>
                </a:lnTo>
                <a:lnTo>
                  <a:pt x="1855580" y="1155197"/>
                </a:lnTo>
                <a:lnTo>
                  <a:pt x="1869349" y="1084096"/>
                </a:lnTo>
                <a:lnTo>
                  <a:pt x="1877610" y="1012311"/>
                </a:lnTo>
                <a:lnTo>
                  <a:pt x="1880363" y="940184"/>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chemeClr val="accent3">
              <a:alpha val="56000"/>
            </a:schemeClr>
          </a:solidFill>
        </p:spPr>
        <p:txBody>
          <a:bodyPr wrap="square" lIns="0" tIns="0" rIns="0" bIns="0" rtlCol="0">
            <a:noAutofit/>
          </a:bodyPr>
          <a:lstStyle/>
          <a:p>
            <a:pPr defTabSz="457200"/>
            <a:endParaRPr>
              <a:solidFill>
                <a:srgbClr val="000000"/>
              </a:solidFill>
            </a:endParaRPr>
          </a:p>
        </p:txBody>
      </p:sp>
      <p:sp>
        <p:nvSpPr>
          <p:cNvPr id="29" name="object 5"/>
          <p:cNvSpPr/>
          <p:nvPr userDrawn="1"/>
        </p:nvSpPr>
        <p:spPr>
          <a:xfrm>
            <a:off x="6381755" y="3345759"/>
            <a:ext cx="240507" cy="320676"/>
          </a:xfrm>
          <a:custGeom>
            <a:avLst/>
            <a:gdLst/>
            <a:ahLst/>
            <a:cxnLst/>
            <a:rect l="l" t="t" r="r" b="b"/>
            <a:pathLst>
              <a:path w="1880363" h="1880368">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4"/>
                </a:lnTo>
                <a:lnTo>
                  <a:pt x="2753" y="1012311"/>
                </a:lnTo>
                <a:lnTo>
                  <a:pt x="11014" y="1084096"/>
                </a:lnTo>
                <a:lnTo>
                  <a:pt x="24783" y="1155197"/>
                </a:lnTo>
                <a:lnTo>
                  <a:pt x="44059" y="1225271"/>
                </a:lnTo>
                <a:lnTo>
                  <a:pt x="68843" y="1293976"/>
                </a:lnTo>
                <a:lnTo>
                  <a:pt x="99134" y="1360970"/>
                </a:lnTo>
                <a:lnTo>
                  <a:pt x="134933" y="1425911"/>
                </a:lnTo>
                <a:lnTo>
                  <a:pt x="176239" y="1488457"/>
                </a:lnTo>
                <a:lnTo>
                  <a:pt x="223052" y="1548266"/>
                </a:lnTo>
                <a:lnTo>
                  <a:pt x="275373" y="1604994"/>
                </a:lnTo>
                <a:lnTo>
                  <a:pt x="332102" y="1657315"/>
                </a:lnTo>
                <a:lnTo>
                  <a:pt x="391911" y="1704129"/>
                </a:lnTo>
                <a:lnTo>
                  <a:pt x="454457" y="1745435"/>
                </a:lnTo>
                <a:lnTo>
                  <a:pt x="519398" y="1781233"/>
                </a:lnTo>
                <a:lnTo>
                  <a:pt x="586392" y="1811524"/>
                </a:lnTo>
                <a:lnTo>
                  <a:pt x="655098" y="1836308"/>
                </a:lnTo>
                <a:lnTo>
                  <a:pt x="725172" y="1855584"/>
                </a:lnTo>
                <a:lnTo>
                  <a:pt x="796273" y="1869353"/>
                </a:lnTo>
                <a:lnTo>
                  <a:pt x="868058" y="1877614"/>
                </a:lnTo>
                <a:lnTo>
                  <a:pt x="940185" y="1880368"/>
                </a:lnTo>
                <a:lnTo>
                  <a:pt x="1012312" y="1877614"/>
                </a:lnTo>
                <a:lnTo>
                  <a:pt x="1084097" y="1869353"/>
                </a:lnTo>
                <a:lnTo>
                  <a:pt x="1155197" y="1855584"/>
                </a:lnTo>
                <a:lnTo>
                  <a:pt x="1225271" y="1836308"/>
                </a:lnTo>
                <a:lnTo>
                  <a:pt x="1293976" y="1811524"/>
                </a:lnTo>
                <a:lnTo>
                  <a:pt x="1360970" y="1781233"/>
                </a:lnTo>
                <a:lnTo>
                  <a:pt x="1425911" y="1745435"/>
                </a:lnTo>
                <a:lnTo>
                  <a:pt x="1488456" y="1704129"/>
                </a:lnTo>
                <a:lnTo>
                  <a:pt x="1548264" y="1657315"/>
                </a:lnTo>
                <a:lnTo>
                  <a:pt x="1604992" y="1604994"/>
                </a:lnTo>
                <a:lnTo>
                  <a:pt x="1657313" y="1548266"/>
                </a:lnTo>
                <a:lnTo>
                  <a:pt x="1704126" y="1488457"/>
                </a:lnTo>
                <a:lnTo>
                  <a:pt x="1745432" y="1425911"/>
                </a:lnTo>
                <a:lnTo>
                  <a:pt x="1781230" y="1360970"/>
                </a:lnTo>
                <a:lnTo>
                  <a:pt x="1811521" y="1293976"/>
                </a:lnTo>
                <a:lnTo>
                  <a:pt x="1836304" y="1225271"/>
                </a:lnTo>
                <a:lnTo>
                  <a:pt x="1855580" y="1155197"/>
                </a:lnTo>
                <a:lnTo>
                  <a:pt x="1869349" y="1084096"/>
                </a:lnTo>
                <a:lnTo>
                  <a:pt x="1877610" y="1012311"/>
                </a:lnTo>
                <a:lnTo>
                  <a:pt x="1880363" y="940184"/>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chemeClr val="tx2">
              <a:alpha val="56000"/>
            </a:schemeClr>
          </a:solidFill>
        </p:spPr>
        <p:txBody>
          <a:bodyPr wrap="square" lIns="0" tIns="0" rIns="0" bIns="0" rtlCol="0">
            <a:noAutofit/>
          </a:bodyPr>
          <a:lstStyle/>
          <a:p>
            <a:pPr defTabSz="457200"/>
            <a:endParaRPr>
              <a:solidFill>
                <a:srgbClr val="000000"/>
              </a:solidFill>
            </a:endParaRPr>
          </a:p>
        </p:txBody>
      </p:sp>
      <p:sp>
        <p:nvSpPr>
          <p:cNvPr id="24" name="Footer Placeholder 4"/>
          <p:cNvSpPr txBox="1">
            <a:spLocks/>
          </p:cNvSpPr>
          <p:nvPr userDrawn="1"/>
        </p:nvSpPr>
        <p:spPr>
          <a:xfrm>
            <a:off x="7137104" y="6639317"/>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31" name="Footer Placeholder 4"/>
          <p:cNvSpPr txBox="1">
            <a:spLocks/>
          </p:cNvSpPr>
          <p:nvPr userDrawn="1"/>
        </p:nvSpPr>
        <p:spPr>
          <a:xfrm>
            <a:off x="7786287" y="6639317"/>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33" name="Footer Placeholder 4"/>
          <p:cNvSpPr txBox="1">
            <a:spLocks/>
          </p:cNvSpPr>
          <p:nvPr userDrawn="1"/>
        </p:nvSpPr>
        <p:spPr>
          <a:xfrm>
            <a:off x="8309214" y="6639317"/>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34" name="Shape 257"/>
          <p:cNvSpPr txBox="1">
            <a:spLocks/>
          </p:cNvSpPr>
          <p:nvPr userDrawn="1"/>
        </p:nvSpPr>
        <p:spPr>
          <a:xfrm>
            <a:off x="8884293" y="6583847"/>
            <a:ext cx="197169" cy="259900"/>
          </a:xfrm>
          <a:prstGeom prst="rect">
            <a:avLst/>
          </a:prstGeom>
          <a:noFill/>
          <a:extLst>
            <a:ext uri="{C572A759-6A51-4108-AA02-DFA0A04FC94B}">
              <ma14:wrappingTextBoxFlag xmlns:ma14="http://schemas.microsoft.com/office/mac/drawingml/2011/main" xmlns=""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cxnSp>
        <p:nvCxnSpPr>
          <p:cNvPr id="35"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5" name="object 2"/>
          <p:cNvSpPr/>
          <p:nvPr userDrawn="1"/>
        </p:nvSpPr>
        <p:spPr>
          <a:xfrm>
            <a:off x="92869" y="400054"/>
            <a:ext cx="1310850" cy="1464705"/>
          </a:xfrm>
          <a:prstGeom prst="rect">
            <a:avLst/>
          </a:prstGeom>
          <a:blipFill>
            <a:blip r:embed="rId3" cstate="print"/>
            <a:stretch>
              <a:fillRect/>
            </a:stretch>
          </a:blipFill>
        </p:spPr>
        <p:txBody>
          <a:bodyPr wrap="square" lIns="0" tIns="0" rIns="0" bIns="0" rtlCol="0">
            <a:noAutofit/>
          </a:bodyPr>
          <a:lstStyle/>
          <a:p>
            <a:pPr defTabSz="457200"/>
            <a:endParaRPr>
              <a:solidFill>
                <a:srgbClr val="000000"/>
              </a:solidFill>
            </a:endParaRPr>
          </a:p>
        </p:txBody>
      </p:sp>
    </p:spTree>
    <p:extLst>
      <p:ext uri="{BB962C8B-B14F-4D97-AF65-F5344CB8AC3E}">
        <p14:creationId xmlns:p14="http://schemas.microsoft.com/office/powerpoint/2010/main" val="192879635"/>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2_Section Breaker with Client/Partner Logo">
    <p:bg>
      <p:bgPr>
        <a:solidFill>
          <a:srgbClr val="F2F2F2"/>
        </a:solidFill>
        <a:effectLst/>
      </p:bgPr>
    </p:bg>
    <p:spTree>
      <p:nvGrpSpPr>
        <p:cNvPr id="1" name=""/>
        <p:cNvGrpSpPr/>
        <p:nvPr/>
      </p:nvGrpSpPr>
      <p:grpSpPr>
        <a:xfrm>
          <a:off x="0" y="0"/>
          <a:ext cx="0" cy="0"/>
          <a:chOff x="0" y="0"/>
          <a:chExt cx="0" cy="0"/>
        </a:xfrm>
      </p:grpSpPr>
      <p:pic>
        <p:nvPicPr>
          <p:cNvPr id="31" name="greyfade-jon-flobrant-193464.jpg"/>
          <p:cNvPicPr>
            <a:picLocks noChangeAspect="1"/>
          </p:cNvPicPr>
          <p:nvPr userDrawn="1"/>
        </p:nvPicPr>
        <p:blipFill>
          <a:blip r:embed="rId2" cstate="print">
            <a:extLst>
              <a:ext uri="{28A0092B-C50C-407E-A947-70E740481C1C}">
                <a14:useLocalDpi xmlns:a14="http://schemas.microsoft.com/office/drawing/2010/main"/>
              </a:ext>
            </a:extLst>
          </a:blip>
          <a:srcRect/>
          <a:stretch>
            <a:fillRect/>
          </a:stretch>
        </p:blipFill>
        <p:spPr>
          <a:xfrm>
            <a:off x="2656751" y="3"/>
            <a:ext cx="6502359" cy="6270172"/>
          </a:xfrm>
          <a:prstGeom prst="rect">
            <a:avLst/>
          </a:prstGeom>
        </p:spPr>
      </p:pic>
      <p:sp>
        <p:nvSpPr>
          <p:cNvPr id="2" name="Title 1"/>
          <p:cNvSpPr>
            <a:spLocks noGrp="1"/>
          </p:cNvSpPr>
          <p:nvPr>
            <p:ph type="ctrTitle" hasCustomPrompt="1"/>
          </p:nvPr>
        </p:nvSpPr>
        <p:spPr>
          <a:xfrm>
            <a:off x="5" y="2353658"/>
            <a:ext cx="5534025" cy="3756689"/>
          </a:xfrm>
          <a:prstGeom prst="rect">
            <a:avLst/>
          </a:prstGeom>
          <a:noFill/>
        </p:spPr>
        <p:txBody>
          <a:bodyPr wrap="square" lIns="0" rtlCol="0" anchor="t" anchorCtr="0">
            <a:noAutofit/>
          </a:bodyPr>
          <a:lstStyle>
            <a:lvl1pPr marL="0" algn="l">
              <a:lnSpc>
                <a:spcPct val="98000"/>
              </a:lnSpc>
              <a:tabLst>
                <a:tab pos="457200" algn="l"/>
              </a:tabLst>
              <a:defRPr lang="en-US" sz="6000" u="sng" dirty="0">
                <a:solidFill>
                  <a:schemeClr val="tx2"/>
                </a:solidFill>
                <a:latin typeface="+mj-lt"/>
                <a:ea typeface="+mn-ea"/>
                <a:cs typeface="Arial"/>
              </a:defRPr>
            </a:lvl1pPr>
          </a:lstStyle>
          <a:p>
            <a:pPr marL="0" lvl="0" algn="l"/>
            <a:r>
              <a:rPr lang="en-US"/>
              <a:t>Section name here in three lines</a:t>
            </a:r>
          </a:p>
        </p:txBody>
      </p:sp>
      <p:sp>
        <p:nvSpPr>
          <p:cNvPr id="16" name="object 2"/>
          <p:cNvSpPr/>
          <p:nvPr userDrawn="1"/>
        </p:nvSpPr>
        <p:spPr>
          <a:xfrm>
            <a:off x="92869" y="400054"/>
            <a:ext cx="1310850" cy="1464705"/>
          </a:xfrm>
          <a:prstGeom prst="rect">
            <a:avLst/>
          </a:prstGeom>
          <a:blipFill>
            <a:blip r:embed="rId3" cstate="print"/>
            <a:stretch>
              <a:fillRect/>
            </a:stretch>
          </a:blipFill>
        </p:spPr>
        <p:txBody>
          <a:bodyPr wrap="square" lIns="0" tIns="0" rIns="0" bIns="0" rtlCol="0">
            <a:noAutofit/>
          </a:bodyPr>
          <a:lstStyle/>
          <a:p>
            <a:pPr defTabSz="457200"/>
            <a:endParaRPr>
              <a:solidFill>
                <a:srgbClr val="000000"/>
              </a:solidFill>
            </a:endParaRPr>
          </a:p>
        </p:txBody>
      </p:sp>
      <p:sp>
        <p:nvSpPr>
          <p:cNvPr id="21" name="object 5"/>
          <p:cNvSpPr/>
          <p:nvPr userDrawn="1"/>
        </p:nvSpPr>
        <p:spPr>
          <a:xfrm>
            <a:off x="8432012" y="2976559"/>
            <a:ext cx="462845" cy="617128"/>
          </a:xfrm>
          <a:custGeom>
            <a:avLst/>
            <a:gdLst/>
            <a:ahLst/>
            <a:cxnLst/>
            <a:rect l="l" t="t" r="r" b="b"/>
            <a:pathLst>
              <a:path w="1880363" h="1880368">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4"/>
                </a:lnTo>
                <a:lnTo>
                  <a:pt x="2753" y="1012311"/>
                </a:lnTo>
                <a:lnTo>
                  <a:pt x="11014" y="1084096"/>
                </a:lnTo>
                <a:lnTo>
                  <a:pt x="24783" y="1155197"/>
                </a:lnTo>
                <a:lnTo>
                  <a:pt x="44059" y="1225271"/>
                </a:lnTo>
                <a:lnTo>
                  <a:pt x="68843" y="1293976"/>
                </a:lnTo>
                <a:lnTo>
                  <a:pt x="99134" y="1360970"/>
                </a:lnTo>
                <a:lnTo>
                  <a:pt x="134933" y="1425911"/>
                </a:lnTo>
                <a:lnTo>
                  <a:pt x="176239" y="1488457"/>
                </a:lnTo>
                <a:lnTo>
                  <a:pt x="223052" y="1548266"/>
                </a:lnTo>
                <a:lnTo>
                  <a:pt x="275373" y="1604994"/>
                </a:lnTo>
                <a:lnTo>
                  <a:pt x="332102" y="1657315"/>
                </a:lnTo>
                <a:lnTo>
                  <a:pt x="391911" y="1704129"/>
                </a:lnTo>
                <a:lnTo>
                  <a:pt x="454457" y="1745435"/>
                </a:lnTo>
                <a:lnTo>
                  <a:pt x="519398" y="1781233"/>
                </a:lnTo>
                <a:lnTo>
                  <a:pt x="586392" y="1811524"/>
                </a:lnTo>
                <a:lnTo>
                  <a:pt x="655098" y="1836308"/>
                </a:lnTo>
                <a:lnTo>
                  <a:pt x="725172" y="1855584"/>
                </a:lnTo>
                <a:lnTo>
                  <a:pt x="796273" y="1869353"/>
                </a:lnTo>
                <a:lnTo>
                  <a:pt x="868058" y="1877614"/>
                </a:lnTo>
                <a:lnTo>
                  <a:pt x="940185" y="1880368"/>
                </a:lnTo>
                <a:lnTo>
                  <a:pt x="1012312" y="1877614"/>
                </a:lnTo>
                <a:lnTo>
                  <a:pt x="1084097" y="1869353"/>
                </a:lnTo>
                <a:lnTo>
                  <a:pt x="1155197" y="1855584"/>
                </a:lnTo>
                <a:lnTo>
                  <a:pt x="1225271" y="1836308"/>
                </a:lnTo>
                <a:lnTo>
                  <a:pt x="1293976" y="1811524"/>
                </a:lnTo>
                <a:lnTo>
                  <a:pt x="1360970" y="1781233"/>
                </a:lnTo>
                <a:lnTo>
                  <a:pt x="1425911" y="1745435"/>
                </a:lnTo>
                <a:lnTo>
                  <a:pt x="1488456" y="1704129"/>
                </a:lnTo>
                <a:lnTo>
                  <a:pt x="1548264" y="1657315"/>
                </a:lnTo>
                <a:lnTo>
                  <a:pt x="1604992" y="1604994"/>
                </a:lnTo>
                <a:lnTo>
                  <a:pt x="1657313" y="1548266"/>
                </a:lnTo>
                <a:lnTo>
                  <a:pt x="1704126" y="1488457"/>
                </a:lnTo>
                <a:lnTo>
                  <a:pt x="1745432" y="1425911"/>
                </a:lnTo>
                <a:lnTo>
                  <a:pt x="1781230" y="1360970"/>
                </a:lnTo>
                <a:lnTo>
                  <a:pt x="1811521" y="1293976"/>
                </a:lnTo>
                <a:lnTo>
                  <a:pt x="1836304" y="1225271"/>
                </a:lnTo>
                <a:lnTo>
                  <a:pt x="1855580" y="1155197"/>
                </a:lnTo>
                <a:lnTo>
                  <a:pt x="1869349" y="1084096"/>
                </a:lnTo>
                <a:lnTo>
                  <a:pt x="1877610" y="1012311"/>
                </a:lnTo>
                <a:lnTo>
                  <a:pt x="1880363" y="940184"/>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chemeClr val="accent6">
              <a:alpha val="56000"/>
            </a:schemeClr>
          </a:solidFill>
        </p:spPr>
        <p:txBody>
          <a:bodyPr wrap="square" lIns="0" tIns="0" rIns="0" bIns="0" rtlCol="0">
            <a:noAutofit/>
          </a:bodyPr>
          <a:lstStyle/>
          <a:p>
            <a:pPr defTabSz="457200"/>
            <a:endParaRPr>
              <a:solidFill>
                <a:srgbClr val="000000"/>
              </a:solidFill>
            </a:endParaRPr>
          </a:p>
        </p:txBody>
      </p:sp>
      <p:sp>
        <p:nvSpPr>
          <p:cNvPr id="26" name="object 5"/>
          <p:cNvSpPr/>
          <p:nvPr userDrawn="1"/>
        </p:nvSpPr>
        <p:spPr>
          <a:xfrm>
            <a:off x="7724019" y="4759389"/>
            <a:ext cx="391505" cy="522008"/>
          </a:xfrm>
          <a:custGeom>
            <a:avLst/>
            <a:gdLst/>
            <a:ahLst/>
            <a:cxnLst/>
            <a:rect l="l" t="t" r="r" b="b"/>
            <a:pathLst>
              <a:path w="1880363" h="1880368">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4"/>
                </a:lnTo>
                <a:lnTo>
                  <a:pt x="2753" y="1012311"/>
                </a:lnTo>
                <a:lnTo>
                  <a:pt x="11014" y="1084096"/>
                </a:lnTo>
                <a:lnTo>
                  <a:pt x="24783" y="1155197"/>
                </a:lnTo>
                <a:lnTo>
                  <a:pt x="44059" y="1225271"/>
                </a:lnTo>
                <a:lnTo>
                  <a:pt x="68843" y="1293976"/>
                </a:lnTo>
                <a:lnTo>
                  <a:pt x="99134" y="1360970"/>
                </a:lnTo>
                <a:lnTo>
                  <a:pt x="134933" y="1425911"/>
                </a:lnTo>
                <a:lnTo>
                  <a:pt x="176239" y="1488457"/>
                </a:lnTo>
                <a:lnTo>
                  <a:pt x="223052" y="1548266"/>
                </a:lnTo>
                <a:lnTo>
                  <a:pt x="275373" y="1604994"/>
                </a:lnTo>
                <a:lnTo>
                  <a:pt x="332102" y="1657315"/>
                </a:lnTo>
                <a:lnTo>
                  <a:pt x="391911" y="1704129"/>
                </a:lnTo>
                <a:lnTo>
                  <a:pt x="454457" y="1745435"/>
                </a:lnTo>
                <a:lnTo>
                  <a:pt x="519398" y="1781233"/>
                </a:lnTo>
                <a:lnTo>
                  <a:pt x="586392" y="1811524"/>
                </a:lnTo>
                <a:lnTo>
                  <a:pt x="655098" y="1836308"/>
                </a:lnTo>
                <a:lnTo>
                  <a:pt x="725172" y="1855584"/>
                </a:lnTo>
                <a:lnTo>
                  <a:pt x="796273" y="1869353"/>
                </a:lnTo>
                <a:lnTo>
                  <a:pt x="868058" y="1877614"/>
                </a:lnTo>
                <a:lnTo>
                  <a:pt x="940185" y="1880368"/>
                </a:lnTo>
                <a:lnTo>
                  <a:pt x="1012312" y="1877614"/>
                </a:lnTo>
                <a:lnTo>
                  <a:pt x="1084097" y="1869353"/>
                </a:lnTo>
                <a:lnTo>
                  <a:pt x="1155197" y="1855584"/>
                </a:lnTo>
                <a:lnTo>
                  <a:pt x="1225271" y="1836308"/>
                </a:lnTo>
                <a:lnTo>
                  <a:pt x="1293976" y="1811524"/>
                </a:lnTo>
                <a:lnTo>
                  <a:pt x="1360970" y="1781233"/>
                </a:lnTo>
                <a:lnTo>
                  <a:pt x="1425911" y="1745435"/>
                </a:lnTo>
                <a:lnTo>
                  <a:pt x="1488456" y="1704129"/>
                </a:lnTo>
                <a:lnTo>
                  <a:pt x="1548264" y="1657315"/>
                </a:lnTo>
                <a:lnTo>
                  <a:pt x="1604992" y="1604994"/>
                </a:lnTo>
                <a:lnTo>
                  <a:pt x="1657313" y="1548266"/>
                </a:lnTo>
                <a:lnTo>
                  <a:pt x="1704126" y="1488457"/>
                </a:lnTo>
                <a:lnTo>
                  <a:pt x="1745432" y="1425911"/>
                </a:lnTo>
                <a:lnTo>
                  <a:pt x="1781230" y="1360970"/>
                </a:lnTo>
                <a:lnTo>
                  <a:pt x="1811521" y="1293976"/>
                </a:lnTo>
                <a:lnTo>
                  <a:pt x="1836304" y="1225271"/>
                </a:lnTo>
                <a:lnTo>
                  <a:pt x="1855580" y="1155197"/>
                </a:lnTo>
                <a:lnTo>
                  <a:pt x="1869349" y="1084096"/>
                </a:lnTo>
                <a:lnTo>
                  <a:pt x="1877610" y="1012311"/>
                </a:lnTo>
                <a:lnTo>
                  <a:pt x="1880363" y="940184"/>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chemeClr val="accent4">
              <a:alpha val="56000"/>
            </a:schemeClr>
          </a:solidFill>
        </p:spPr>
        <p:txBody>
          <a:bodyPr wrap="square" lIns="0" tIns="0" rIns="0" bIns="0" rtlCol="0">
            <a:noAutofit/>
          </a:bodyPr>
          <a:lstStyle/>
          <a:p>
            <a:pPr defTabSz="457200"/>
            <a:endParaRPr>
              <a:solidFill>
                <a:srgbClr val="000000"/>
              </a:solidFill>
            </a:endParaRPr>
          </a:p>
        </p:txBody>
      </p:sp>
      <p:sp>
        <p:nvSpPr>
          <p:cNvPr id="27" name="object 5"/>
          <p:cNvSpPr/>
          <p:nvPr userDrawn="1"/>
        </p:nvSpPr>
        <p:spPr>
          <a:xfrm>
            <a:off x="6081105" y="2183593"/>
            <a:ext cx="357794" cy="477059"/>
          </a:xfrm>
          <a:custGeom>
            <a:avLst/>
            <a:gdLst/>
            <a:ahLst/>
            <a:cxnLst/>
            <a:rect l="l" t="t" r="r" b="b"/>
            <a:pathLst>
              <a:path w="1880363" h="1880368">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4"/>
                </a:lnTo>
                <a:lnTo>
                  <a:pt x="2753" y="1012311"/>
                </a:lnTo>
                <a:lnTo>
                  <a:pt x="11014" y="1084096"/>
                </a:lnTo>
                <a:lnTo>
                  <a:pt x="24783" y="1155197"/>
                </a:lnTo>
                <a:lnTo>
                  <a:pt x="44059" y="1225271"/>
                </a:lnTo>
                <a:lnTo>
                  <a:pt x="68843" y="1293976"/>
                </a:lnTo>
                <a:lnTo>
                  <a:pt x="99134" y="1360970"/>
                </a:lnTo>
                <a:lnTo>
                  <a:pt x="134933" y="1425911"/>
                </a:lnTo>
                <a:lnTo>
                  <a:pt x="176239" y="1488457"/>
                </a:lnTo>
                <a:lnTo>
                  <a:pt x="223052" y="1548266"/>
                </a:lnTo>
                <a:lnTo>
                  <a:pt x="275373" y="1604994"/>
                </a:lnTo>
                <a:lnTo>
                  <a:pt x="332102" y="1657315"/>
                </a:lnTo>
                <a:lnTo>
                  <a:pt x="391911" y="1704129"/>
                </a:lnTo>
                <a:lnTo>
                  <a:pt x="454457" y="1745435"/>
                </a:lnTo>
                <a:lnTo>
                  <a:pt x="519398" y="1781233"/>
                </a:lnTo>
                <a:lnTo>
                  <a:pt x="586392" y="1811524"/>
                </a:lnTo>
                <a:lnTo>
                  <a:pt x="655098" y="1836308"/>
                </a:lnTo>
                <a:lnTo>
                  <a:pt x="725172" y="1855584"/>
                </a:lnTo>
                <a:lnTo>
                  <a:pt x="796273" y="1869353"/>
                </a:lnTo>
                <a:lnTo>
                  <a:pt x="868058" y="1877614"/>
                </a:lnTo>
                <a:lnTo>
                  <a:pt x="940185" y="1880368"/>
                </a:lnTo>
                <a:lnTo>
                  <a:pt x="1012312" y="1877614"/>
                </a:lnTo>
                <a:lnTo>
                  <a:pt x="1084097" y="1869353"/>
                </a:lnTo>
                <a:lnTo>
                  <a:pt x="1155197" y="1855584"/>
                </a:lnTo>
                <a:lnTo>
                  <a:pt x="1225271" y="1836308"/>
                </a:lnTo>
                <a:lnTo>
                  <a:pt x="1293976" y="1811524"/>
                </a:lnTo>
                <a:lnTo>
                  <a:pt x="1360970" y="1781233"/>
                </a:lnTo>
                <a:lnTo>
                  <a:pt x="1425911" y="1745435"/>
                </a:lnTo>
                <a:lnTo>
                  <a:pt x="1488456" y="1704129"/>
                </a:lnTo>
                <a:lnTo>
                  <a:pt x="1548264" y="1657315"/>
                </a:lnTo>
                <a:lnTo>
                  <a:pt x="1604992" y="1604994"/>
                </a:lnTo>
                <a:lnTo>
                  <a:pt x="1657313" y="1548266"/>
                </a:lnTo>
                <a:lnTo>
                  <a:pt x="1704126" y="1488457"/>
                </a:lnTo>
                <a:lnTo>
                  <a:pt x="1745432" y="1425911"/>
                </a:lnTo>
                <a:lnTo>
                  <a:pt x="1781230" y="1360970"/>
                </a:lnTo>
                <a:lnTo>
                  <a:pt x="1811521" y="1293976"/>
                </a:lnTo>
                <a:lnTo>
                  <a:pt x="1836304" y="1225271"/>
                </a:lnTo>
                <a:lnTo>
                  <a:pt x="1855580" y="1155197"/>
                </a:lnTo>
                <a:lnTo>
                  <a:pt x="1869349" y="1084096"/>
                </a:lnTo>
                <a:lnTo>
                  <a:pt x="1877610" y="1012311"/>
                </a:lnTo>
                <a:lnTo>
                  <a:pt x="1880363" y="940184"/>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chemeClr val="accent5">
              <a:alpha val="56000"/>
            </a:schemeClr>
          </a:solidFill>
        </p:spPr>
        <p:txBody>
          <a:bodyPr wrap="square" lIns="0" tIns="0" rIns="0" bIns="0" rtlCol="0">
            <a:noAutofit/>
          </a:bodyPr>
          <a:lstStyle/>
          <a:p>
            <a:pPr defTabSz="457200"/>
            <a:endParaRPr>
              <a:solidFill>
                <a:srgbClr val="000000"/>
              </a:solidFill>
            </a:endParaRPr>
          </a:p>
        </p:txBody>
      </p:sp>
      <p:sp>
        <p:nvSpPr>
          <p:cNvPr id="28" name="object 5"/>
          <p:cNvSpPr/>
          <p:nvPr userDrawn="1"/>
        </p:nvSpPr>
        <p:spPr>
          <a:xfrm>
            <a:off x="5442627" y="4174849"/>
            <a:ext cx="347870" cy="463827"/>
          </a:xfrm>
          <a:custGeom>
            <a:avLst/>
            <a:gdLst/>
            <a:ahLst/>
            <a:cxnLst/>
            <a:rect l="l" t="t" r="r" b="b"/>
            <a:pathLst>
              <a:path w="1880363" h="1880368">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4"/>
                </a:lnTo>
                <a:lnTo>
                  <a:pt x="2753" y="1012311"/>
                </a:lnTo>
                <a:lnTo>
                  <a:pt x="11014" y="1084096"/>
                </a:lnTo>
                <a:lnTo>
                  <a:pt x="24783" y="1155197"/>
                </a:lnTo>
                <a:lnTo>
                  <a:pt x="44059" y="1225271"/>
                </a:lnTo>
                <a:lnTo>
                  <a:pt x="68843" y="1293976"/>
                </a:lnTo>
                <a:lnTo>
                  <a:pt x="99134" y="1360970"/>
                </a:lnTo>
                <a:lnTo>
                  <a:pt x="134933" y="1425911"/>
                </a:lnTo>
                <a:lnTo>
                  <a:pt x="176239" y="1488457"/>
                </a:lnTo>
                <a:lnTo>
                  <a:pt x="223052" y="1548266"/>
                </a:lnTo>
                <a:lnTo>
                  <a:pt x="275373" y="1604994"/>
                </a:lnTo>
                <a:lnTo>
                  <a:pt x="332102" y="1657315"/>
                </a:lnTo>
                <a:lnTo>
                  <a:pt x="391911" y="1704129"/>
                </a:lnTo>
                <a:lnTo>
                  <a:pt x="454457" y="1745435"/>
                </a:lnTo>
                <a:lnTo>
                  <a:pt x="519398" y="1781233"/>
                </a:lnTo>
                <a:lnTo>
                  <a:pt x="586392" y="1811524"/>
                </a:lnTo>
                <a:lnTo>
                  <a:pt x="655098" y="1836308"/>
                </a:lnTo>
                <a:lnTo>
                  <a:pt x="725172" y="1855584"/>
                </a:lnTo>
                <a:lnTo>
                  <a:pt x="796273" y="1869353"/>
                </a:lnTo>
                <a:lnTo>
                  <a:pt x="868058" y="1877614"/>
                </a:lnTo>
                <a:lnTo>
                  <a:pt x="940185" y="1880368"/>
                </a:lnTo>
                <a:lnTo>
                  <a:pt x="1012312" y="1877614"/>
                </a:lnTo>
                <a:lnTo>
                  <a:pt x="1084097" y="1869353"/>
                </a:lnTo>
                <a:lnTo>
                  <a:pt x="1155197" y="1855584"/>
                </a:lnTo>
                <a:lnTo>
                  <a:pt x="1225271" y="1836308"/>
                </a:lnTo>
                <a:lnTo>
                  <a:pt x="1293976" y="1811524"/>
                </a:lnTo>
                <a:lnTo>
                  <a:pt x="1360970" y="1781233"/>
                </a:lnTo>
                <a:lnTo>
                  <a:pt x="1425911" y="1745435"/>
                </a:lnTo>
                <a:lnTo>
                  <a:pt x="1488456" y="1704129"/>
                </a:lnTo>
                <a:lnTo>
                  <a:pt x="1548264" y="1657315"/>
                </a:lnTo>
                <a:lnTo>
                  <a:pt x="1604992" y="1604994"/>
                </a:lnTo>
                <a:lnTo>
                  <a:pt x="1657313" y="1548266"/>
                </a:lnTo>
                <a:lnTo>
                  <a:pt x="1704126" y="1488457"/>
                </a:lnTo>
                <a:lnTo>
                  <a:pt x="1745432" y="1425911"/>
                </a:lnTo>
                <a:lnTo>
                  <a:pt x="1781230" y="1360970"/>
                </a:lnTo>
                <a:lnTo>
                  <a:pt x="1811521" y="1293976"/>
                </a:lnTo>
                <a:lnTo>
                  <a:pt x="1836304" y="1225271"/>
                </a:lnTo>
                <a:lnTo>
                  <a:pt x="1855580" y="1155197"/>
                </a:lnTo>
                <a:lnTo>
                  <a:pt x="1869349" y="1084096"/>
                </a:lnTo>
                <a:lnTo>
                  <a:pt x="1877610" y="1012311"/>
                </a:lnTo>
                <a:lnTo>
                  <a:pt x="1880363" y="940184"/>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chemeClr val="accent3">
              <a:alpha val="56000"/>
            </a:schemeClr>
          </a:solidFill>
        </p:spPr>
        <p:txBody>
          <a:bodyPr wrap="square" lIns="0" tIns="0" rIns="0" bIns="0" rtlCol="0">
            <a:noAutofit/>
          </a:bodyPr>
          <a:lstStyle/>
          <a:p>
            <a:pPr defTabSz="457200"/>
            <a:endParaRPr>
              <a:solidFill>
                <a:srgbClr val="000000"/>
              </a:solidFill>
            </a:endParaRPr>
          </a:p>
        </p:txBody>
      </p:sp>
      <p:sp>
        <p:nvSpPr>
          <p:cNvPr id="29" name="object 5"/>
          <p:cNvSpPr/>
          <p:nvPr userDrawn="1"/>
        </p:nvSpPr>
        <p:spPr>
          <a:xfrm>
            <a:off x="6381755" y="3345759"/>
            <a:ext cx="240507" cy="320676"/>
          </a:xfrm>
          <a:custGeom>
            <a:avLst/>
            <a:gdLst/>
            <a:ahLst/>
            <a:cxnLst/>
            <a:rect l="l" t="t" r="r" b="b"/>
            <a:pathLst>
              <a:path w="1880363" h="1880368">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4"/>
                </a:lnTo>
                <a:lnTo>
                  <a:pt x="2753" y="1012311"/>
                </a:lnTo>
                <a:lnTo>
                  <a:pt x="11014" y="1084096"/>
                </a:lnTo>
                <a:lnTo>
                  <a:pt x="24783" y="1155197"/>
                </a:lnTo>
                <a:lnTo>
                  <a:pt x="44059" y="1225271"/>
                </a:lnTo>
                <a:lnTo>
                  <a:pt x="68843" y="1293976"/>
                </a:lnTo>
                <a:lnTo>
                  <a:pt x="99134" y="1360970"/>
                </a:lnTo>
                <a:lnTo>
                  <a:pt x="134933" y="1425911"/>
                </a:lnTo>
                <a:lnTo>
                  <a:pt x="176239" y="1488457"/>
                </a:lnTo>
                <a:lnTo>
                  <a:pt x="223052" y="1548266"/>
                </a:lnTo>
                <a:lnTo>
                  <a:pt x="275373" y="1604994"/>
                </a:lnTo>
                <a:lnTo>
                  <a:pt x="332102" y="1657315"/>
                </a:lnTo>
                <a:lnTo>
                  <a:pt x="391911" y="1704129"/>
                </a:lnTo>
                <a:lnTo>
                  <a:pt x="454457" y="1745435"/>
                </a:lnTo>
                <a:lnTo>
                  <a:pt x="519398" y="1781233"/>
                </a:lnTo>
                <a:lnTo>
                  <a:pt x="586392" y="1811524"/>
                </a:lnTo>
                <a:lnTo>
                  <a:pt x="655098" y="1836308"/>
                </a:lnTo>
                <a:lnTo>
                  <a:pt x="725172" y="1855584"/>
                </a:lnTo>
                <a:lnTo>
                  <a:pt x="796273" y="1869353"/>
                </a:lnTo>
                <a:lnTo>
                  <a:pt x="868058" y="1877614"/>
                </a:lnTo>
                <a:lnTo>
                  <a:pt x="940185" y="1880368"/>
                </a:lnTo>
                <a:lnTo>
                  <a:pt x="1012312" y="1877614"/>
                </a:lnTo>
                <a:lnTo>
                  <a:pt x="1084097" y="1869353"/>
                </a:lnTo>
                <a:lnTo>
                  <a:pt x="1155197" y="1855584"/>
                </a:lnTo>
                <a:lnTo>
                  <a:pt x="1225271" y="1836308"/>
                </a:lnTo>
                <a:lnTo>
                  <a:pt x="1293976" y="1811524"/>
                </a:lnTo>
                <a:lnTo>
                  <a:pt x="1360970" y="1781233"/>
                </a:lnTo>
                <a:lnTo>
                  <a:pt x="1425911" y="1745435"/>
                </a:lnTo>
                <a:lnTo>
                  <a:pt x="1488456" y="1704129"/>
                </a:lnTo>
                <a:lnTo>
                  <a:pt x="1548264" y="1657315"/>
                </a:lnTo>
                <a:lnTo>
                  <a:pt x="1604992" y="1604994"/>
                </a:lnTo>
                <a:lnTo>
                  <a:pt x="1657313" y="1548266"/>
                </a:lnTo>
                <a:lnTo>
                  <a:pt x="1704126" y="1488457"/>
                </a:lnTo>
                <a:lnTo>
                  <a:pt x="1745432" y="1425911"/>
                </a:lnTo>
                <a:lnTo>
                  <a:pt x="1781230" y="1360970"/>
                </a:lnTo>
                <a:lnTo>
                  <a:pt x="1811521" y="1293976"/>
                </a:lnTo>
                <a:lnTo>
                  <a:pt x="1836304" y="1225271"/>
                </a:lnTo>
                <a:lnTo>
                  <a:pt x="1855580" y="1155197"/>
                </a:lnTo>
                <a:lnTo>
                  <a:pt x="1869349" y="1084096"/>
                </a:lnTo>
                <a:lnTo>
                  <a:pt x="1877610" y="1012311"/>
                </a:lnTo>
                <a:lnTo>
                  <a:pt x="1880363" y="940184"/>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chemeClr val="tx2">
              <a:alpha val="56000"/>
            </a:schemeClr>
          </a:solidFill>
        </p:spPr>
        <p:txBody>
          <a:bodyPr wrap="square" lIns="0" tIns="0" rIns="0" bIns="0" rtlCol="0">
            <a:noAutofit/>
          </a:bodyPr>
          <a:lstStyle/>
          <a:p>
            <a:pPr defTabSz="457200"/>
            <a:endParaRPr>
              <a:solidFill>
                <a:srgbClr val="000000"/>
              </a:solidFill>
            </a:endParaRPr>
          </a:p>
        </p:txBody>
      </p:sp>
      <p:sp>
        <p:nvSpPr>
          <p:cNvPr id="17" name="Picture Placeholder 9"/>
          <p:cNvSpPr>
            <a:spLocks noGrp="1"/>
          </p:cNvSpPr>
          <p:nvPr>
            <p:ph type="pic" sz="quarter" idx="12" hasCustomPrompt="1"/>
          </p:nvPr>
        </p:nvSpPr>
        <p:spPr>
          <a:xfrm>
            <a:off x="1568455" y="541604"/>
            <a:ext cx="822887" cy="1143264"/>
          </a:xfrm>
          <a:prstGeom prst="rect">
            <a:avLst/>
          </a:prstGeom>
        </p:spPr>
        <p:txBody>
          <a:bodyPr>
            <a:noAutofit/>
          </a:bodyPr>
          <a:lstStyle>
            <a:lvl1pPr marL="0" indent="0" algn="ctr">
              <a:buNone/>
              <a:defRPr sz="800" baseline="0">
                <a:solidFill>
                  <a:schemeClr val="accent2"/>
                </a:solidFill>
                <a:latin typeface="+mj-lt"/>
              </a:defRPr>
            </a:lvl1pPr>
          </a:lstStyle>
          <a:p>
            <a:r>
              <a:rPr lang="en-US"/>
              <a:t>Click here to add Client / Partner Logo</a:t>
            </a:r>
            <a:endParaRPr lang="en-IN"/>
          </a:p>
        </p:txBody>
      </p:sp>
      <p:sp>
        <p:nvSpPr>
          <p:cNvPr id="18" name="Footer Placeholder 4"/>
          <p:cNvSpPr txBox="1">
            <a:spLocks/>
          </p:cNvSpPr>
          <p:nvPr userDrawn="1"/>
        </p:nvSpPr>
        <p:spPr>
          <a:xfrm>
            <a:off x="7137104" y="6639317"/>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23" name="Footer Placeholder 4"/>
          <p:cNvSpPr txBox="1">
            <a:spLocks/>
          </p:cNvSpPr>
          <p:nvPr userDrawn="1"/>
        </p:nvSpPr>
        <p:spPr>
          <a:xfrm>
            <a:off x="7786287" y="6639317"/>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24" name="Footer Placeholder 4"/>
          <p:cNvSpPr txBox="1">
            <a:spLocks/>
          </p:cNvSpPr>
          <p:nvPr userDrawn="1"/>
        </p:nvSpPr>
        <p:spPr>
          <a:xfrm>
            <a:off x="8309214" y="6639317"/>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25" name="Shape 257"/>
          <p:cNvSpPr txBox="1">
            <a:spLocks/>
          </p:cNvSpPr>
          <p:nvPr userDrawn="1"/>
        </p:nvSpPr>
        <p:spPr>
          <a:xfrm>
            <a:off x="8884293" y="6583847"/>
            <a:ext cx="197169" cy="259900"/>
          </a:xfrm>
          <a:prstGeom prst="rect">
            <a:avLst/>
          </a:prstGeom>
          <a:noFill/>
          <a:extLst>
            <a:ext uri="{C572A759-6A51-4108-AA02-DFA0A04FC94B}">
              <ma14:wrappingTextBoxFlag xmlns:ma14="http://schemas.microsoft.com/office/mac/drawingml/2011/main" xmlns=""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cxnSp>
        <p:nvCxnSpPr>
          <p:cNvPr id="33"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21470808"/>
      </p:ext>
    </p:extLst>
  </p:cSld>
  <p:clrMapOvr>
    <a:masterClrMapping/>
  </p:clrMapOvr>
  <p:extLst mod="1">
    <p:ext uri="{DCECCB84-F9BA-43D5-87BE-67443E8EF086}">
      <p15:sldGuideLst xmlns:p15="http://schemas.microsoft.com/office/powerpoint/2012/main">
        <p15:guide id="1" pos="1656" userDrawn="1">
          <p15:clr>
            <a:srgbClr val="FBAE40"/>
          </p15:clr>
        </p15:guide>
        <p15:guide id="2" orient="horz" pos="1620" userDrawn="1">
          <p15:clr>
            <a:srgbClr val="FBAE40"/>
          </p15:clr>
        </p15:guide>
        <p15:guide id="3" orient="horz" pos="2969" userDrawn="1">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2_Section Breaker without image">
    <p:bg>
      <p:bgPr>
        <a:solidFill>
          <a:srgbClr val="ECECEC"/>
        </a:solidFill>
        <a:effectLst/>
      </p:bgPr>
    </p:bg>
    <p:spTree>
      <p:nvGrpSpPr>
        <p:cNvPr id="1" name=""/>
        <p:cNvGrpSpPr/>
        <p:nvPr/>
      </p:nvGrpSpPr>
      <p:grpSpPr>
        <a:xfrm>
          <a:off x="0" y="0"/>
          <a:ext cx="0" cy="0"/>
          <a:chOff x="0" y="0"/>
          <a:chExt cx="0" cy="0"/>
        </a:xfrm>
      </p:grpSpPr>
      <p:sp>
        <p:nvSpPr>
          <p:cNvPr id="19" name="Footer Placeholder 4"/>
          <p:cNvSpPr txBox="1">
            <a:spLocks/>
          </p:cNvSpPr>
          <p:nvPr userDrawn="1"/>
        </p:nvSpPr>
        <p:spPr>
          <a:xfrm>
            <a:off x="7137104" y="6639317"/>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20" name="Footer Placeholder 4"/>
          <p:cNvSpPr txBox="1">
            <a:spLocks/>
          </p:cNvSpPr>
          <p:nvPr userDrawn="1"/>
        </p:nvSpPr>
        <p:spPr>
          <a:xfrm>
            <a:off x="7786287" y="6639317"/>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22" name="Footer Placeholder 4"/>
          <p:cNvSpPr txBox="1">
            <a:spLocks/>
          </p:cNvSpPr>
          <p:nvPr userDrawn="1"/>
        </p:nvSpPr>
        <p:spPr>
          <a:xfrm>
            <a:off x="8309214" y="6639317"/>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25" name="Shape 257"/>
          <p:cNvSpPr txBox="1">
            <a:spLocks/>
          </p:cNvSpPr>
          <p:nvPr userDrawn="1"/>
        </p:nvSpPr>
        <p:spPr>
          <a:xfrm>
            <a:off x="8884293" y="6583847"/>
            <a:ext cx="197169" cy="259900"/>
          </a:xfrm>
          <a:prstGeom prst="rect">
            <a:avLst/>
          </a:prstGeom>
          <a:noFill/>
          <a:extLst>
            <a:ext uri="{C572A759-6A51-4108-AA02-DFA0A04FC94B}">
              <ma14:wrappingTextBoxFlag xmlns:ma14="http://schemas.microsoft.com/office/mac/drawingml/2011/main" xmlns=""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
        <p:nvSpPr>
          <p:cNvPr id="34" name="object 4"/>
          <p:cNvSpPr/>
          <p:nvPr/>
        </p:nvSpPr>
        <p:spPr>
          <a:xfrm>
            <a:off x="-114300" y="-27710"/>
            <a:ext cx="4671298" cy="5435684"/>
          </a:xfrm>
          <a:custGeom>
            <a:avLst/>
            <a:gdLst/>
            <a:ahLst/>
            <a:cxnLst/>
            <a:rect l="l" t="t" r="r" b="b"/>
            <a:pathLst>
              <a:path w="10193348" h="8895999">
                <a:moveTo>
                  <a:pt x="8488661" y="0"/>
                </a:moveTo>
                <a:lnTo>
                  <a:pt x="1704683" y="0"/>
                </a:lnTo>
                <a:lnTo>
                  <a:pt x="1492780" y="195439"/>
                </a:lnTo>
                <a:lnTo>
                  <a:pt x="1209152" y="502960"/>
                </a:lnTo>
                <a:lnTo>
                  <a:pt x="955379" y="827176"/>
                </a:lnTo>
                <a:lnTo>
                  <a:pt x="731462" y="1166233"/>
                </a:lnTo>
                <a:lnTo>
                  <a:pt x="537401" y="1518274"/>
                </a:lnTo>
                <a:lnTo>
                  <a:pt x="373195" y="1881445"/>
                </a:lnTo>
                <a:lnTo>
                  <a:pt x="238844" y="2253892"/>
                </a:lnTo>
                <a:lnTo>
                  <a:pt x="134350" y="2633758"/>
                </a:lnTo>
                <a:lnTo>
                  <a:pt x="59711" y="3019189"/>
                </a:lnTo>
                <a:lnTo>
                  <a:pt x="14927" y="3408331"/>
                </a:lnTo>
                <a:lnTo>
                  <a:pt x="0" y="3799327"/>
                </a:lnTo>
                <a:lnTo>
                  <a:pt x="14927" y="4190324"/>
                </a:lnTo>
                <a:lnTo>
                  <a:pt x="59711" y="4579465"/>
                </a:lnTo>
                <a:lnTo>
                  <a:pt x="134350" y="4964896"/>
                </a:lnTo>
                <a:lnTo>
                  <a:pt x="238844" y="5344763"/>
                </a:lnTo>
                <a:lnTo>
                  <a:pt x="373195" y="5717209"/>
                </a:lnTo>
                <a:lnTo>
                  <a:pt x="537401" y="6080381"/>
                </a:lnTo>
                <a:lnTo>
                  <a:pt x="731462" y="6432423"/>
                </a:lnTo>
                <a:lnTo>
                  <a:pt x="955379" y="6771479"/>
                </a:lnTo>
                <a:lnTo>
                  <a:pt x="1209152" y="7095696"/>
                </a:lnTo>
                <a:lnTo>
                  <a:pt x="1492780" y="7403218"/>
                </a:lnTo>
                <a:lnTo>
                  <a:pt x="1800302" y="7686847"/>
                </a:lnTo>
                <a:lnTo>
                  <a:pt x="2124519" y="7940619"/>
                </a:lnTo>
                <a:lnTo>
                  <a:pt x="2463576" y="8164537"/>
                </a:lnTo>
                <a:lnTo>
                  <a:pt x="2815618" y="8358598"/>
                </a:lnTo>
                <a:lnTo>
                  <a:pt x="3178790" y="8522804"/>
                </a:lnTo>
                <a:lnTo>
                  <a:pt x="3551236" y="8657154"/>
                </a:lnTo>
                <a:lnTo>
                  <a:pt x="3931103" y="8761649"/>
                </a:lnTo>
                <a:lnTo>
                  <a:pt x="4316535" y="8836288"/>
                </a:lnTo>
                <a:lnTo>
                  <a:pt x="4705676" y="8881071"/>
                </a:lnTo>
                <a:lnTo>
                  <a:pt x="5096673" y="8895999"/>
                </a:lnTo>
                <a:lnTo>
                  <a:pt x="5487669" y="8881071"/>
                </a:lnTo>
                <a:lnTo>
                  <a:pt x="5876811" y="8836288"/>
                </a:lnTo>
                <a:lnTo>
                  <a:pt x="6262242" y="8761649"/>
                </a:lnTo>
                <a:lnTo>
                  <a:pt x="6642109" y="8657154"/>
                </a:lnTo>
                <a:lnTo>
                  <a:pt x="7014555" y="8522804"/>
                </a:lnTo>
                <a:lnTo>
                  <a:pt x="7377727" y="8358598"/>
                </a:lnTo>
                <a:lnTo>
                  <a:pt x="7729769" y="8164537"/>
                </a:lnTo>
                <a:lnTo>
                  <a:pt x="8068825" y="7940619"/>
                </a:lnTo>
                <a:lnTo>
                  <a:pt x="8393042" y="7686847"/>
                </a:lnTo>
                <a:lnTo>
                  <a:pt x="8700564" y="7403218"/>
                </a:lnTo>
                <a:lnTo>
                  <a:pt x="8984193" y="7095696"/>
                </a:lnTo>
                <a:lnTo>
                  <a:pt x="9237966" y="6771479"/>
                </a:lnTo>
                <a:lnTo>
                  <a:pt x="9461884" y="6432423"/>
                </a:lnTo>
                <a:lnTo>
                  <a:pt x="9655946" y="6080381"/>
                </a:lnTo>
                <a:lnTo>
                  <a:pt x="9820152" y="5717209"/>
                </a:lnTo>
                <a:lnTo>
                  <a:pt x="9954502" y="5344763"/>
                </a:lnTo>
                <a:lnTo>
                  <a:pt x="10058997" y="4964896"/>
                </a:lnTo>
                <a:lnTo>
                  <a:pt x="10133636" y="4579465"/>
                </a:lnTo>
                <a:lnTo>
                  <a:pt x="10178420" y="4190324"/>
                </a:lnTo>
                <a:lnTo>
                  <a:pt x="10193348" y="3799327"/>
                </a:lnTo>
                <a:lnTo>
                  <a:pt x="10178420" y="3408331"/>
                </a:lnTo>
                <a:lnTo>
                  <a:pt x="10133636" y="3019189"/>
                </a:lnTo>
                <a:lnTo>
                  <a:pt x="10058997" y="2633758"/>
                </a:lnTo>
                <a:lnTo>
                  <a:pt x="9954502" y="2253892"/>
                </a:lnTo>
                <a:lnTo>
                  <a:pt x="9820152" y="1881445"/>
                </a:lnTo>
                <a:lnTo>
                  <a:pt x="9655946" y="1518274"/>
                </a:lnTo>
                <a:lnTo>
                  <a:pt x="9461884" y="1166233"/>
                </a:lnTo>
                <a:lnTo>
                  <a:pt x="9237966" y="827176"/>
                </a:lnTo>
                <a:lnTo>
                  <a:pt x="8984193" y="502960"/>
                </a:lnTo>
                <a:lnTo>
                  <a:pt x="8700564" y="195439"/>
                </a:lnTo>
                <a:lnTo>
                  <a:pt x="8488661" y="0"/>
                </a:lnTo>
                <a:close/>
              </a:path>
            </a:pathLst>
          </a:custGeom>
          <a:solidFill>
            <a:srgbClr val="FFDB28"/>
          </a:solidFill>
        </p:spPr>
        <p:txBody>
          <a:bodyPr wrap="square" lIns="0" tIns="0" rIns="0" bIns="0" rtlCol="0">
            <a:noAutofit/>
          </a:bodyPr>
          <a:lstStyle/>
          <a:p>
            <a:pPr defTabSz="457200"/>
            <a:endParaRPr>
              <a:solidFill>
                <a:srgbClr val="000000"/>
              </a:solidFill>
            </a:endParaRPr>
          </a:p>
        </p:txBody>
      </p:sp>
      <p:sp>
        <p:nvSpPr>
          <p:cNvPr id="38" name="object 8"/>
          <p:cNvSpPr/>
          <p:nvPr/>
        </p:nvSpPr>
        <p:spPr>
          <a:xfrm>
            <a:off x="7827009" y="1595518"/>
            <a:ext cx="1038159" cy="1384209"/>
          </a:xfrm>
          <a:custGeom>
            <a:avLst/>
            <a:gdLst/>
            <a:ahLst/>
            <a:cxnLst/>
            <a:rect l="l" t="t" r="r" b="b"/>
            <a:pathLst>
              <a:path w="4127753" h="4127749">
                <a:moveTo>
                  <a:pt x="2063876" y="0"/>
                </a:moveTo>
                <a:lnTo>
                  <a:pt x="1905544" y="6044"/>
                </a:lnTo>
                <a:lnTo>
                  <a:pt x="1747964" y="24179"/>
                </a:lnTo>
                <a:lnTo>
                  <a:pt x="1591885" y="54404"/>
                </a:lnTo>
                <a:lnTo>
                  <a:pt x="1438060" y="96719"/>
                </a:lnTo>
                <a:lnTo>
                  <a:pt x="1287239" y="151123"/>
                </a:lnTo>
                <a:lnTo>
                  <a:pt x="1140175" y="217618"/>
                </a:lnTo>
                <a:lnTo>
                  <a:pt x="997617" y="296202"/>
                </a:lnTo>
                <a:lnTo>
                  <a:pt x="860317" y="386876"/>
                </a:lnTo>
                <a:lnTo>
                  <a:pt x="729027" y="489640"/>
                </a:lnTo>
                <a:lnTo>
                  <a:pt x="604497" y="604494"/>
                </a:lnTo>
                <a:lnTo>
                  <a:pt x="489642" y="729024"/>
                </a:lnTo>
                <a:lnTo>
                  <a:pt x="386878" y="860314"/>
                </a:lnTo>
                <a:lnTo>
                  <a:pt x="296203" y="997614"/>
                </a:lnTo>
                <a:lnTo>
                  <a:pt x="217619" y="1140171"/>
                </a:lnTo>
                <a:lnTo>
                  <a:pt x="151124" y="1287236"/>
                </a:lnTo>
                <a:lnTo>
                  <a:pt x="96719" y="1438057"/>
                </a:lnTo>
                <a:lnTo>
                  <a:pt x="54404" y="1591882"/>
                </a:lnTo>
                <a:lnTo>
                  <a:pt x="24179" y="1747961"/>
                </a:lnTo>
                <a:lnTo>
                  <a:pt x="6044" y="1905542"/>
                </a:lnTo>
                <a:lnTo>
                  <a:pt x="0" y="2063874"/>
                </a:lnTo>
                <a:lnTo>
                  <a:pt x="6044" y="2222206"/>
                </a:lnTo>
                <a:lnTo>
                  <a:pt x="24179" y="2379787"/>
                </a:lnTo>
                <a:lnTo>
                  <a:pt x="54404" y="2535866"/>
                </a:lnTo>
                <a:lnTo>
                  <a:pt x="96719" y="2689691"/>
                </a:lnTo>
                <a:lnTo>
                  <a:pt x="151124" y="2840512"/>
                </a:lnTo>
                <a:lnTo>
                  <a:pt x="217619" y="2987577"/>
                </a:lnTo>
                <a:lnTo>
                  <a:pt x="296203" y="3130134"/>
                </a:lnTo>
                <a:lnTo>
                  <a:pt x="386878" y="3267434"/>
                </a:lnTo>
                <a:lnTo>
                  <a:pt x="489642" y="3398724"/>
                </a:lnTo>
                <a:lnTo>
                  <a:pt x="604497" y="3523254"/>
                </a:lnTo>
                <a:lnTo>
                  <a:pt x="729027" y="3638108"/>
                </a:lnTo>
                <a:lnTo>
                  <a:pt x="860317" y="3740872"/>
                </a:lnTo>
                <a:lnTo>
                  <a:pt x="997617" y="3831546"/>
                </a:lnTo>
                <a:lnTo>
                  <a:pt x="1140175" y="3910131"/>
                </a:lnTo>
                <a:lnTo>
                  <a:pt x="1287239" y="3976625"/>
                </a:lnTo>
                <a:lnTo>
                  <a:pt x="1438060" y="4031029"/>
                </a:lnTo>
                <a:lnTo>
                  <a:pt x="1591885" y="4073344"/>
                </a:lnTo>
                <a:lnTo>
                  <a:pt x="1747964" y="4103569"/>
                </a:lnTo>
                <a:lnTo>
                  <a:pt x="1905544" y="4121704"/>
                </a:lnTo>
                <a:lnTo>
                  <a:pt x="2063876" y="4127749"/>
                </a:lnTo>
                <a:lnTo>
                  <a:pt x="2222208" y="4121704"/>
                </a:lnTo>
                <a:lnTo>
                  <a:pt x="2379789" y="4103569"/>
                </a:lnTo>
                <a:lnTo>
                  <a:pt x="2535868" y="4073344"/>
                </a:lnTo>
                <a:lnTo>
                  <a:pt x="2689693" y="4031029"/>
                </a:lnTo>
                <a:lnTo>
                  <a:pt x="2840513" y="3976625"/>
                </a:lnTo>
                <a:lnTo>
                  <a:pt x="2987578" y="3910131"/>
                </a:lnTo>
                <a:lnTo>
                  <a:pt x="3130136" y="3831546"/>
                </a:lnTo>
                <a:lnTo>
                  <a:pt x="3267436" y="3740872"/>
                </a:lnTo>
                <a:lnTo>
                  <a:pt x="3398726" y="3638108"/>
                </a:lnTo>
                <a:lnTo>
                  <a:pt x="3523256" y="3523254"/>
                </a:lnTo>
                <a:lnTo>
                  <a:pt x="3638111" y="3398724"/>
                </a:lnTo>
                <a:lnTo>
                  <a:pt x="3740875" y="3267434"/>
                </a:lnTo>
                <a:lnTo>
                  <a:pt x="3831550" y="3130134"/>
                </a:lnTo>
                <a:lnTo>
                  <a:pt x="3910134" y="2987577"/>
                </a:lnTo>
                <a:lnTo>
                  <a:pt x="3976629" y="2840512"/>
                </a:lnTo>
                <a:lnTo>
                  <a:pt x="4031034" y="2689691"/>
                </a:lnTo>
                <a:lnTo>
                  <a:pt x="4073349" y="2535866"/>
                </a:lnTo>
                <a:lnTo>
                  <a:pt x="4103574" y="2379787"/>
                </a:lnTo>
                <a:lnTo>
                  <a:pt x="4121708" y="2222206"/>
                </a:lnTo>
                <a:lnTo>
                  <a:pt x="4127753" y="2063874"/>
                </a:lnTo>
                <a:lnTo>
                  <a:pt x="4121708" y="1905542"/>
                </a:lnTo>
                <a:lnTo>
                  <a:pt x="4103574" y="1747961"/>
                </a:lnTo>
                <a:lnTo>
                  <a:pt x="4073349" y="1591882"/>
                </a:lnTo>
                <a:lnTo>
                  <a:pt x="4031034" y="1438057"/>
                </a:lnTo>
                <a:lnTo>
                  <a:pt x="3976629" y="1287236"/>
                </a:lnTo>
                <a:lnTo>
                  <a:pt x="3910134" y="1140171"/>
                </a:lnTo>
                <a:lnTo>
                  <a:pt x="3831550" y="997614"/>
                </a:lnTo>
                <a:lnTo>
                  <a:pt x="3740875" y="860314"/>
                </a:lnTo>
                <a:lnTo>
                  <a:pt x="3638111" y="729024"/>
                </a:lnTo>
                <a:lnTo>
                  <a:pt x="3523256" y="604494"/>
                </a:lnTo>
                <a:lnTo>
                  <a:pt x="3398726" y="489640"/>
                </a:lnTo>
                <a:lnTo>
                  <a:pt x="3267436" y="386876"/>
                </a:lnTo>
                <a:lnTo>
                  <a:pt x="3130136" y="296202"/>
                </a:lnTo>
                <a:lnTo>
                  <a:pt x="2987578" y="217618"/>
                </a:lnTo>
                <a:lnTo>
                  <a:pt x="2840513" y="151123"/>
                </a:lnTo>
                <a:lnTo>
                  <a:pt x="2689693" y="96719"/>
                </a:lnTo>
                <a:lnTo>
                  <a:pt x="2535868" y="54404"/>
                </a:lnTo>
                <a:lnTo>
                  <a:pt x="2379789" y="24179"/>
                </a:lnTo>
                <a:lnTo>
                  <a:pt x="2222208" y="6044"/>
                </a:lnTo>
                <a:lnTo>
                  <a:pt x="2063876" y="0"/>
                </a:lnTo>
                <a:close/>
              </a:path>
            </a:pathLst>
          </a:custGeom>
          <a:solidFill>
            <a:srgbClr val="00A1E0"/>
          </a:solidFill>
        </p:spPr>
        <p:txBody>
          <a:bodyPr wrap="square" lIns="0" tIns="0" rIns="0" bIns="0" rtlCol="0">
            <a:noAutofit/>
          </a:bodyPr>
          <a:lstStyle/>
          <a:p>
            <a:pPr defTabSz="457200"/>
            <a:endParaRPr>
              <a:solidFill>
                <a:srgbClr val="000000"/>
              </a:solidFill>
            </a:endParaRPr>
          </a:p>
        </p:txBody>
      </p:sp>
      <p:sp>
        <p:nvSpPr>
          <p:cNvPr id="40" name="object 10"/>
          <p:cNvSpPr/>
          <p:nvPr/>
        </p:nvSpPr>
        <p:spPr>
          <a:xfrm>
            <a:off x="6380528" y="3046789"/>
            <a:ext cx="637328" cy="849771"/>
          </a:xfrm>
          <a:custGeom>
            <a:avLst/>
            <a:gdLst/>
            <a:ahLst/>
            <a:cxnLst/>
            <a:rect l="l" t="t" r="r" b="b"/>
            <a:pathLst>
              <a:path w="1390729" h="1390729">
                <a:moveTo>
                  <a:pt x="695364" y="0"/>
                </a:moveTo>
                <a:lnTo>
                  <a:pt x="642019" y="2036"/>
                </a:lnTo>
                <a:lnTo>
                  <a:pt x="588926" y="8146"/>
                </a:lnTo>
                <a:lnTo>
                  <a:pt x="536340" y="18330"/>
                </a:lnTo>
                <a:lnTo>
                  <a:pt x="484512" y="32586"/>
                </a:lnTo>
                <a:lnTo>
                  <a:pt x="433697" y="50916"/>
                </a:lnTo>
                <a:lnTo>
                  <a:pt x="384147" y="73320"/>
                </a:lnTo>
                <a:lnTo>
                  <a:pt x="336116" y="99796"/>
                </a:lnTo>
                <a:lnTo>
                  <a:pt x="289856" y="130346"/>
                </a:lnTo>
                <a:lnTo>
                  <a:pt x="245621" y="164970"/>
                </a:lnTo>
                <a:lnTo>
                  <a:pt x="203663" y="203667"/>
                </a:lnTo>
                <a:lnTo>
                  <a:pt x="164967" y="245623"/>
                </a:lnTo>
                <a:lnTo>
                  <a:pt x="130344" y="289858"/>
                </a:lnTo>
                <a:lnTo>
                  <a:pt x="99795" y="336117"/>
                </a:lnTo>
                <a:lnTo>
                  <a:pt x="73319" y="384148"/>
                </a:lnTo>
                <a:lnTo>
                  <a:pt x="50915" y="433698"/>
                </a:lnTo>
                <a:lnTo>
                  <a:pt x="32586" y="484512"/>
                </a:lnTo>
                <a:lnTo>
                  <a:pt x="18329" y="536339"/>
                </a:lnTo>
                <a:lnTo>
                  <a:pt x="8146" y="588926"/>
                </a:lnTo>
                <a:lnTo>
                  <a:pt x="2036" y="642018"/>
                </a:lnTo>
                <a:lnTo>
                  <a:pt x="0" y="695364"/>
                </a:lnTo>
                <a:lnTo>
                  <a:pt x="2036" y="748710"/>
                </a:lnTo>
                <a:lnTo>
                  <a:pt x="8146" y="801802"/>
                </a:lnTo>
                <a:lnTo>
                  <a:pt x="18329" y="854389"/>
                </a:lnTo>
                <a:lnTo>
                  <a:pt x="32586" y="906216"/>
                </a:lnTo>
                <a:lnTo>
                  <a:pt x="50915" y="957030"/>
                </a:lnTo>
                <a:lnTo>
                  <a:pt x="73319" y="1006580"/>
                </a:lnTo>
                <a:lnTo>
                  <a:pt x="99795" y="1054610"/>
                </a:lnTo>
                <a:lnTo>
                  <a:pt x="130344" y="1100870"/>
                </a:lnTo>
                <a:lnTo>
                  <a:pt x="164967" y="1145104"/>
                </a:lnTo>
                <a:lnTo>
                  <a:pt x="203663" y="1187061"/>
                </a:lnTo>
                <a:lnTo>
                  <a:pt x="245621" y="1225758"/>
                </a:lnTo>
                <a:lnTo>
                  <a:pt x="289856" y="1260381"/>
                </a:lnTo>
                <a:lnTo>
                  <a:pt x="336116" y="1290931"/>
                </a:lnTo>
                <a:lnTo>
                  <a:pt x="384147" y="1317408"/>
                </a:lnTo>
                <a:lnTo>
                  <a:pt x="433697" y="1339812"/>
                </a:lnTo>
                <a:lnTo>
                  <a:pt x="484512" y="1358142"/>
                </a:lnTo>
                <a:lnTo>
                  <a:pt x="536340" y="1372399"/>
                </a:lnTo>
                <a:lnTo>
                  <a:pt x="588926" y="1382582"/>
                </a:lnTo>
                <a:lnTo>
                  <a:pt x="642019" y="1388692"/>
                </a:lnTo>
                <a:lnTo>
                  <a:pt x="695364" y="1390729"/>
                </a:lnTo>
                <a:lnTo>
                  <a:pt x="748710" y="1388692"/>
                </a:lnTo>
                <a:lnTo>
                  <a:pt x="801802" y="1382582"/>
                </a:lnTo>
                <a:lnTo>
                  <a:pt x="854389" y="1372399"/>
                </a:lnTo>
                <a:lnTo>
                  <a:pt x="906215" y="1358142"/>
                </a:lnTo>
                <a:lnTo>
                  <a:pt x="957030" y="1339812"/>
                </a:lnTo>
                <a:lnTo>
                  <a:pt x="1006579" y="1317408"/>
                </a:lnTo>
                <a:lnTo>
                  <a:pt x="1054609" y="1290931"/>
                </a:lnTo>
                <a:lnTo>
                  <a:pt x="1100868" y="1260381"/>
                </a:lnTo>
                <a:lnTo>
                  <a:pt x="1145102" y="1225758"/>
                </a:lnTo>
                <a:lnTo>
                  <a:pt x="1187058" y="1187061"/>
                </a:lnTo>
                <a:lnTo>
                  <a:pt x="1225755" y="1145104"/>
                </a:lnTo>
                <a:lnTo>
                  <a:pt x="1260379" y="1100870"/>
                </a:lnTo>
                <a:lnTo>
                  <a:pt x="1290930" y="1054610"/>
                </a:lnTo>
                <a:lnTo>
                  <a:pt x="1317408" y="1006580"/>
                </a:lnTo>
                <a:lnTo>
                  <a:pt x="1339811" y="957030"/>
                </a:lnTo>
                <a:lnTo>
                  <a:pt x="1358142" y="906216"/>
                </a:lnTo>
                <a:lnTo>
                  <a:pt x="1372399" y="854389"/>
                </a:lnTo>
                <a:lnTo>
                  <a:pt x="1382583" y="801802"/>
                </a:lnTo>
                <a:lnTo>
                  <a:pt x="1388693" y="748710"/>
                </a:lnTo>
                <a:lnTo>
                  <a:pt x="1390729" y="695364"/>
                </a:lnTo>
                <a:lnTo>
                  <a:pt x="1388693" y="642018"/>
                </a:lnTo>
                <a:lnTo>
                  <a:pt x="1382583" y="588926"/>
                </a:lnTo>
                <a:lnTo>
                  <a:pt x="1372399" y="536339"/>
                </a:lnTo>
                <a:lnTo>
                  <a:pt x="1358142" y="484512"/>
                </a:lnTo>
                <a:lnTo>
                  <a:pt x="1339811" y="433698"/>
                </a:lnTo>
                <a:lnTo>
                  <a:pt x="1317408" y="384148"/>
                </a:lnTo>
                <a:lnTo>
                  <a:pt x="1290930" y="336117"/>
                </a:lnTo>
                <a:lnTo>
                  <a:pt x="1260379" y="289858"/>
                </a:lnTo>
                <a:lnTo>
                  <a:pt x="1225755" y="245623"/>
                </a:lnTo>
                <a:lnTo>
                  <a:pt x="1187058" y="203667"/>
                </a:lnTo>
                <a:lnTo>
                  <a:pt x="1145102" y="164970"/>
                </a:lnTo>
                <a:lnTo>
                  <a:pt x="1100868" y="130346"/>
                </a:lnTo>
                <a:lnTo>
                  <a:pt x="1054609" y="99796"/>
                </a:lnTo>
                <a:lnTo>
                  <a:pt x="1006579" y="73320"/>
                </a:lnTo>
                <a:lnTo>
                  <a:pt x="957030" y="50916"/>
                </a:lnTo>
                <a:lnTo>
                  <a:pt x="906215" y="32586"/>
                </a:lnTo>
                <a:lnTo>
                  <a:pt x="854389" y="18330"/>
                </a:lnTo>
                <a:lnTo>
                  <a:pt x="801802" y="8146"/>
                </a:lnTo>
                <a:lnTo>
                  <a:pt x="748710" y="2036"/>
                </a:lnTo>
                <a:lnTo>
                  <a:pt x="695364" y="0"/>
                </a:lnTo>
                <a:close/>
              </a:path>
            </a:pathLst>
          </a:custGeom>
          <a:solidFill>
            <a:srgbClr val="6DC24A"/>
          </a:solidFill>
        </p:spPr>
        <p:txBody>
          <a:bodyPr wrap="square" lIns="0" tIns="0" rIns="0" bIns="0" rtlCol="0">
            <a:noAutofit/>
          </a:bodyPr>
          <a:lstStyle/>
          <a:p>
            <a:pPr defTabSz="457200"/>
            <a:endParaRPr>
              <a:solidFill>
                <a:srgbClr val="000000"/>
              </a:solidFill>
            </a:endParaRPr>
          </a:p>
        </p:txBody>
      </p:sp>
      <p:sp>
        <p:nvSpPr>
          <p:cNvPr id="41" name="object 11"/>
          <p:cNvSpPr/>
          <p:nvPr/>
        </p:nvSpPr>
        <p:spPr>
          <a:xfrm>
            <a:off x="5949928" y="481978"/>
            <a:ext cx="579139" cy="772185"/>
          </a:xfrm>
          <a:custGeom>
            <a:avLst/>
            <a:gdLst/>
            <a:ahLst/>
            <a:cxnLst/>
            <a:rect l="l" t="t" r="r" b="b"/>
            <a:pathLst>
              <a:path w="1263752" h="1263753">
                <a:moveTo>
                  <a:pt x="631876" y="0"/>
                </a:moveTo>
                <a:lnTo>
                  <a:pt x="583400" y="1850"/>
                </a:lnTo>
                <a:lnTo>
                  <a:pt x="535155" y="7402"/>
                </a:lnTo>
                <a:lnTo>
                  <a:pt x="487369" y="16656"/>
                </a:lnTo>
                <a:lnTo>
                  <a:pt x="440274" y="29611"/>
                </a:lnTo>
                <a:lnTo>
                  <a:pt x="394098" y="46268"/>
                </a:lnTo>
                <a:lnTo>
                  <a:pt x="349072" y="66626"/>
                </a:lnTo>
                <a:lnTo>
                  <a:pt x="305426" y="90685"/>
                </a:lnTo>
                <a:lnTo>
                  <a:pt x="263390" y="118446"/>
                </a:lnTo>
                <a:lnTo>
                  <a:pt x="223194" y="149908"/>
                </a:lnTo>
                <a:lnTo>
                  <a:pt x="185067" y="185072"/>
                </a:lnTo>
                <a:lnTo>
                  <a:pt x="149904" y="223198"/>
                </a:lnTo>
                <a:lnTo>
                  <a:pt x="118443" y="263394"/>
                </a:lnTo>
                <a:lnTo>
                  <a:pt x="90683" y="305429"/>
                </a:lnTo>
                <a:lnTo>
                  <a:pt x="66624" y="349075"/>
                </a:lnTo>
                <a:lnTo>
                  <a:pt x="46266" y="394100"/>
                </a:lnTo>
                <a:lnTo>
                  <a:pt x="29610" y="440276"/>
                </a:lnTo>
                <a:lnTo>
                  <a:pt x="16656" y="487371"/>
                </a:lnTo>
                <a:lnTo>
                  <a:pt x="7402" y="535156"/>
                </a:lnTo>
                <a:lnTo>
                  <a:pt x="1850" y="583401"/>
                </a:lnTo>
                <a:lnTo>
                  <a:pt x="0" y="631876"/>
                </a:lnTo>
                <a:lnTo>
                  <a:pt x="1850" y="680351"/>
                </a:lnTo>
                <a:lnTo>
                  <a:pt x="7402" y="728596"/>
                </a:lnTo>
                <a:lnTo>
                  <a:pt x="16656" y="776381"/>
                </a:lnTo>
                <a:lnTo>
                  <a:pt x="29610" y="823477"/>
                </a:lnTo>
                <a:lnTo>
                  <a:pt x="46266" y="869652"/>
                </a:lnTo>
                <a:lnTo>
                  <a:pt x="66624" y="914677"/>
                </a:lnTo>
                <a:lnTo>
                  <a:pt x="90683" y="958323"/>
                </a:lnTo>
                <a:lnTo>
                  <a:pt x="118443" y="1000358"/>
                </a:lnTo>
                <a:lnTo>
                  <a:pt x="149904" y="1040554"/>
                </a:lnTo>
                <a:lnTo>
                  <a:pt x="185067" y="1078680"/>
                </a:lnTo>
                <a:lnTo>
                  <a:pt x="223194" y="1113844"/>
                </a:lnTo>
                <a:lnTo>
                  <a:pt x="263390" y="1145306"/>
                </a:lnTo>
                <a:lnTo>
                  <a:pt x="305426" y="1173067"/>
                </a:lnTo>
                <a:lnTo>
                  <a:pt x="349072" y="1197127"/>
                </a:lnTo>
                <a:lnTo>
                  <a:pt x="394098" y="1217485"/>
                </a:lnTo>
                <a:lnTo>
                  <a:pt x="440274" y="1234141"/>
                </a:lnTo>
                <a:lnTo>
                  <a:pt x="487369" y="1247096"/>
                </a:lnTo>
                <a:lnTo>
                  <a:pt x="535155" y="1256350"/>
                </a:lnTo>
                <a:lnTo>
                  <a:pt x="583400" y="1261902"/>
                </a:lnTo>
                <a:lnTo>
                  <a:pt x="631876" y="1263753"/>
                </a:lnTo>
                <a:lnTo>
                  <a:pt x="680351" y="1261902"/>
                </a:lnTo>
                <a:lnTo>
                  <a:pt x="728596" y="1256350"/>
                </a:lnTo>
                <a:lnTo>
                  <a:pt x="776382" y="1247096"/>
                </a:lnTo>
                <a:lnTo>
                  <a:pt x="823477" y="1234141"/>
                </a:lnTo>
                <a:lnTo>
                  <a:pt x="869653" y="1217485"/>
                </a:lnTo>
                <a:lnTo>
                  <a:pt x="914679" y="1197127"/>
                </a:lnTo>
                <a:lnTo>
                  <a:pt x="958325" y="1173067"/>
                </a:lnTo>
                <a:lnTo>
                  <a:pt x="1000361" y="1145306"/>
                </a:lnTo>
                <a:lnTo>
                  <a:pt x="1040557" y="1113844"/>
                </a:lnTo>
                <a:lnTo>
                  <a:pt x="1078684" y="1078680"/>
                </a:lnTo>
                <a:lnTo>
                  <a:pt x="1113847" y="1040554"/>
                </a:lnTo>
                <a:lnTo>
                  <a:pt x="1145308" y="1000358"/>
                </a:lnTo>
                <a:lnTo>
                  <a:pt x="1173068" y="958323"/>
                </a:lnTo>
                <a:lnTo>
                  <a:pt x="1197127" y="914677"/>
                </a:lnTo>
                <a:lnTo>
                  <a:pt x="1217485" y="869652"/>
                </a:lnTo>
                <a:lnTo>
                  <a:pt x="1234141" y="823477"/>
                </a:lnTo>
                <a:lnTo>
                  <a:pt x="1247096" y="776381"/>
                </a:lnTo>
                <a:lnTo>
                  <a:pt x="1256349" y="728596"/>
                </a:lnTo>
                <a:lnTo>
                  <a:pt x="1261901" y="680351"/>
                </a:lnTo>
                <a:lnTo>
                  <a:pt x="1263752" y="631876"/>
                </a:lnTo>
                <a:lnTo>
                  <a:pt x="1261901" y="583401"/>
                </a:lnTo>
                <a:lnTo>
                  <a:pt x="1256349" y="535156"/>
                </a:lnTo>
                <a:lnTo>
                  <a:pt x="1247096" y="487371"/>
                </a:lnTo>
                <a:lnTo>
                  <a:pt x="1234141" y="440276"/>
                </a:lnTo>
                <a:lnTo>
                  <a:pt x="1217485" y="394100"/>
                </a:lnTo>
                <a:lnTo>
                  <a:pt x="1197127" y="349075"/>
                </a:lnTo>
                <a:lnTo>
                  <a:pt x="1173068" y="305429"/>
                </a:lnTo>
                <a:lnTo>
                  <a:pt x="1145308" y="263394"/>
                </a:lnTo>
                <a:lnTo>
                  <a:pt x="1113847" y="223198"/>
                </a:lnTo>
                <a:lnTo>
                  <a:pt x="1078684" y="185072"/>
                </a:lnTo>
                <a:lnTo>
                  <a:pt x="1040557" y="149908"/>
                </a:lnTo>
                <a:lnTo>
                  <a:pt x="1000361" y="118446"/>
                </a:lnTo>
                <a:lnTo>
                  <a:pt x="958325" y="90685"/>
                </a:lnTo>
                <a:lnTo>
                  <a:pt x="914679" y="66626"/>
                </a:lnTo>
                <a:lnTo>
                  <a:pt x="869653" y="46268"/>
                </a:lnTo>
                <a:lnTo>
                  <a:pt x="823477" y="29611"/>
                </a:lnTo>
                <a:lnTo>
                  <a:pt x="776382" y="16656"/>
                </a:lnTo>
                <a:lnTo>
                  <a:pt x="728596" y="7402"/>
                </a:lnTo>
                <a:lnTo>
                  <a:pt x="680351" y="1850"/>
                </a:lnTo>
                <a:lnTo>
                  <a:pt x="631876" y="0"/>
                </a:lnTo>
                <a:close/>
              </a:path>
            </a:pathLst>
          </a:custGeom>
          <a:solidFill>
            <a:srgbClr val="EE3340"/>
          </a:solidFill>
        </p:spPr>
        <p:txBody>
          <a:bodyPr wrap="square" lIns="0" tIns="0" rIns="0" bIns="0" rtlCol="0">
            <a:noAutofit/>
          </a:bodyPr>
          <a:lstStyle/>
          <a:p>
            <a:pPr defTabSz="457200"/>
            <a:endParaRPr>
              <a:solidFill>
                <a:srgbClr val="000000"/>
              </a:solidFill>
            </a:endParaRPr>
          </a:p>
        </p:txBody>
      </p:sp>
      <p:sp>
        <p:nvSpPr>
          <p:cNvPr id="15" name="object 9"/>
          <p:cNvSpPr/>
          <p:nvPr userDrawn="1"/>
        </p:nvSpPr>
        <p:spPr>
          <a:xfrm>
            <a:off x="4987214" y="4060012"/>
            <a:ext cx="641535" cy="855381"/>
          </a:xfrm>
          <a:custGeom>
            <a:avLst/>
            <a:gdLst/>
            <a:ahLst/>
            <a:cxnLst/>
            <a:rect l="l" t="t" r="r" b="b"/>
            <a:pathLst>
              <a:path w="1880363" h="1880367">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3"/>
                </a:lnTo>
                <a:lnTo>
                  <a:pt x="2753" y="1012310"/>
                </a:lnTo>
                <a:lnTo>
                  <a:pt x="11014" y="1084095"/>
                </a:lnTo>
                <a:lnTo>
                  <a:pt x="24783" y="1155196"/>
                </a:lnTo>
                <a:lnTo>
                  <a:pt x="44059" y="1225270"/>
                </a:lnTo>
                <a:lnTo>
                  <a:pt x="68843" y="1293975"/>
                </a:lnTo>
                <a:lnTo>
                  <a:pt x="99134" y="1360969"/>
                </a:lnTo>
                <a:lnTo>
                  <a:pt x="134933" y="1425911"/>
                </a:lnTo>
                <a:lnTo>
                  <a:pt x="176239" y="1488456"/>
                </a:lnTo>
                <a:lnTo>
                  <a:pt x="223052" y="1548265"/>
                </a:lnTo>
                <a:lnTo>
                  <a:pt x="275373" y="1604993"/>
                </a:lnTo>
                <a:lnTo>
                  <a:pt x="332102" y="1657314"/>
                </a:lnTo>
                <a:lnTo>
                  <a:pt x="391911" y="1704128"/>
                </a:lnTo>
                <a:lnTo>
                  <a:pt x="454457" y="1745434"/>
                </a:lnTo>
                <a:lnTo>
                  <a:pt x="519398" y="1781232"/>
                </a:lnTo>
                <a:lnTo>
                  <a:pt x="586392" y="1811523"/>
                </a:lnTo>
                <a:lnTo>
                  <a:pt x="655098" y="1836307"/>
                </a:lnTo>
                <a:lnTo>
                  <a:pt x="725172" y="1855583"/>
                </a:lnTo>
                <a:lnTo>
                  <a:pt x="796273" y="1869352"/>
                </a:lnTo>
                <a:lnTo>
                  <a:pt x="868058" y="1877613"/>
                </a:lnTo>
                <a:lnTo>
                  <a:pt x="940185" y="1880367"/>
                </a:lnTo>
                <a:lnTo>
                  <a:pt x="1012312" y="1877613"/>
                </a:lnTo>
                <a:lnTo>
                  <a:pt x="1084097" y="1869352"/>
                </a:lnTo>
                <a:lnTo>
                  <a:pt x="1155197" y="1855583"/>
                </a:lnTo>
                <a:lnTo>
                  <a:pt x="1225271" y="1836307"/>
                </a:lnTo>
                <a:lnTo>
                  <a:pt x="1293976" y="1811523"/>
                </a:lnTo>
                <a:lnTo>
                  <a:pt x="1360970" y="1781232"/>
                </a:lnTo>
                <a:lnTo>
                  <a:pt x="1425911" y="1745434"/>
                </a:lnTo>
                <a:lnTo>
                  <a:pt x="1488456" y="1704128"/>
                </a:lnTo>
                <a:lnTo>
                  <a:pt x="1548264" y="1657314"/>
                </a:lnTo>
                <a:lnTo>
                  <a:pt x="1604992" y="1604993"/>
                </a:lnTo>
                <a:lnTo>
                  <a:pt x="1657313" y="1548265"/>
                </a:lnTo>
                <a:lnTo>
                  <a:pt x="1704126" y="1488456"/>
                </a:lnTo>
                <a:lnTo>
                  <a:pt x="1745432" y="1425911"/>
                </a:lnTo>
                <a:lnTo>
                  <a:pt x="1781230" y="1360969"/>
                </a:lnTo>
                <a:lnTo>
                  <a:pt x="1811521" y="1293975"/>
                </a:lnTo>
                <a:lnTo>
                  <a:pt x="1836304" y="1225270"/>
                </a:lnTo>
                <a:lnTo>
                  <a:pt x="1855580" y="1155196"/>
                </a:lnTo>
                <a:lnTo>
                  <a:pt x="1869349" y="1084095"/>
                </a:lnTo>
                <a:lnTo>
                  <a:pt x="1877610" y="1012310"/>
                </a:lnTo>
                <a:lnTo>
                  <a:pt x="1880363" y="940183"/>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rgbClr val="0D356E"/>
          </a:solidFill>
        </p:spPr>
        <p:txBody>
          <a:bodyPr wrap="square" lIns="0" tIns="0" rIns="0" bIns="0" rtlCol="0">
            <a:noAutofit/>
          </a:bodyPr>
          <a:lstStyle/>
          <a:p>
            <a:pPr defTabSz="457200"/>
            <a:endParaRPr>
              <a:solidFill>
                <a:srgbClr val="000000"/>
              </a:solidFill>
            </a:endParaRPr>
          </a:p>
        </p:txBody>
      </p:sp>
      <p:cxnSp>
        <p:nvCxnSpPr>
          <p:cNvPr id="17"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21" name="Picture 2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67457" y="5125860"/>
            <a:ext cx="1314000" cy="1471208"/>
          </a:xfrm>
          <a:prstGeom prst="rect">
            <a:avLst/>
          </a:prstGeom>
        </p:spPr>
      </p:pic>
      <p:sp>
        <p:nvSpPr>
          <p:cNvPr id="16" name="Title 1"/>
          <p:cNvSpPr>
            <a:spLocks noGrp="1"/>
          </p:cNvSpPr>
          <p:nvPr>
            <p:ph type="ctrTitle" hasCustomPrompt="1"/>
          </p:nvPr>
        </p:nvSpPr>
        <p:spPr>
          <a:xfrm>
            <a:off x="713836" y="1219200"/>
            <a:ext cx="6946900" cy="1625600"/>
          </a:xfrm>
          <a:prstGeom prst="rect">
            <a:avLst/>
          </a:prstGeom>
        </p:spPr>
        <p:txBody>
          <a:bodyPr vert="horz" wrap="square" lIns="0" tIns="0" rIns="0" bIns="0" rtlCol="0">
            <a:noAutofit/>
          </a:bodyPr>
          <a:lstStyle>
            <a:lvl1pPr>
              <a:defRPr lang="en-US" sz="3600" spc="-55" dirty="0">
                <a:solidFill>
                  <a:srgbClr val="0D356E"/>
                </a:solidFill>
                <a:latin typeface="+mn-lt"/>
              </a:defRPr>
            </a:lvl1pPr>
          </a:lstStyle>
          <a:p>
            <a:pPr marL="15394"/>
            <a:r>
              <a:rPr lang="en-US" sz="3600" b="1" u="sng" spc="-55">
                <a:solidFill>
                  <a:srgbClr val="0D356E"/>
                </a:solidFill>
                <a:latin typeface="+mn-lt"/>
                <a:cs typeface="Arial"/>
              </a:rPr>
              <a:t>Headline placeholder</a:t>
            </a:r>
            <a:br>
              <a:rPr lang="en-US" sz="3600" b="1" u="sng" spc="-55">
                <a:solidFill>
                  <a:srgbClr val="0D356E"/>
                </a:solidFill>
                <a:latin typeface="+mn-lt"/>
                <a:cs typeface="Arial"/>
              </a:rPr>
            </a:br>
            <a:r>
              <a:rPr lang="en-US" sz="3600" b="1" u="sng" spc="-36">
                <a:solidFill>
                  <a:srgbClr val="0D356E"/>
                </a:solidFill>
                <a:latin typeface="+mn-lt"/>
                <a:cs typeface="Arial"/>
              </a:rPr>
              <a:t>i</a:t>
            </a:r>
            <a:r>
              <a:rPr lang="en-US" sz="3600" b="1" u="sng" spc="-67">
                <a:solidFill>
                  <a:srgbClr val="0D356E"/>
                </a:solidFill>
                <a:latin typeface="+mn-lt"/>
                <a:cs typeface="Arial"/>
              </a:rPr>
              <a:t>n</a:t>
            </a:r>
            <a:r>
              <a:rPr lang="en-US" sz="3600" b="1" u="sng" spc="-6">
                <a:solidFill>
                  <a:srgbClr val="0D356E"/>
                </a:solidFill>
                <a:latin typeface="+mn-lt"/>
                <a:cs typeface="Arial"/>
              </a:rPr>
              <a:t> </a:t>
            </a:r>
            <a:r>
              <a:rPr lang="en-US" sz="3600" b="1" u="sng" spc="-36">
                <a:solidFill>
                  <a:srgbClr val="0D356E"/>
                </a:solidFill>
                <a:latin typeface="+mn-lt"/>
                <a:cs typeface="Arial"/>
              </a:rPr>
              <a:t>t</a:t>
            </a:r>
            <a:r>
              <a:rPr lang="en-US" sz="3600" b="1" u="sng" spc="-85">
                <a:solidFill>
                  <a:srgbClr val="0D356E"/>
                </a:solidFill>
                <a:latin typeface="+mn-lt"/>
                <a:cs typeface="Arial"/>
              </a:rPr>
              <a:t>w</a:t>
            </a:r>
            <a:r>
              <a:rPr lang="en-US" sz="3600" b="1" u="sng" spc="-67">
                <a:solidFill>
                  <a:srgbClr val="0D356E"/>
                </a:solidFill>
                <a:latin typeface="+mn-lt"/>
                <a:cs typeface="Arial"/>
              </a:rPr>
              <a:t>o</a:t>
            </a:r>
            <a:r>
              <a:rPr lang="en-US" sz="3600" b="1" u="sng" spc="-6">
                <a:solidFill>
                  <a:srgbClr val="0D356E"/>
                </a:solidFill>
                <a:latin typeface="+mn-lt"/>
                <a:cs typeface="Arial"/>
              </a:rPr>
              <a:t> </a:t>
            </a:r>
            <a:r>
              <a:rPr lang="en-US" sz="3600" b="1" u="sng" spc="-36">
                <a:solidFill>
                  <a:srgbClr val="0D356E"/>
                </a:solidFill>
                <a:latin typeface="+mn-lt"/>
                <a:cs typeface="Arial"/>
              </a:rPr>
              <a:t>li</a:t>
            </a:r>
            <a:r>
              <a:rPr lang="en-US" sz="3600" b="1" u="sng" spc="-73">
                <a:solidFill>
                  <a:srgbClr val="0D356E"/>
                </a:solidFill>
                <a:latin typeface="+mn-lt"/>
                <a:cs typeface="Arial"/>
              </a:rPr>
              <a:t>n</a:t>
            </a:r>
            <a:r>
              <a:rPr lang="en-US" sz="3600" b="1" u="sng" spc="-61">
                <a:solidFill>
                  <a:srgbClr val="0D356E"/>
                </a:solidFill>
                <a:latin typeface="+mn-lt"/>
                <a:cs typeface="Arial"/>
              </a:rPr>
              <a:t>es</a:t>
            </a:r>
            <a:endParaRPr lang="en-US" sz="3600" u="sng">
              <a:latin typeface="+mn-lt"/>
              <a:cs typeface="Arial"/>
            </a:endParaRPr>
          </a:p>
        </p:txBody>
      </p:sp>
      <p:sp>
        <p:nvSpPr>
          <p:cNvPr id="24" name="Text Placeholder 2"/>
          <p:cNvSpPr>
            <a:spLocks noGrp="1"/>
          </p:cNvSpPr>
          <p:nvPr>
            <p:ph type="body" sz="quarter" idx="10" hasCustomPrompt="1"/>
          </p:nvPr>
        </p:nvSpPr>
        <p:spPr>
          <a:xfrm>
            <a:off x="70939" y="3088351"/>
            <a:ext cx="4314029" cy="278304"/>
          </a:xfrm>
        </p:spPr>
        <p:txBody>
          <a:bodyPr/>
          <a:lstStyle>
            <a:lvl1pPr marL="15394" indent="0" algn="ctr" defTabSz="457200" rtl="0" eaLnBrk="1" latinLnBrk="0" hangingPunct="1">
              <a:lnSpc>
                <a:spcPct val="90000"/>
              </a:lnSpc>
              <a:spcBef>
                <a:spcPts val="2000"/>
              </a:spcBef>
              <a:buFont typeface="Arial" panose="020B0604020202020204" pitchFamily="34" charset="0"/>
              <a:buNone/>
              <a:defRPr lang="en-US" sz="1050" b="1" kern="1200" dirty="0">
                <a:solidFill>
                  <a:srgbClr val="0D356E"/>
                </a:solidFill>
                <a:latin typeface="+mn-lt"/>
                <a:ea typeface="+mn-ea"/>
                <a:cs typeface="Arial"/>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marL="15394" algn="ctr"/>
            <a:r>
              <a:rPr lang="en-US" sz="1050" b="1" err="1">
                <a:solidFill>
                  <a:srgbClr val="0D356E"/>
                </a:solidFill>
                <a:latin typeface="+mn-lt"/>
                <a:cs typeface="Arial"/>
              </a:rPr>
              <a:t>Subheadline</a:t>
            </a:r>
            <a:r>
              <a:rPr lang="en-US" sz="1050" b="1" spc="6">
                <a:solidFill>
                  <a:srgbClr val="0D356E"/>
                </a:solidFill>
                <a:latin typeface="+mn-lt"/>
                <a:cs typeface="Arial"/>
              </a:rPr>
              <a:t> </a:t>
            </a:r>
            <a:r>
              <a:rPr lang="en-US" sz="1050" b="1">
                <a:solidFill>
                  <a:srgbClr val="0D356E"/>
                </a:solidFill>
                <a:latin typeface="+mn-lt"/>
                <a:cs typeface="Arial"/>
              </a:rPr>
              <a:t>or</a:t>
            </a:r>
            <a:r>
              <a:rPr lang="en-US" sz="1050" b="1" spc="6">
                <a:solidFill>
                  <a:srgbClr val="0D356E"/>
                </a:solidFill>
                <a:latin typeface="+mn-lt"/>
                <a:cs typeface="Arial"/>
              </a:rPr>
              <a:t> </a:t>
            </a:r>
            <a:r>
              <a:rPr lang="en-US" sz="1050" b="1">
                <a:solidFill>
                  <a:srgbClr val="0D356E"/>
                </a:solidFill>
                <a:latin typeface="+mn-lt"/>
                <a:cs typeface="Arial"/>
              </a:rPr>
              <a:t>supportive</a:t>
            </a:r>
            <a:r>
              <a:rPr lang="en-US" sz="1050" b="1" spc="6">
                <a:solidFill>
                  <a:srgbClr val="0D356E"/>
                </a:solidFill>
                <a:latin typeface="+mn-lt"/>
                <a:cs typeface="Arial"/>
              </a:rPr>
              <a:t> </a:t>
            </a:r>
            <a:r>
              <a:rPr lang="en-US" sz="1050" b="1">
                <a:solidFill>
                  <a:srgbClr val="0D356E"/>
                </a:solidFill>
                <a:latin typeface="+mn-lt"/>
                <a:cs typeface="Arial"/>
              </a:rPr>
              <a:t>text</a:t>
            </a:r>
          </a:p>
        </p:txBody>
      </p:sp>
      <p:sp>
        <p:nvSpPr>
          <p:cNvPr id="27" name="Text Placeholder 2"/>
          <p:cNvSpPr>
            <a:spLocks noGrp="1"/>
          </p:cNvSpPr>
          <p:nvPr>
            <p:ph type="body" sz="quarter" idx="11" hasCustomPrompt="1"/>
          </p:nvPr>
        </p:nvSpPr>
        <p:spPr>
          <a:xfrm>
            <a:off x="190500" y="3409760"/>
            <a:ext cx="4051300" cy="677333"/>
          </a:xfrm>
        </p:spPr>
        <p:txBody>
          <a:bodyPr/>
          <a:lstStyle>
            <a:lvl1pPr marL="15394" indent="0" algn="ctr" defTabSz="1828800" rtl="0" eaLnBrk="1" latinLnBrk="0" hangingPunct="1">
              <a:lnSpc>
                <a:spcPct val="100000"/>
              </a:lnSpc>
              <a:spcBef>
                <a:spcPts val="0"/>
              </a:spcBef>
              <a:buFont typeface="Arial" panose="020B0604020202020204" pitchFamily="34" charset="0"/>
              <a:buNone/>
              <a:defRPr lang="en-US" sz="1050" kern="1200" spc="6" dirty="0">
                <a:solidFill>
                  <a:srgbClr val="0D356E"/>
                </a:solidFill>
                <a:latin typeface="+mn-lt"/>
                <a:ea typeface="+mn-ea"/>
                <a:cs typeface="Arial"/>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marL="15394" algn="ctr"/>
            <a:r>
              <a:rPr lang="en-US" sz="1050">
                <a:solidFill>
                  <a:srgbClr val="0D356E"/>
                </a:solidFill>
                <a:latin typeface="+mn-lt"/>
                <a:cs typeface="Arial"/>
              </a:rPr>
              <a:t>Lorem</a:t>
            </a:r>
            <a:r>
              <a:rPr lang="en-US" sz="1050" spc="6">
                <a:solidFill>
                  <a:srgbClr val="0D356E"/>
                </a:solidFill>
                <a:latin typeface="+mn-lt"/>
                <a:cs typeface="Arial"/>
              </a:rPr>
              <a:t> ipsum </a:t>
            </a:r>
            <a:r>
              <a:rPr lang="en-US" sz="1050">
                <a:solidFill>
                  <a:srgbClr val="0D356E"/>
                </a:solidFill>
                <a:latin typeface="+mn-lt"/>
                <a:cs typeface="Arial"/>
              </a:rPr>
              <a:t>do</a:t>
            </a:r>
            <a:r>
              <a:rPr lang="en-US" sz="1050" spc="6">
                <a:solidFill>
                  <a:srgbClr val="0D356E"/>
                </a:solidFill>
                <a:latin typeface="+mn-lt"/>
                <a:cs typeface="Arial"/>
              </a:rPr>
              <a:t>lor </a:t>
            </a:r>
            <a:r>
              <a:rPr lang="en-US" sz="1050">
                <a:solidFill>
                  <a:srgbClr val="0D356E"/>
                </a:solidFill>
                <a:latin typeface="+mn-lt"/>
                <a:cs typeface="Arial"/>
              </a:rPr>
              <a:t>sit</a:t>
            </a:r>
            <a:r>
              <a:rPr lang="en-US" sz="1050" spc="6">
                <a:solidFill>
                  <a:srgbClr val="0D356E"/>
                </a:solidFill>
                <a:latin typeface="+mn-lt"/>
                <a:cs typeface="Arial"/>
              </a:rPr>
              <a:t> </a:t>
            </a:r>
            <a:r>
              <a:rPr lang="en-US" sz="1050" err="1">
                <a:solidFill>
                  <a:srgbClr val="0D356E"/>
                </a:solidFill>
                <a:latin typeface="+mn-lt"/>
                <a:cs typeface="Arial"/>
              </a:rPr>
              <a:t>amet</a:t>
            </a:r>
            <a:r>
              <a:rPr lang="en-US" sz="1050">
                <a:solidFill>
                  <a:srgbClr val="0D356E"/>
                </a:solidFill>
                <a:latin typeface="+mn-lt"/>
                <a:cs typeface="Arial"/>
              </a:rPr>
              <a:t>,</a:t>
            </a:r>
            <a:r>
              <a:rPr lang="en-US" sz="1050" spc="6">
                <a:solidFill>
                  <a:srgbClr val="0D356E"/>
                </a:solidFill>
                <a:latin typeface="+mn-lt"/>
                <a:cs typeface="Arial"/>
              </a:rPr>
              <a:t> </a:t>
            </a:r>
            <a:r>
              <a:rPr lang="en-US" sz="1050" err="1">
                <a:solidFill>
                  <a:srgbClr val="0D356E"/>
                </a:solidFill>
                <a:latin typeface="+mn-lt"/>
                <a:cs typeface="Arial"/>
              </a:rPr>
              <a:t>consectetur</a:t>
            </a:r>
            <a:r>
              <a:rPr lang="en-US" sz="1050" spc="6">
                <a:solidFill>
                  <a:srgbClr val="0D356E"/>
                </a:solidFill>
                <a:latin typeface="+mn-lt"/>
                <a:cs typeface="Arial"/>
              </a:rPr>
              <a:t> </a:t>
            </a:r>
            <a:r>
              <a:rPr lang="en-US" sz="1050" err="1">
                <a:solidFill>
                  <a:srgbClr val="0D356E"/>
                </a:solidFill>
                <a:latin typeface="+mn-lt"/>
                <a:cs typeface="Arial"/>
              </a:rPr>
              <a:t>ad</a:t>
            </a:r>
            <a:r>
              <a:rPr lang="en-US" sz="1050" spc="6" err="1">
                <a:solidFill>
                  <a:srgbClr val="0D356E"/>
                </a:solidFill>
                <a:latin typeface="+mn-lt"/>
                <a:cs typeface="Arial"/>
              </a:rPr>
              <a:t>ipiscing</a:t>
            </a:r>
            <a:r>
              <a:rPr lang="en-US" sz="1050" spc="6">
                <a:solidFill>
                  <a:srgbClr val="0D356E"/>
                </a:solidFill>
                <a:latin typeface="+mn-lt"/>
                <a:cs typeface="Arial"/>
              </a:rPr>
              <a:t> </a:t>
            </a:r>
            <a:r>
              <a:rPr lang="en-US" sz="1050" err="1">
                <a:solidFill>
                  <a:srgbClr val="0D356E"/>
                </a:solidFill>
                <a:latin typeface="+mn-lt"/>
                <a:cs typeface="Arial"/>
              </a:rPr>
              <a:t>e</a:t>
            </a:r>
            <a:r>
              <a:rPr lang="en-US" sz="1050" spc="6" err="1">
                <a:solidFill>
                  <a:srgbClr val="0D356E"/>
                </a:solidFill>
                <a:latin typeface="+mn-lt"/>
                <a:cs typeface="Arial"/>
              </a:rPr>
              <a:t>lit</a:t>
            </a:r>
            <a:r>
              <a:rPr lang="en-US" sz="1050" spc="6">
                <a:solidFill>
                  <a:srgbClr val="0D356E"/>
                </a:solidFill>
                <a:latin typeface="+mn-lt"/>
                <a:cs typeface="Arial"/>
              </a:rPr>
              <a:t>. </a:t>
            </a:r>
            <a:br>
              <a:rPr lang="en-US" sz="1050" spc="6">
                <a:solidFill>
                  <a:srgbClr val="0D356E"/>
                </a:solidFill>
                <a:latin typeface="+mn-lt"/>
                <a:cs typeface="Arial"/>
              </a:rPr>
            </a:br>
            <a:r>
              <a:rPr lang="en-US" sz="1050" spc="6" err="1">
                <a:solidFill>
                  <a:srgbClr val="0D356E"/>
                </a:solidFill>
                <a:latin typeface="+mn-lt"/>
                <a:cs typeface="Arial"/>
              </a:rPr>
              <a:t>Morbi</a:t>
            </a:r>
            <a:r>
              <a:rPr lang="en-US" sz="1050" spc="6">
                <a:solidFill>
                  <a:srgbClr val="0D356E"/>
                </a:solidFill>
                <a:latin typeface="+mn-lt"/>
                <a:cs typeface="Arial"/>
              </a:rPr>
              <a:t> </a:t>
            </a:r>
            <a:r>
              <a:rPr lang="en-US" sz="1050">
                <a:solidFill>
                  <a:srgbClr val="0D356E"/>
                </a:solidFill>
                <a:latin typeface="+mn-lt"/>
                <a:cs typeface="Arial"/>
              </a:rPr>
              <a:t>at</a:t>
            </a:r>
            <a:r>
              <a:rPr lang="en-US" sz="1050" spc="6">
                <a:solidFill>
                  <a:srgbClr val="0D356E"/>
                </a:solidFill>
                <a:latin typeface="+mn-lt"/>
                <a:cs typeface="Arial"/>
              </a:rPr>
              <a:t> </a:t>
            </a:r>
            <a:r>
              <a:rPr lang="en-US" sz="1050">
                <a:solidFill>
                  <a:srgbClr val="0D356E"/>
                </a:solidFill>
                <a:latin typeface="+mn-lt"/>
                <a:cs typeface="Arial"/>
              </a:rPr>
              <a:t>mi</a:t>
            </a:r>
            <a:r>
              <a:rPr lang="en-US" sz="1050" spc="6">
                <a:solidFill>
                  <a:srgbClr val="0D356E"/>
                </a:solidFill>
                <a:latin typeface="+mn-lt"/>
                <a:cs typeface="Arial"/>
              </a:rPr>
              <a:t> </a:t>
            </a:r>
            <a:r>
              <a:rPr lang="en-US" sz="1050" err="1">
                <a:solidFill>
                  <a:srgbClr val="0D356E"/>
                </a:solidFill>
                <a:latin typeface="+mn-lt"/>
                <a:cs typeface="Arial"/>
              </a:rPr>
              <a:t>suscip</a:t>
            </a:r>
            <a:r>
              <a:rPr lang="en-US" sz="1050" spc="6" err="1">
                <a:solidFill>
                  <a:srgbClr val="0D356E"/>
                </a:solidFill>
                <a:latin typeface="+mn-lt"/>
                <a:cs typeface="Arial"/>
              </a:rPr>
              <a:t>it</a:t>
            </a:r>
            <a:r>
              <a:rPr lang="en-US" sz="1050" spc="6">
                <a:solidFill>
                  <a:srgbClr val="0D356E"/>
                </a:solidFill>
                <a:latin typeface="+mn-lt"/>
                <a:cs typeface="Arial"/>
              </a:rPr>
              <a:t>, </a:t>
            </a:r>
            <a:r>
              <a:rPr lang="en-US" sz="1050" err="1">
                <a:solidFill>
                  <a:srgbClr val="0D356E"/>
                </a:solidFill>
                <a:latin typeface="+mn-lt"/>
                <a:cs typeface="Arial"/>
              </a:rPr>
              <a:t>dap</a:t>
            </a:r>
            <a:r>
              <a:rPr lang="en-US" sz="1050" spc="6" err="1">
                <a:solidFill>
                  <a:srgbClr val="0D356E"/>
                </a:solidFill>
                <a:latin typeface="+mn-lt"/>
                <a:cs typeface="Arial"/>
              </a:rPr>
              <a:t>ibus</a:t>
            </a:r>
            <a:r>
              <a:rPr lang="en-US" sz="1050" spc="6">
                <a:solidFill>
                  <a:srgbClr val="0D356E"/>
                </a:solidFill>
                <a:latin typeface="+mn-lt"/>
                <a:cs typeface="Arial"/>
              </a:rPr>
              <a:t> </a:t>
            </a:r>
            <a:r>
              <a:rPr lang="en-US" sz="1050" err="1">
                <a:solidFill>
                  <a:srgbClr val="0D356E"/>
                </a:solidFill>
                <a:latin typeface="+mn-lt"/>
                <a:cs typeface="Arial"/>
              </a:rPr>
              <a:t>nu</a:t>
            </a:r>
            <a:r>
              <a:rPr lang="en-US" sz="1050" spc="6" err="1">
                <a:solidFill>
                  <a:srgbClr val="0D356E"/>
                </a:solidFill>
                <a:latin typeface="+mn-lt"/>
                <a:cs typeface="Arial"/>
              </a:rPr>
              <a:t>lla</a:t>
            </a:r>
            <a:r>
              <a:rPr lang="en-US" sz="1050" spc="6">
                <a:solidFill>
                  <a:srgbClr val="0D356E"/>
                </a:solidFill>
                <a:latin typeface="+mn-lt"/>
                <a:cs typeface="Arial"/>
              </a:rPr>
              <a:t> </a:t>
            </a:r>
            <a:r>
              <a:rPr lang="en-US" sz="1050" err="1">
                <a:solidFill>
                  <a:srgbClr val="0D356E"/>
                </a:solidFill>
                <a:latin typeface="+mn-lt"/>
                <a:cs typeface="Arial"/>
              </a:rPr>
              <a:t>eu</a:t>
            </a:r>
            <a:r>
              <a:rPr lang="en-US" sz="1050">
                <a:solidFill>
                  <a:srgbClr val="0D356E"/>
                </a:solidFill>
                <a:latin typeface="+mn-lt"/>
                <a:cs typeface="Arial"/>
              </a:rPr>
              <a:t>,</a:t>
            </a:r>
            <a:r>
              <a:rPr lang="en-US" sz="1050" spc="6">
                <a:solidFill>
                  <a:srgbClr val="0D356E"/>
                </a:solidFill>
                <a:latin typeface="+mn-lt"/>
                <a:cs typeface="Arial"/>
              </a:rPr>
              <a:t> </a:t>
            </a:r>
            <a:r>
              <a:rPr lang="en-US" sz="1050" err="1">
                <a:solidFill>
                  <a:srgbClr val="0D356E"/>
                </a:solidFill>
                <a:latin typeface="+mn-lt"/>
                <a:cs typeface="Arial"/>
              </a:rPr>
              <a:t>mo</a:t>
            </a:r>
            <a:r>
              <a:rPr lang="en-US" sz="1050" spc="6" err="1">
                <a:solidFill>
                  <a:srgbClr val="0D356E"/>
                </a:solidFill>
                <a:latin typeface="+mn-lt"/>
                <a:cs typeface="Arial"/>
              </a:rPr>
              <a:t>lestie</a:t>
            </a:r>
            <a:r>
              <a:rPr lang="en-US" sz="1050" spc="6">
                <a:solidFill>
                  <a:srgbClr val="0D356E"/>
                </a:solidFill>
                <a:latin typeface="+mn-lt"/>
                <a:cs typeface="Arial"/>
              </a:rPr>
              <a:t> </a:t>
            </a:r>
            <a:r>
              <a:rPr lang="en-US" sz="1050" err="1">
                <a:solidFill>
                  <a:srgbClr val="0D356E"/>
                </a:solidFill>
                <a:latin typeface="+mn-lt"/>
                <a:cs typeface="Arial"/>
              </a:rPr>
              <a:t>quam</a:t>
            </a:r>
            <a:r>
              <a:rPr lang="en-US" sz="1050">
                <a:solidFill>
                  <a:srgbClr val="0D356E"/>
                </a:solidFill>
                <a:latin typeface="+mn-lt"/>
                <a:cs typeface="Arial"/>
              </a:rPr>
              <a:t>.</a:t>
            </a:r>
            <a:endParaRPr lang="en-US" sz="1050">
              <a:latin typeface="+mn-lt"/>
              <a:cs typeface="Arial"/>
            </a:endParaRPr>
          </a:p>
        </p:txBody>
      </p:sp>
    </p:spTree>
    <p:extLst>
      <p:ext uri="{BB962C8B-B14F-4D97-AF65-F5344CB8AC3E}">
        <p14:creationId xmlns:p14="http://schemas.microsoft.com/office/powerpoint/2010/main" val="1145733507"/>
      </p:ext>
    </p:extLst>
  </p:cSld>
  <p:clrMapOvr>
    <a:masterClrMapping/>
  </p:clrMapOvr>
  <p:extLst mod="1">
    <p:ext uri="{DCECCB84-F9BA-43D5-87BE-67443E8EF086}">
      <p15:sldGuideLst xmlns:p15="http://schemas.microsoft.com/office/powerpoint/2012/main">
        <p15:guide id="1" pos="1656">
          <p15:clr>
            <a:srgbClr val="FBAE40"/>
          </p15:clr>
        </p15:guide>
        <p15:guide id="2" orient="horz" pos="1620">
          <p15:clr>
            <a:srgbClr val="FBAE40"/>
          </p15:clr>
        </p15:guide>
        <p15:guide id="3" orient="horz" pos="2969">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2_Section Breaker without image and with Client/Partner logo ">
    <p:bg>
      <p:bgPr>
        <a:solidFill>
          <a:srgbClr val="ECECEC"/>
        </a:solidFill>
        <a:effectLst/>
      </p:bgPr>
    </p:bg>
    <p:spTree>
      <p:nvGrpSpPr>
        <p:cNvPr id="1" name=""/>
        <p:cNvGrpSpPr/>
        <p:nvPr/>
      </p:nvGrpSpPr>
      <p:grpSpPr>
        <a:xfrm>
          <a:off x="0" y="0"/>
          <a:ext cx="0" cy="0"/>
          <a:chOff x="0" y="0"/>
          <a:chExt cx="0" cy="0"/>
        </a:xfrm>
      </p:grpSpPr>
      <p:sp>
        <p:nvSpPr>
          <p:cNvPr id="19" name="Footer Placeholder 4"/>
          <p:cNvSpPr txBox="1">
            <a:spLocks/>
          </p:cNvSpPr>
          <p:nvPr userDrawn="1"/>
        </p:nvSpPr>
        <p:spPr>
          <a:xfrm>
            <a:off x="7137104" y="6639317"/>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20" name="Footer Placeholder 4"/>
          <p:cNvSpPr txBox="1">
            <a:spLocks/>
          </p:cNvSpPr>
          <p:nvPr userDrawn="1"/>
        </p:nvSpPr>
        <p:spPr>
          <a:xfrm>
            <a:off x="7786287" y="6639317"/>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22" name="Footer Placeholder 4"/>
          <p:cNvSpPr txBox="1">
            <a:spLocks/>
          </p:cNvSpPr>
          <p:nvPr userDrawn="1"/>
        </p:nvSpPr>
        <p:spPr>
          <a:xfrm>
            <a:off x="8309214" y="6639317"/>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25" name="Shape 257"/>
          <p:cNvSpPr txBox="1">
            <a:spLocks/>
          </p:cNvSpPr>
          <p:nvPr userDrawn="1"/>
        </p:nvSpPr>
        <p:spPr>
          <a:xfrm>
            <a:off x="8884293" y="6583847"/>
            <a:ext cx="197169" cy="259900"/>
          </a:xfrm>
          <a:prstGeom prst="rect">
            <a:avLst/>
          </a:prstGeom>
          <a:noFill/>
          <a:extLst>
            <a:ext uri="{C572A759-6A51-4108-AA02-DFA0A04FC94B}">
              <ma14:wrappingTextBoxFlag xmlns:ma14="http://schemas.microsoft.com/office/mac/drawingml/2011/main" xmlns=""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
        <p:nvSpPr>
          <p:cNvPr id="34" name="object 4"/>
          <p:cNvSpPr/>
          <p:nvPr/>
        </p:nvSpPr>
        <p:spPr>
          <a:xfrm>
            <a:off x="-114300" y="-33866"/>
            <a:ext cx="4671298" cy="5435684"/>
          </a:xfrm>
          <a:custGeom>
            <a:avLst/>
            <a:gdLst/>
            <a:ahLst/>
            <a:cxnLst/>
            <a:rect l="l" t="t" r="r" b="b"/>
            <a:pathLst>
              <a:path w="10193348" h="8895999">
                <a:moveTo>
                  <a:pt x="8488661" y="0"/>
                </a:moveTo>
                <a:lnTo>
                  <a:pt x="1704683" y="0"/>
                </a:lnTo>
                <a:lnTo>
                  <a:pt x="1492780" y="195439"/>
                </a:lnTo>
                <a:lnTo>
                  <a:pt x="1209152" y="502960"/>
                </a:lnTo>
                <a:lnTo>
                  <a:pt x="955379" y="827176"/>
                </a:lnTo>
                <a:lnTo>
                  <a:pt x="731462" y="1166233"/>
                </a:lnTo>
                <a:lnTo>
                  <a:pt x="537401" y="1518274"/>
                </a:lnTo>
                <a:lnTo>
                  <a:pt x="373195" y="1881445"/>
                </a:lnTo>
                <a:lnTo>
                  <a:pt x="238844" y="2253892"/>
                </a:lnTo>
                <a:lnTo>
                  <a:pt x="134350" y="2633758"/>
                </a:lnTo>
                <a:lnTo>
                  <a:pt x="59711" y="3019189"/>
                </a:lnTo>
                <a:lnTo>
                  <a:pt x="14927" y="3408331"/>
                </a:lnTo>
                <a:lnTo>
                  <a:pt x="0" y="3799327"/>
                </a:lnTo>
                <a:lnTo>
                  <a:pt x="14927" y="4190324"/>
                </a:lnTo>
                <a:lnTo>
                  <a:pt x="59711" y="4579465"/>
                </a:lnTo>
                <a:lnTo>
                  <a:pt x="134350" y="4964896"/>
                </a:lnTo>
                <a:lnTo>
                  <a:pt x="238844" y="5344763"/>
                </a:lnTo>
                <a:lnTo>
                  <a:pt x="373195" y="5717209"/>
                </a:lnTo>
                <a:lnTo>
                  <a:pt x="537401" y="6080381"/>
                </a:lnTo>
                <a:lnTo>
                  <a:pt x="731462" y="6432423"/>
                </a:lnTo>
                <a:lnTo>
                  <a:pt x="955379" y="6771479"/>
                </a:lnTo>
                <a:lnTo>
                  <a:pt x="1209152" y="7095696"/>
                </a:lnTo>
                <a:lnTo>
                  <a:pt x="1492780" y="7403218"/>
                </a:lnTo>
                <a:lnTo>
                  <a:pt x="1800302" y="7686847"/>
                </a:lnTo>
                <a:lnTo>
                  <a:pt x="2124519" y="7940619"/>
                </a:lnTo>
                <a:lnTo>
                  <a:pt x="2463576" y="8164537"/>
                </a:lnTo>
                <a:lnTo>
                  <a:pt x="2815618" y="8358598"/>
                </a:lnTo>
                <a:lnTo>
                  <a:pt x="3178790" y="8522804"/>
                </a:lnTo>
                <a:lnTo>
                  <a:pt x="3551236" y="8657154"/>
                </a:lnTo>
                <a:lnTo>
                  <a:pt x="3931103" y="8761649"/>
                </a:lnTo>
                <a:lnTo>
                  <a:pt x="4316535" y="8836288"/>
                </a:lnTo>
                <a:lnTo>
                  <a:pt x="4705676" y="8881071"/>
                </a:lnTo>
                <a:lnTo>
                  <a:pt x="5096673" y="8895999"/>
                </a:lnTo>
                <a:lnTo>
                  <a:pt x="5487669" y="8881071"/>
                </a:lnTo>
                <a:lnTo>
                  <a:pt x="5876811" y="8836288"/>
                </a:lnTo>
                <a:lnTo>
                  <a:pt x="6262242" y="8761649"/>
                </a:lnTo>
                <a:lnTo>
                  <a:pt x="6642109" y="8657154"/>
                </a:lnTo>
                <a:lnTo>
                  <a:pt x="7014555" y="8522804"/>
                </a:lnTo>
                <a:lnTo>
                  <a:pt x="7377727" y="8358598"/>
                </a:lnTo>
                <a:lnTo>
                  <a:pt x="7729769" y="8164537"/>
                </a:lnTo>
                <a:lnTo>
                  <a:pt x="8068825" y="7940619"/>
                </a:lnTo>
                <a:lnTo>
                  <a:pt x="8393042" y="7686847"/>
                </a:lnTo>
                <a:lnTo>
                  <a:pt x="8700564" y="7403218"/>
                </a:lnTo>
                <a:lnTo>
                  <a:pt x="8984193" y="7095696"/>
                </a:lnTo>
                <a:lnTo>
                  <a:pt x="9237966" y="6771479"/>
                </a:lnTo>
                <a:lnTo>
                  <a:pt x="9461884" y="6432423"/>
                </a:lnTo>
                <a:lnTo>
                  <a:pt x="9655946" y="6080381"/>
                </a:lnTo>
                <a:lnTo>
                  <a:pt x="9820152" y="5717209"/>
                </a:lnTo>
                <a:lnTo>
                  <a:pt x="9954502" y="5344763"/>
                </a:lnTo>
                <a:lnTo>
                  <a:pt x="10058997" y="4964896"/>
                </a:lnTo>
                <a:lnTo>
                  <a:pt x="10133636" y="4579465"/>
                </a:lnTo>
                <a:lnTo>
                  <a:pt x="10178420" y="4190324"/>
                </a:lnTo>
                <a:lnTo>
                  <a:pt x="10193348" y="3799327"/>
                </a:lnTo>
                <a:lnTo>
                  <a:pt x="10178420" y="3408331"/>
                </a:lnTo>
                <a:lnTo>
                  <a:pt x="10133636" y="3019189"/>
                </a:lnTo>
                <a:lnTo>
                  <a:pt x="10058997" y="2633758"/>
                </a:lnTo>
                <a:lnTo>
                  <a:pt x="9954502" y="2253892"/>
                </a:lnTo>
                <a:lnTo>
                  <a:pt x="9820152" y="1881445"/>
                </a:lnTo>
                <a:lnTo>
                  <a:pt x="9655946" y="1518274"/>
                </a:lnTo>
                <a:lnTo>
                  <a:pt x="9461884" y="1166233"/>
                </a:lnTo>
                <a:lnTo>
                  <a:pt x="9237966" y="827176"/>
                </a:lnTo>
                <a:lnTo>
                  <a:pt x="8984193" y="502960"/>
                </a:lnTo>
                <a:lnTo>
                  <a:pt x="8700564" y="195439"/>
                </a:lnTo>
                <a:lnTo>
                  <a:pt x="8488661" y="0"/>
                </a:lnTo>
                <a:close/>
              </a:path>
            </a:pathLst>
          </a:custGeom>
          <a:solidFill>
            <a:srgbClr val="FFDB28"/>
          </a:solidFill>
        </p:spPr>
        <p:txBody>
          <a:bodyPr wrap="square" lIns="0" tIns="0" rIns="0" bIns="0" rtlCol="0">
            <a:noAutofit/>
          </a:bodyPr>
          <a:lstStyle/>
          <a:p>
            <a:pPr defTabSz="457200"/>
            <a:endParaRPr>
              <a:solidFill>
                <a:srgbClr val="000000"/>
              </a:solidFill>
            </a:endParaRPr>
          </a:p>
        </p:txBody>
      </p:sp>
      <p:sp>
        <p:nvSpPr>
          <p:cNvPr id="17" name="Picture Placeholder 9"/>
          <p:cNvSpPr>
            <a:spLocks noGrp="1"/>
          </p:cNvSpPr>
          <p:nvPr>
            <p:ph type="pic" sz="quarter" idx="12" hasCustomPrompt="1"/>
          </p:nvPr>
        </p:nvSpPr>
        <p:spPr>
          <a:xfrm>
            <a:off x="8176083" y="5271844"/>
            <a:ext cx="822887" cy="1143264"/>
          </a:xfrm>
          <a:prstGeom prst="rect">
            <a:avLst/>
          </a:prstGeom>
        </p:spPr>
        <p:txBody>
          <a:bodyPr>
            <a:noAutofit/>
          </a:bodyPr>
          <a:lstStyle>
            <a:lvl1pPr marL="0" indent="0" algn="ctr">
              <a:buNone/>
              <a:defRPr sz="800" baseline="0">
                <a:solidFill>
                  <a:schemeClr val="accent2"/>
                </a:solidFill>
                <a:latin typeface="+mj-lt"/>
              </a:defRPr>
            </a:lvl1pPr>
          </a:lstStyle>
          <a:p>
            <a:r>
              <a:rPr lang="en-US"/>
              <a:t>Click here to add Client / Partner Logo</a:t>
            </a:r>
            <a:endParaRPr lang="en-IN"/>
          </a:p>
        </p:txBody>
      </p:sp>
      <p:sp>
        <p:nvSpPr>
          <p:cNvPr id="18" name="object 8"/>
          <p:cNvSpPr/>
          <p:nvPr userDrawn="1"/>
        </p:nvSpPr>
        <p:spPr>
          <a:xfrm>
            <a:off x="7827009" y="1595518"/>
            <a:ext cx="1038159" cy="1384209"/>
          </a:xfrm>
          <a:custGeom>
            <a:avLst/>
            <a:gdLst/>
            <a:ahLst/>
            <a:cxnLst/>
            <a:rect l="l" t="t" r="r" b="b"/>
            <a:pathLst>
              <a:path w="4127753" h="4127749">
                <a:moveTo>
                  <a:pt x="2063876" y="0"/>
                </a:moveTo>
                <a:lnTo>
                  <a:pt x="1905544" y="6044"/>
                </a:lnTo>
                <a:lnTo>
                  <a:pt x="1747964" y="24179"/>
                </a:lnTo>
                <a:lnTo>
                  <a:pt x="1591885" y="54404"/>
                </a:lnTo>
                <a:lnTo>
                  <a:pt x="1438060" y="96719"/>
                </a:lnTo>
                <a:lnTo>
                  <a:pt x="1287239" y="151123"/>
                </a:lnTo>
                <a:lnTo>
                  <a:pt x="1140175" y="217618"/>
                </a:lnTo>
                <a:lnTo>
                  <a:pt x="997617" y="296202"/>
                </a:lnTo>
                <a:lnTo>
                  <a:pt x="860317" y="386876"/>
                </a:lnTo>
                <a:lnTo>
                  <a:pt x="729027" y="489640"/>
                </a:lnTo>
                <a:lnTo>
                  <a:pt x="604497" y="604494"/>
                </a:lnTo>
                <a:lnTo>
                  <a:pt x="489642" y="729024"/>
                </a:lnTo>
                <a:lnTo>
                  <a:pt x="386878" y="860314"/>
                </a:lnTo>
                <a:lnTo>
                  <a:pt x="296203" y="997614"/>
                </a:lnTo>
                <a:lnTo>
                  <a:pt x="217619" y="1140171"/>
                </a:lnTo>
                <a:lnTo>
                  <a:pt x="151124" y="1287236"/>
                </a:lnTo>
                <a:lnTo>
                  <a:pt x="96719" y="1438057"/>
                </a:lnTo>
                <a:lnTo>
                  <a:pt x="54404" y="1591882"/>
                </a:lnTo>
                <a:lnTo>
                  <a:pt x="24179" y="1747961"/>
                </a:lnTo>
                <a:lnTo>
                  <a:pt x="6044" y="1905542"/>
                </a:lnTo>
                <a:lnTo>
                  <a:pt x="0" y="2063874"/>
                </a:lnTo>
                <a:lnTo>
                  <a:pt x="6044" y="2222206"/>
                </a:lnTo>
                <a:lnTo>
                  <a:pt x="24179" y="2379787"/>
                </a:lnTo>
                <a:lnTo>
                  <a:pt x="54404" y="2535866"/>
                </a:lnTo>
                <a:lnTo>
                  <a:pt x="96719" y="2689691"/>
                </a:lnTo>
                <a:lnTo>
                  <a:pt x="151124" y="2840512"/>
                </a:lnTo>
                <a:lnTo>
                  <a:pt x="217619" y="2987577"/>
                </a:lnTo>
                <a:lnTo>
                  <a:pt x="296203" y="3130134"/>
                </a:lnTo>
                <a:lnTo>
                  <a:pt x="386878" y="3267434"/>
                </a:lnTo>
                <a:lnTo>
                  <a:pt x="489642" y="3398724"/>
                </a:lnTo>
                <a:lnTo>
                  <a:pt x="604497" y="3523254"/>
                </a:lnTo>
                <a:lnTo>
                  <a:pt x="729027" y="3638108"/>
                </a:lnTo>
                <a:lnTo>
                  <a:pt x="860317" y="3740872"/>
                </a:lnTo>
                <a:lnTo>
                  <a:pt x="997617" y="3831546"/>
                </a:lnTo>
                <a:lnTo>
                  <a:pt x="1140175" y="3910131"/>
                </a:lnTo>
                <a:lnTo>
                  <a:pt x="1287239" y="3976625"/>
                </a:lnTo>
                <a:lnTo>
                  <a:pt x="1438060" y="4031029"/>
                </a:lnTo>
                <a:lnTo>
                  <a:pt x="1591885" y="4073344"/>
                </a:lnTo>
                <a:lnTo>
                  <a:pt x="1747964" y="4103569"/>
                </a:lnTo>
                <a:lnTo>
                  <a:pt x="1905544" y="4121704"/>
                </a:lnTo>
                <a:lnTo>
                  <a:pt x="2063876" y="4127749"/>
                </a:lnTo>
                <a:lnTo>
                  <a:pt x="2222208" y="4121704"/>
                </a:lnTo>
                <a:lnTo>
                  <a:pt x="2379789" y="4103569"/>
                </a:lnTo>
                <a:lnTo>
                  <a:pt x="2535868" y="4073344"/>
                </a:lnTo>
                <a:lnTo>
                  <a:pt x="2689693" y="4031029"/>
                </a:lnTo>
                <a:lnTo>
                  <a:pt x="2840513" y="3976625"/>
                </a:lnTo>
                <a:lnTo>
                  <a:pt x="2987578" y="3910131"/>
                </a:lnTo>
                <a:lnTo>
                  <a:pt x="3130136" y="3831546"/>
                </a:lnTo>
                <a:lnTo>
                  <a:pt x="3267436" y="3740872"/>
                </a:lnTo>
                <a:lnTo>
                  <a:pt x="3398726" y="3638108"/>
                </a:lnTo>
                <a:lnTo>
                  <a:pt x="3523256" y="3523254"/>
                </a:lnTo>
                <a:lnTo>
                  <a:pt x="3638111" y="3398724"/>
                </a:lnTo>
                <a:lnTo>
                  <a:pt x="3740875" y="3267434"/>
                </a:lnTo>
                <a:lnTo>
                  <a:pt x="3831550" y="3130134"/>
                </a:lnTo>
                <a:lnTo>
                  <a:pt x="3910134" y="2987577"/>
                </a:lnTo>
                <a:lnTo>
                  <a:pt x="3976629" y="2840512"/>
                </a:lnTo>
                <a:lnTo>
                  <a:pt x="4031034" y="2689691"/>
                </a:lnTo>
                <a:lnTo>
                  <a:pt x="4073349" y="2535866"/>
                </a:lnTo>
                <a:lnTo>
                  <a:pt x="4103574" y="2379787"/>
                </a:lnTo>
                <a:lnTo>
                  <a:pt x="4121708" y="2222206"/>
                </a:lnTo>
                <a:lnTo>
                  <a:pt x="4127753" y="2063874"/>
                </a:lnTo>
                <a:lnTo>
                  <a:pt x="4121708" y="1905542"/>
                </a:lnTo>
                <a:lnTo>
                  <a:pt x="4103574" y="1747961"/>
                </a:lnTo>
                <a:lnTo>
                  <a:pt x="4073349" y="1591882"/>
                </a:lnTo>
                <a:lnTo>
                  <a:pt x="4031034" y="1438057"/>
                </a:lnTo>
                <a:lnTo>
                  <a:pt x="3976629" y="1287236"/>
                </a:lnTo>
                <a:lnTo>
                  <a:pt x="3910134" y="1140171"/>
                </a:lnTo>
                <a:lnTo>
                  <a:pt x="3831550" y="997614"/>
                </a:lnTo>
                <a:lnTo>
                  <a:pt x="3740875" y="860314"/>
                </a:lnTo>
                <a:lnTo>
                  <a:pt x="3638111" y="729024"/>
                </a:lnTo>
                <a:lnTo>
                  <a:pt x="3523256" y="604494"/>
                </a:lnTo>
                <a:lnTo>
                  <a:pt x="3398726" y="489640"/>
                </a:lnTo>
                <a:lnTo>
                  <a:pt x="3267436" y="386876"/>
                </a:lnTo>
                <a:lnTo>
                  <a:pt x="3130136" y="296202"/>
                </a:lnTo>
                <a:lnTo>
                  <a:pt x="2987578" y="217618"/>
                </a:lnTo>
                <a:lnTo>
                  <a:pt x="2840513" y="151123"/>
                </a:lnTo>
                <a:lnTo>
                  <a:pt x="2689693" y="96719"/>
                </a:lnTo>
                <a:lnTo>
                  <a:pt x="2535868" y="54404"/>
                </a:lnTo>
                <a:lnTo>
                  <a:pt x="2379789" y="24179"/>
                </a:lnTo>
                <a:lnTo>
                  <a:pt x="2222208" y="6044"/>
                </a:lnTo>
                <a:lnTo>
                  <a:pt x="2063876" y="0"/>
                </a:lnTo>
                <a:close/>
              </a:path>
            </a:pathLst>
          </a:custGeom>
          <a:solidFill>
            <a:srgbClr val="00A1E0"/>
          </a:solidFill>
        </p:spPr>
        <p:txBody>
          <a:bodyPr wrap="square" lIns="0" tIns="0" rIns="0" bIns="0" rtlCol="0">
            <a:noAutofit/>
          </a:bodyPr>
          <a:lstStyle/>
          <a:p>
            <a:pPr defTabSz="457200"/>
            <a:endParaRPr>
              <a:solidFill>
                <a:srgbClr val="000000"/>
              </a:solidFill>
            </a:endParaRPr>
          </a:p>
        </p:txBody>
      </p:sp>
      <p:sp>
        <p:nvSpPr>
          <p:cNvPr id="21" name="object 9"/>
          <p:cNvSpPr/>
          <p:nvPr userDrawn="1"/>
        </p:nvSpPr>
        <p:spPr>
          <a:xfrm>
            <a:off x="4987214" y="4060012"/>
            <a:ext cx="641535" cy="855381"/>
          </a:xfrm>
          <a:custGeom>
            <a:avLst/>
            <a:gdLst/>
            <a:ahLst/>
            <a:cxnLst/>
            <a:rect l="l" t="t" r="r" b="b"/>
            <a:pathLst>
              <a:path w="1880363" h="1880367">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3"/>
                </a:lnTo>
                <a:lnTo>
                  <a:pt x="2753" y="1012310"/>
                </a:lnTo>
                <a:lnTo>
                  <a:pt x="11014" y="1084095"/>
                </a:lnTo>
                <a:lnTo>
                  <a:pt x="24783" y="1155196"/>
                </a:lnTo>
                <a:lnTo>
                  <a:pt x="44059" y="1225270"/>
                </a:lnTo>
                <a:lnTo>
                  <a:pt x="68843" y="1293975"/>
                </a:lnTo>
                <a:lnTo>
                  <a:pt x="99134" y="1360969"/>
                </a:lnTo>
                <a:lnTo>
                  <a:pt x="134933" y="1425911"/>
                </a:lnTo>
                <a:lnTo>
                  <a:pt x="176239" y="1488456"/>
                </a:lnTo>
                <a:lnTo>
                  <a:pt x="223052" y="1548265"/>
                </a:lnTo>
                <a:lnTo>
                  <a:pt x="275373" y="1604993"/>
                </a:lnTo>
                <a:lnTo>
                  <a:pt x="332102" y="1657314"/>
                </a:lnTo>
                <a:lnTo>
                  <a:pt x="391911" y="1704128"/>
                </a:lnTo>
                <a:lnTo>
                  <a:pt x="454457" y="1745434"/>
                </a:lnTo>
                <a:lnTo>
                  <a:pt x="519398" y="1781232"/>
                </a:lnTo>
                <a:lnTo>
                  <a:pt x="586392" y="1811523"/>
                </a:lnTo>
                <a:lnTo>
                  <a:pt x="655098" y="1836307"/>
                </a:lnTo>
                <a:lnTo>
                  <a:pt x="725172" y="1855583"/>
                </a:lnTo>
                <a:lnTo>
                  <a:pt x="796273" y="1869352"/>
                </a:lnTo>
                <a:lnTo>
                  <a:pt x="868058" y="1877613"/>
                </a:lnTo>
                <a:lnTo>
                  <a:pt x="940185" y="1880367"/>
                </a:lnTo>
                <a:lnTo>
                  <a:pt x="1012312" y="1877613"/>
                </a:lnTo>
                <a:lnTo>
                  <a:pt x="1084097" y="1869352"/>
                </a:lnTo>
                <a:lnTo>
                  <a:pt x="1155197" y="1855583"/>
                </a:lnTo>
                <a:lnTo>
                  <a:pt x="1225271" y="1836307"/>
                </a:lnTo>
                <a:lnTo>
                  <a:pt x="1293976" y="1811523"/>
                </a:lnTo>
                <a:lnTo>
                  <a:pt x="1360970" y="1781232"/>
                </a:lnTo>
                <a:lnTo>
                  <a:pt x="1425911" y="1745434"/>
                </a:lnTo>
                <a:lnTo>
                  <a:pt x="1488456" y="1704128"/>
                </a:lnTo>
                <a:lnTo>
                  <a:pt x="1548264" y="1657314"/>
                </a:lnTo>
                <a:lnTo>
                  <a:pt x="1604992" y="1604993"/>
                </a:lnTo>
                <a:lnTo>
                  <a:pt x="1657313" y="1548265"/>
                </a:lnTo>
                <a:lnTo>
                  <a:pt x="1704126" y="1488456"/>
                </a:lnTo>
                <a:lnTo>
                  <a:pt x="1745432" y="1425911"/>
                </a:lnTo>
                <a:lnTo>
                  <a:pt x="1781230" y="1360969"/>
                </a:lnTo>
                <a:lnTo>
                  <a:pt x="1811521" y="1293975"/>
                </a:lnTo>
                <a:lnTo>
                  <a:pt x="1836304" y="1225270"/>
                </a:lnTo>
                <a:lnTo>
                  <a:pt x="1855580" y="1155196"/>
                </a:lnTo>
                <a:lnTo>
                  <a:pt x="1869349" y="1084095"/>
                </a:lnTo>
                <a:lnTo>
                  <a:pt x="1877610" y="1012310"/>
                </a:lnTo>
                <a:lnTo>
                  <a:pt x="1880363" y="940183"/>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rgbClr val="0D356E"/>
          </a:solidFill>
        </p:spPr>
        <p:txBody>
          <a:bodyPr wrap="square" lIns="0" tIns="0" rIns="0" bIns="0" rtlCol="0">
            <a:noAutofit/>
          </a:bodyPr>
          <a:lstStyle/>
          <a:p>
            <a:pPr defTabSz="457200"/>
            <a:endParaRPr>
              <a:solidFill>
                <a:srgbClr val="000000"/>
              </a:solidFill>
            </a:endParaRPr>
          </a:p>
        </p:txBody>
      </p:sp>
      <p:sp>
        <p:nvSpPr>
          <p:cNvPr id="23" name="object 10"/>
          <p:cNvSpPr/>
          <p:nvPr userDrawn="1"/>
        </p:nvSpPr>
        <p:spPr>
          <a:xfrm>
            <a:off x="6380528" y="3046789"/>
            <a:ext cx="637328" cy="849771"/>
          </a:xfrm>
          <a:custGeom>
            <a:avLst/>
            <a:gdLst/>
            <a:ahLst/>
            <a:cxnLst/>
            <a:rect l="l" t="t" r="r" b="b"/>
            <a:pathLst>
              <a:path w="1390729" h="1390729">
                <a:moveTo>
                  <a:pt x="695364" y="0"/>
                </a:moveTo>
                <a:lnTo>
                  <a:pt x="642019" y="2036"/>
                </a:lnTo>
                <a:lnTo>
                  <a:pt x="588926" y="8146"/>
                </a:lnTo>
                <a:lnTo>
                  <a:pt x="536340" y="18330"/>
                </a:lnTo>
                <a:lnTo>
                  <a:pt x="484512" y="32586"/>
                </a:lnTo>
                <a:lnTo>
                  <a:pt x="433697" y="50916"/>
                </a:lnTo>
                <a:lnTo>
                  <a:pt x="384147" y="73320"/>
                </a:lnTo>
                <a:lnTo>
                  <a:pt x="336116" y="99796"/>
                </a:lnTo>
                <a:lnTo>
                  <a:pt x="289856" y="130346"/>
                </a:lnTo>
                <a:lnTo>
                  <a:pt x="245621" y="164970"/>
                </a:lnTo>
                <a:lnTo>
                  <a:pt x="203663" y="203667"/>
                </a:lnTo>
                <a:lnTo>
                  <a:pt x="164967" y="245623"/>
                </a:lnTo>
                <a:lnTo>
                  <a:pt x="130344" y="289858"/>
                </a:lnTo>
                <a:lnTo>
                  <a:pt x="99795" y="336117"/>
                </a:lnTo>
                <a:lnTo>
                  <a:pt x="73319" y="384148"/>
                </a:lnTo>
                <a:lnTo>
                  <a:pt x="50915" y="433698"/>
                </a:lnTo>
                <a:lnTo>
                  <a:pt x="32586" y="484512"/>
                </a:lnTo>
                <a:lnTo>
                  <a:pt x="18329" y="536339"/>
                </a:lnTo>
                <a:lnTo>
                  <a:pt x="8146" y="588926"/>
                </a:lnTo>
                <a:lnTo>
                  <a:pt x="2036" y="642018"/>
                </a:lnTo>
                <a:lnTo>
                  <a:pt x="0" y="695364"/>
                </a:lnTo>
                <a:lnTo>
                  <a:pt x="2036" y="748710"/>
                </a:lnTo>
                <a:lnTo>
                  <a:pt x="8146" y="801802"/>
                </a:lnTo>
                <a:lnTo>
                  <a:pt x="18329" y="854389"/>
                </a:lnTo>
                <a:lnTo>
                  <a:pt x="32586" y="906216"/>
                </a:lnTo>
                <a:lnTo>
                  <a:pt x="50915" y="957030"/>
                </a:lnTo>
                <a:lnTo>
                  <a:pt x="73319" y="1006580"/>
                </a:lnTo>
                <a:lnTo>
                  <a:pt x="99795" y="1054610"/>
                </a:lnTo>
                <a:lnTo>
                  <a:pt x="130344" y="1100870"/>
                </a:lnTo>
                <a:lnTo>
                  <a:pt x="164967" y="1145104"/>
                </a:lnTo>
                <a:lnTo>
                  <a:pt x="203663" y="1187061"/>
                </a:lnTo>
                <a:lnTo>
                  <a:pt x="245621" y="1225758"/>
                </a:lnTo>
                <a:lnTo>
                  <a:pt x="289856" y="1260381"/>
                </a:lnTo>
                <a:lnTo>
                  <a:pt x="336116" y="1290931"/>
                </a:lnTo>
                <a:lnTo>
                  <a:pt x="384147" y="1317408"/>
                </a:lnTo>
                <a:lnTo>
                  <a:pt x="433697" y="1339812"/>
                </a:lnTo>
                <a:lnTo>
                  <a:pt x="484512" y="1358142"/>
                </a:lnTo>
                <a:lnTo>
                  <a:pt x="536340" y="1372399"/>
                </a:lnTo>
                <a:lnTo>
                  <a:pt x="588926" y="1382582"/>
                </a:lnTo>
                <a:lnTo>
                  <a:pt x="642019" y="1388692"/>
                </a:lnTo>
                <a:lnTo>
                  <a:pt x="695364" y="1390729"/>
                </a:lnTo>
                <a:lnTo>
                  <a:pt x="748710" y="1388692"/>
                </a:lnTo>
                <a:lnTo>
                  <a:pt x="801802" y="1382582"/>
                </a:lnTo>
                <a:lnTo>
                  <a:pt x="854389" y="1372399"/>
                </a:lnTo>
                <a:lnTo>
                  <a:pt x="906215" y="1358142"/>
                </a:lnTo>
                <a:lnTo>
                  <a:pt x="957030" y="1339812"/>
                </a:lnTo>
                <a:lnTo>
                  <a:pt x="1006579" y="1317408"/>
                </a:lnTo>
                <a:lnTo>
                  <a:pt x="1054609" y="1290931"/>
                </a:lnTo>
                <a:lnTo>
                  <a:pt x="1100868" y="1260381"/>
                </a:lnTo>
                <a:lnTo>
                  <a:pt x="1145102" y="1225758"/>
                </a:lnTo>
                <a:lnTo>
                  <a:pt x="1187058" y="1187061"/>
                </a:lnTo>
                <a:lnTo>
                  <a:pt x="1225755" y="1145104"/>
                </a:lnTo>
                <a:lnTo>
                  <a:pt x="1260379" y="1100870"/>
                </a:lnTo>
                <a:lnTo>
                  <a:pt x="1290930" y="1054610"/>
                </a:lnTo>
                <a:lnTo>
                  <a:pt x="1317408" y="1006580"/>
                </a:lnTo>
                <a:lnTo>
                  <a:pt x="1339811" y="957030"/>
                </a:lnTo>
                <a:lnTo>
                  <a:pt x="1358142" y="906216"/>
                </a:lnTo>
                <a:lnTo>
                  <a:pt x="1372399" y="854389"/>
                </a:lnTo>
                <a:lnTo>
                  <a:pt x="1382583" y="801802"/>
                </a:lnTo>
                <a:lnTo>
                  <a:pt x="1388693" y="748710"/>
                </a:lnTo>
                <a:lnTo>
                  <a:pt x="1390729" y="695364"/>
                </a:lnTo>
                <a:lnTo>
                  <a:pt x="1388693" y="642018"/>
                </a:lnTo>
                <a:lnTo>
                  <a:pt x="1382583" y="588926"/>
                </a:lnTo>
                <a:lnTo>
                  <a:pt x="1372399" y="536339"/>
                </a:lnTo>
                <a:lnTo>
                  <a:pt x="1358142" y="484512"/>
                </a:lnTo>
                <a:lnTo>
                  <a:pt x="1339811" y="433698"/>
                </a:lnTo>
                <a:lnTo>
                  <a:pt x="1317408" y="384148"/>
                </a:lnTo>
                <a:lnTo>
                  <a:pt x="1290930" y="336117"/>
                </a:lnTo>
                <a:lnTo>
                  <a:pt x="1260379" y="289858"/>
                </a:lnTo>
                <a:lnTo>
                  <a:pt x="1225755" y="245623"/>
                </a:lnTo>
                <a:lnTo>
                  <a:pt x="1187058" y="203667"/>
                </a:lnTo>
                <a:lnTo>
                  <a:pt x="1145102" y="164970"/>
                </a:lnTo>
                <a:lnTo>
                  <a:pt x="1100868" y="130346"/>
                </a:lnTo>
                <a:lnTo>
                  <a:pt x="1054609" y="99796"/>
                </a:lnTo>
                <a:lnTo>
                  <a:pt x="1006579" y="73320"/>
                </a:lnTo>
                <a:lnTo>
                  <a:pt x="957030" y="50916"/>
                </a:lnTo>
                <a:lnTo>
                  <a:pt x="906215" y="32586"/>
                </a:lnTo>
                <a:lnTo>
                  <a:pt x="854389" y="18330"/>
                </a:lnTo>
                <a:lnTo>
                  <a:pt x="801802" y="8146"/>
                </a:lnTo>
                <a:lnTo>
                  <a:pt x="748710" y="2036"/>
                </a:lnTo>
                <a:lnTo>
                  <a:pt x="695364" y="0"/>
                </a:lnTo>
                <a:close/>
              </a:path>
            </a:pathLst>
          </a:custGeom>
          <a:solidFill>
            <a:srgbClr val="6DC24A"/>
          </a:solidFill>
        </p:spPr>
        <p:txBody>
          <a:bodyPr wrap="square" lIns="0" tIns="0" rIns="0" bIns="0" rtlCol="0">
            <a:noAutofit/>
          </a:bodyPr>
          <a:lstStyle/>
          <a:p>
            <a:pPr defTabSz="457200"/>
            <a:endParaRPr>
              <a:solidFill>
                <a:srgbClr val="000000"/>
              </a:solidFill>
            </a:endParaRPr>
          </a:p>
        </p:txBody>
      </p:sp>
      <p:sp>
        <p:nvSpPr>
          <p:cNvPr id="24" name="object 11"/>
          <p:cNvSpPr/>
          <p:nvPr userDrawn="1"/>
        </p:nvSpPr>
        <p:spPr>
          <a:xfrm>
            <a:off x="5949928" y="481978"/>
            <a:ext cx="579139" cy="772185"/>
          </a:xfrm>
          <a:custGeom>
            <a:avLst/>
            <a:gdLst/>
            <a:ahLst/>
            <a:cxnLst/>
            <a:rect l="l" t="t" r="r" b="b"/>
            <a:pathLst>
              <a:path w="1263752" h="1263753">
                <a:moveTo>
                  <a:pt x="631876" y="0"/>
                </a:moveTo>
                <a:lnTo>
                  <a:pt x="583400" y="1850"/>
                </a:lnTo>
                <a:lnTo>
                  <a:pt x="535155" y="7402"/>
                </a:lnTo>
                <a:lnTo>
                  <a:pt x="487369" y="16656"/>
                </a:lnTo>
                <a:lnTo>
                  <a:pt x="440274" y="29611"/>
                </a:lnTo>
                <a:lnTo>
                  <a:pt x="394098" y="46268"/>
                </a:lnTo>
                <a:lnTo>
                  <a:pt x="349072" y="66626"/>
                </a:lnTo>
                <a:lnTo>
                  <a:pt x="305426" y="90685"/>
                </a:lnTo>
                <a:lnTo>
                  <a:pt x="263390" y="118446"/>
                </a:lnTo>
                <a:lnTo>
                  <a:pt x="223194" y="149908"/>
                </a:lnTo>
                <a:lnTo>
                  <a:pt x="185067" y="185072"/>
                </a:lnTo>
                <a:lnTo>
                  <a:pt x="149904" y="223198"/>
                </a:lnTo>
                <a:lnTo>
                  <a:pt x="118443" y="263394"/>
                </a:lnTo>
                <a:lnTo>
                  <a:pt x="90683" y="305429"/>
                </a:lnTo>
                <a:lnTo>
                  <a:pt x="66624" y="349075"/>
                </a:lnTo>
                <a:lnTo>
                  <a:pt x="46266" y="394100"/>
                </a:lnTo>
                <a:lnTo>
                  <a:pt x="29610" y="440276"/>
                </a:lnTo>
                <a:lnTo>
                  <a:pt x="16656" y="487371"/>
                </a:lnTo>
                <a:lnTo>
                  <a:pt x="7402" y="535156"/>
                </a:lnTo>
                <a:lnTo>
                  <a:pt x="1850" y="583401"/>
                </a:lnTo>
                <a:lnTo>
                  <a:pt x="0" y="631876"/>
                </a:lnTo>
                <a:lnTo>
                  <a:pt x="1850" y="680351"/>
                </a:lnTo>
                <a:lnTo>
                  <a:pt x="7402" y="728596"/>
                </a:lnTo>
                <a:lnTo>
                  <a:pt x="16656" y="776381"/>
                </a:lnTo>
                <a:lnTo>
                  <a:pt x="29610" y="823477"/>
                </a:lnTo>
                <a:lnTo>
                  <a:pt x="46266" y="869652"/>
                </a:lnTo>
                <a:lnTo>
                  <a:pt x="66624" y="914677"/>
                </a:lnTo>
                <a:lnTo>
                  <a:pt x="90683" y="958323"/>
                </a:lnTo>
                <a:lnTo>
                  <a:pt x="118443" y="1000358"/>
                </a:lnTo>
                <a:lnTo>
                  <a:pt x="149904" y="1040554"/>
                </a:lnTo>
                <a:lnTo>
                  <a:pt x="185067" y="1078680"/>
                </a:lnTo>
                <a:lnTo>
                  <a:pt x="223194" y="1113844"/>
                </a:lnTo>
                <a:lnTo>
                  <a:pt x="263390" y="1145306"/>
                </a:lnTo>
                <a:lnTo>
                  <a:pt x="305426" y="1173067"/>
                </a:lnTo>
                <a:lnTo>
                  <a:pt x="349072" y="1197127"/>
                </a:lnTo>
                <a:lnTo>
                  <a:pt x="394098" y="1217485"/>
                </a:lnTo>
                <a:lnTo>
                  <a:pt x="440274" y="1234141"/>
                </a:lnTo>
                <a:lnTo>
                  <a:pt x="487369" y="1247096"/>
                </a:lnTo>
                <a:lnTo>
                  <a:pt x="535155" y="1256350"/>
                </a:lnTo>
                <a:lnTo>
                  <a:pt x="583400" y="1261902"/>
                </a:lnTo>
                <a:lnTo>
                  <a:pt x="631876" y="1263753"/>
                </a:lnTo>
                <a:lnTo>
                  <a:pt x="680351" y="1261902"/>
                </a:lnTo>
                <a:lnTo>
                  <a:pt x="728596" y="1256350"/>
                </a:lnTo>
                <a:lnTo>
                  <a:pt x="776382" y="1247096"/>
                </a:lnTo>
                <a:lnTo>
                  <a:pt x="823477" y="1234141"/>
                </a:lnTo>
                <a:lnTo>
                  <a:pt x="869653" y="1217485"/>
                </a:lnTo>
                <a:lnTo>
                  <a:pt x="914679" y="1197127"/>
                </a:lnTo>
                <a:lnTo>
                  <a:pt x="958325" y="1173067"/>
                </a:lnTo>
                <a:lnTo>
                  <a:pt x="1000361" y="1145306"/>
                </a:lnTo>
                <a:lnTo>
                  <a:pt x="1040557" y="1113844"/>
                </a:lnTo>
                <a:lnTo>
                  <a:pt x="1078684" y="1078680"/>
                </a:lnTo>
                <a:lnTo>
                  <a:pt x="1113847" y="1040554"/>
                </a:lnTo>
                <a:lnTo>
                  <a:pt x="1145308" y="1000358"/>
                </a:lnTo>
                <a:lnTo>
                  <a:pt x="1173068" y="958323"/>
                </a:lnTo>
                <a:lnTo>
                  <a:pt x="1197127" y="914677"/>
                </a:lnTo>
                <a:lnTo>
                  <a:pt x="1217485" y="869652"/>
                </a:lnTo>
                <a:lnTo>
                  <a:pt x="1234141" y="823477"/>
                </a:lnTo>
                <a:lnTo>
                  <a:pt x="1247096" y="776381"/>
                </a:lnTo>
                <a:lnTo>
                  <a:pt x="1256349" y="728596"/>
                </a:lnTo>
                <a:lnTo>
                  <a:pt x="1261901" y="680351"/>
                </a:lnTo>
                <a:lnTo>
                  <a:pt x="1263752" y="631876"/>
                </a:lnTo>
                <a:lnTo>
                  <a:pt x="1261901" y="583401"/>
                </a:lnTo>
                <a:lnTo>
                  <a:pt x="1256349" y="535156"/>
                </a:lnTo>
                <a:lnTo>
                  <a:pt x="1247096" y="487371"/>
                </a:lnTo>
                <a:lnTo>
                  <a:pt x="1234141" y="440276"/>
                </a:lnTo>
                <a:lnTo>
                  <a:pt x="1217485" y="394100"/>
                </a:lnTo>
                <a:lnTo>
                  <a:pt x="1197127" y="349075"/>
                </a:lnTo>
                <a:lnTo>
                  <a:pt x="1173068" y="305429"/>
                </a:lnTo>
                <a:lnTo>
                  <a:pt x="1145308" y="263394"/>
                </a:lnTo>
                <a:lnTo>
                  <a:pt x="1113847" y="223198"/>
                </a:lnTo>
                <a:lnTo>
                  <a:pt x="1078684" y="185072"/>
                </a:lnTo>
                <a:lnTo>
                  <a:pt x="1040557" y="149908"/>
                </a:lnTo>
                <a:lnTo>
                  <a:pt x="1000361" y="118446"/>
                </a:lnTo>
                <a:lnTo>
                  <a:pt x="958325" y="90685"/>
                </a:lnTo>
                <a:lnTo>
                  <a:pt x="914679" y="66626"/>
                </a:lnTo>
                <a:lnTo>
                  <a:pt x="869653" y="46268"/>
                </a:lnTo>
                <a:lnTo>
                  <a:pt x="823477" y="29611"/>
                </a:lnTo>
                <a:lnTo>
                  <a:pt x="776382" y="16656"/>
                </a:lnTo>
                <a:lnTo>
                  <a:pt x="728596" y="7402"/>
                </a:lnTo>
                <a:lnTo>
                  <a:pt x="680351" y="1850"/>
                </a:lnTo>
                <a:lnTo>
                  <a:pt x="631876" y="0"/>
                </a:lnTo>
                <a:close/>
              </a:path>
            </a:pathLst>
          </a:custGeom>
          <a:solidFill>
            <a:srgbClr val="EE3340"/>
          </a:solidFill>
        </p:spPr>
        <p:txBody>
          <a:bodyPr wrap="square" lIns="0" tIns="0" rIns="0" bIns="0" rtlCol="0">
            <a:noAutofit/>
          </a:bodyPr>
          <a:lstStyle/>
          <a:p>
            <a:pPr defTabSz="457200"/>
            <a:endParaRPr>
              <a:solidFill>
                <a:srgbClr val="000000"/>
              </a:solidFill>
            </a:endParaRPr>
          </a:p>
        </p:txBody>
      </p:sp>
      <p:cxnSp>
        <p:nvCxnSpPr>
          <p:cNvPr id="26"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28" name="Picture 2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704547" y="5125861"/>
            <a:ext cx="1306800" cy="1463147"/>
          </a:xfrm>
          <a:prstGeom prst="rect">
            <a:avLst/>
          </a:prstGeom>
        </p:spPr>
      </p:pic>
      <p:sp>
        <p:nvSpPr>
          <p:cNvPr id="16" name="Title 1"/>
          <p:cNvSpPr>
            <a:spLocks noGrp="1"/>
          </p:cNvSpPr>
          <p:nvPr>
            <p:ph type="ctrTitle" hasCustomPrompt="1"/>
          </p:nvPr>
        </p:nvSpPr>
        <p:spPr>
          <a:xfrm>
            <a:off x="713836" y="1219200"/>
            <a:ext cx="6946900" cy="1625600"/>
          </a:xfrm>
          <a:prstGeom prst="rect">
            <a:avLst/>
          </a:prstGeom>
        </p:spPr>
        <p:txBody>
          <a:bodyPr vert="horz" wrap="square" lIns="0" tIns="0" rIns="0" bIns="0" rtlCol="0">
            <a:noAutofit/>
          </a:bodyPr>
          <a:lstStyle>
            <a:lvl1pPr>
              <a:defRPr lang="en-US" sz="3600" spc="-55" dirty="0">
                <a:solidFill>
                  <a:srgbClr val="0D356E"/>
                </a:solidFill>
                <a:latin typeface="+mn-lt"/>
              </a:defRPr>
            </a:lvl1pPr>
          </a:lstStyle>
          <a:p>
            <a:pPr marL="15394"/>
            <a:r>
              <a:rPr lang="en-US" sz="3600" b="1" u="sng" spc="-55">
                <a:solidFill>
                  <a:srgbClr val="0D356E"/>
                </a:solidFill>
                <a:latin typeface="+mn-lt"/>
                <a:cs typeface="Arial"/>
              </a:rPr>
              <a:t>Headline placeholder</a:t>
            </a:r>
            <a:br>
              <a:rPr lang="en-US" sz="3600" b="1" u="sng" spc="-55">
                <a:solidFill>
                  <a:srgbClr val="0D356E"/>
                </a:solidFill>
                <a:latin typeface="+mn-lt"/>
                <a:cs typeface="Arial"/>
              </a:rPr>
            </a:br>
            <a:r>
              <a:rPr lang="en-US" sz="3600" b="1" u="sng" spc="-36">
                <a:solidFill>
                  <a:srgbClr val="0D356E"/>
                </a:solidFill>
                <a:latin typeface="+mn-lt"/>
                <a:cs typeface="Arial"/>
              </a:rPr>
              <a:t>i</a:t>
            </a:r>
            <a:r>
              <a:rPr lang="en-US" sz="3600" b="1" u="sng" spc="-67">
                <a:solidFill>
                  <a:srgbClr val="0D356E"/>
                </a:solidFill>
                <a:latin typeface="+mn-lt"/>
                <a:cs typeface="Arial"/>
              </a:rPr>
              <a:t>n</a:t>
            </a:r>
            <a:r>
              <a:rPr lang="en-US" sz="3600" b="1" u="sng" spc="-6">
                <a:solidFill>
                  <a:srgbClr val="0D356E"/>
                </a:solidFill>
                <a:latin typeface="+mn-lt"/>
                <a:cs typeface="Arial"/>
              </a:rPr>
              <a:t> t</a:t>
            </a:r>
            <a:r>
              <a:rPr lang="en-US" sz="3600" b="1" u="sng" spc="-85">
                <a:solidFill>
                  <a:srgbClr val="0D356E"/>
                </a:solidFill>
                <a:latin typeface="+mn-lt"/>
                <a:cs typeface="Arial"/>
              </a:rPr>
              <a:t>w</a:t>
            </a:r>
            <a:r>
              <a:rPr lang="en-US" sz="3600" b="1" u="sng" spc="-67">
                <a:solidFill>
                  <a:srgbClr val="0D356E"/>
                </a:solidFill>
                <a:latin typeface="+mn-lt"/>
                <a:cs typeface="Arial"/>
              </a:rPr>
              <a:t>o</a:t>
            </a:r>
            <a:r>
              <a:rPr lang="en-US" sz="3600" b="1" u="sng" spc="-6">
                <a:solidFill>
                  <a:srgbClr val="0D356E"/>
                </a:solidFill>
                <a:latin typeface="+mn-lt"/>
                <a:cs typeface="Arial"/>
              </a:rPr>
              <a:t> </a:t>
            </a:r>
            <a:r>
              <a:rPr lang="en-US" sz="3600" b="1" u="sng" spc="-36">
                <a:solidFill>
                  <a:srgbClr val="0D356E"/>
                </a:solidFill>
                <a:latin typeface="+mn-lt"/>
                <a:cs typeface="Arial"/>
              </a:rPr>
              <a:t>li</a:t>
            </a:r>
            <a:r>
              <a:rPr lang="en-US" sz="3600" b="1" u="sng" spc="-73">
                <a:solidFill>
                  <a:srgbClr val="0D356E"/>
                </a:solidFill>
                <a:latin typeface="+mn-lt"/>
                <a:cs typeface="Arial"/>
              </a:rPr>
              <a:t>n</a:t>
            </a:r>
            <a:r>
              <a:rPr lang="en-US" sz="3600" b="1" u="sng" spc="-61">
                <a:solidFill>
                  <a:srgbClr val="0D356E"/>
                </a:solidFill>
                <a:latin typeface="+mn-lt"/>
                <a:cs typeface="Arial"/>
              </a:rPr>
              <a:t>es</a:t>
            </a:r>
            <a:endParaRPr lang="en-US" sz="3600" u="sng">
              <a:latin typeface="+mn-lt"/>
              <a:cs typeface="Arial"/>
            </a:endParaRPr>
          </a:p>
        </p:txBody>
      </p:sp>
      <p:sp>
        <p:nvSpPr>
          <p:cNvPr id="27" name="Text Placeholder 2"/>
          <p:cNvSpPr>
            <a:spLocks noGrp="1"/>
          </p:cNvSpPr>
          <p:nvPr>
            <p:ph type="body" sz="quarter" idx="10" hasCustomPrompt="1"/>
          </p:nvPr>
        </p:nvSpPr>
        <p:spPr>
          <a:xfrm>
            <a:off x="70939" y="3088351"/>
            <a:ext cx="4314029" cy="278304"/>
          </a:xfrm>
        </p:spPr>
        <p:txBody>
          <a:bodyPr/>
          <a:lstStyle>
            <a:lvl1pPr marL="15394" indent="0" algn="ctr" defTabSz="457200" rtl="0" eaLnBrk="1" latinLnBrk="0" hangingPunct="1">
              <a:lnSpc>
                <a:spcPct val="90000"/>
              </a:lnSpc>
              <a:spcBef>
                <a:spcPts val="2000"/>
              </a:spcBef>
              <a:buFont typeface="Arial" panose="020B0604020202020204" pitchFamily="34" charset="0"/>
              <a:buNone/>
              <a:defRPr lang="en-US" sz="1050" b="1" kern="1200" dirty="0">
                <a:solidFill>
                  <a:srgbClr val="0D356E"/>
                </a:solidFill>
                <a:latin typeface="+mn-lt"/>
                <a:ea typeface="+mn-ea"/>
                <a:cs typeface="Arial"/>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marL="15394" algn="ctr"/>
            <a:r>
              <a:rPr lang="en-US" sz="1050" b="1" err="1">
                <a:solidFill>
                  <a:srgbClr val="0D356E"/>
                </a:solidFill>
                <a:latin typeface="+mn-lt"/>
                <a:cs typeface="Arial"/>
              </a:rPr>
              <a:t>Subheadline</a:t>
            </a:r>
            <a:r>
              <a:rPr lang="en-US" sz="1050" b="1" spc="6">
                <a:solidFill>
                  <a:srgbClr val="0D356E"/>
                </a:solidFill>
                <a:latin typeface="+mn-lt"/>
                <a:cs typeface="Arial"/>
              </a:rPr>
              <a:t> </a:t>
            </a:r>
            <a:r>
              <a:rPr lang="en-US" sz="1050" b="1">
                <a:solidFill>
                  <a:srgbClr val="0D356E"/>
                </a:solidFill>
                <a:latin typeface="+mn-lt"/>
                <a:cs typeface="Arial"/>
              </a:rPr>
              <a:t>or</a:t>
            </a:r>
            <a:r>
              <a:rPr lang="en-US" sz="1050" b="1" spc="6">
                <a:solidFill>
                  <a:srgbClr val="0D356E"/>
                </a:solidFill>
                <a:latin typeface="+mn-lt"/>
                <a:cs typeface="Arial"/>
              </a:rPr>
              <a:t> </a:t>
            </a:r>
            <a:r>
              <a:rPr lang="en-US" sz="1050" b="1">
                <a:solidFill>
                  <a:srgbClr val="0D356E"/>
                </a:solidFill>
                <a:latin typeface="+mn-lt"/>
                <a:cs typeface="Arial"/>
              </a:rPr>
              <a:t>supportive</a:t>
            </a:r>
            <a:r>
              <a:rPr lang="en-US" sz="1050" b="1" spc="6">
                <a:solidFill>
                  <a:srgbClr val="0D356E"/>
                </a:solidFill>
                <a:latin typeface="+mn-lt"/>
                <a:cs typeface="Arial"/>
              </a:rPr>
              <a:t> </a:t>
            </a:r>
            <a:r>
              <a:rPr lang="en-US" sz="1050" b="1">
                <a:solidFill>
                  <a:srgbClr val="0D356E"/>
                </a:solidFill>
                <a:latin typeface="+mn-lt"/>
                <a:cs typeface="Arial"/>
              </a:rPr>
              <a:t>text</a:t>
            </a:r>
          </a:p>
        </p:txBody>
      </p:sp>
      <p:sp>
        <p:nvSpPr>
          <p:cNvPr id="29" name="Text Placeholder 2"/>
          <p:cNvSpPr>
            <a:spLocks noGrp="1"/>
          </p:cNvSpPr>
          <p:nvPr>
            <p:ph type="body" sz="quarter" idx="11" hasCustomPrompt="1"/>
          </p:nvPr>
        </p:nvSpPr>
        <p:spPr>
          <a:xfrm>
            <a:off x="190500" y="3409760"/>
            <a:ext cx="4051300" cy="677333"/>
          </a:xfrm>
        </p:spPr>
        <p:txBody>
          <a:bodyPr/>
          <a:lstStyle>
            <a:lvl1pPr marL="15394" indent="0" algn="ctr" defTabSz="1828800" rtl="0" eaLnBrk="1" latinLnBrk="0" hangingPunct="1">
              <a:lnSpc>
                <a:spcPct val="100000"/>
              </a:lnSpc>
              <a:spcBef>
                <a:spcPts val="0"/>
              </a:spcBef>
              <a:buFont typeface="Arial" panose="020B0604020202020204" pitchFamily="34" charset="0"/>
              <a:buNone/>
              <a:defRPr lang="en-US" sz="1050" kern="1200" spc="6" dirty="0">
                <a:solidFill>
                  <a:srgbClr val="0D356E"/>
                </a:solidFill>
                <a:latin typeface="+mn-lt"/>
                <a:ea typeface="+mn-ea"/>
                <a:cs typeface="Arial"/>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marL="15394" algn="ctr"/>
            <a:r>
              <a:rPr lang="en-US" sz="1050">
                <a:solidFill>
                  <a:srgbClr val="0D356E"/>
                </a:solidFill>
                <a:latin typeface="+mn-lt"/>
                <a:cs typeface="Arial"/>
              </a:rPr>
              <a:t>Lorem</a:t>
            </a:r>
            <a:r>
              <a:rPr lang="en-US" sz="1050" spc="6">
                <a:solidFill>
                  <a:srgbClr val="0D356E"/>
                </a:solidFill>
                <a:latin typeface="+mn-lt"/>
                <a:cs typeface="Arial"/>
              </a:rPr>
              <a:t> ipsum </a:t>
            </a:r>
            <a:r>
              <a:rPr lang="en-US" sz="1050">
                <a:solidFill>
                  <a:srgbClr val="0D356E"/>
                </a:solidFill>
                <a:latin typeface="+mn-lt"/>
                <a:cs typeface="Arial"/>
              </a:rPr>
              <a:t>do</a:t>
            </a:r>
            <a:r>
              <a:rPr lang="en-US" sz="1050" spc="6">
                <a:solidFill>
                  <a:srgbClr val="0D356E"/>
                </a:solidFill>
                <a:latin typeface="+mn-lt"/>
                <a:cs typeface="Arial"/>
              </a:rPr>
              <a:t>lor </a:t>
            </a:r>
            <a:r>
              <a:rPr lang="en-US" sz="1050">
                <a:solidFill>
                  <a:srgbClr val="0D356E"/>
                </a:solidFill>
                <a:latin typeface="+mn-lt"/>
                <a:cs typeface="Arial"/>
              </a:rPr>
              <a:t>sit</a:t>
            </a:r>
            <a:r>
              <a:rPr lang="en-US" sz="1050" spc="6">
                <a:solidFill>
                  <a:srgbClr val="0D356E"/>
                </a:solidFill>
                <a:latin typeface="+mn-lt"/>
                <a:cs typeface="Arial"/>
              </a:rPr>
              <a:t> </a:t>
            </a:r>
            <a:r>
              <a:rPr lang="en-US" sz="1050" err="1">
                <a:solidFill>
                  <a:srgbClr val="0D356E"/>
                </a:solidFill>
                <a:latin typeface="+mn-lt"/>
                <a:cs typeface="Arial"/>
              </a:rPr>
              <a:t>amet</a:t>
            </a:r>
            <a:r>
              <a:rPr lang="en-US" sz="1050">
                <a:solidFill>
                  <a:srgbClr val="0D356E"/>
                </a:solidFill>
                <a:latin typeface="+mn-lt"/>
                <a:cs typeface="Arial"/>
              </a:rPr>
              <a:t>,</a:t>
            </a:r>
            <a:r>
              <a:rPr lang="en-US" sz="1050" spc="6">
                <a:solidFill>
                  <a:srgbClr val="0D356E"/>
                </a:solidFill>
                <a:latin typeface="+mn-lt"/>
                <a:cs typeface="Arial"/>
              </a:rPr>
              <a:t> </a:t>
            </a:r>
            <a:r>
              <a:rPr lang="en-US" sz="1050" err="1">
                <a:solidFill>
                  <a:srgbClr val="0D356E"/>
                </a:solidFill>
                <a:latin typeface="+mn-lt"/>
                <a:cs typeface="Arial"/>
              </a:rPr>
              <a:t>consectetur</a:t>
            </a:r>
            <a:r>
              <a:rPr lang="en-US" sz="1050" spc="6">
                <a:solidFill>
                  <a:srgbClr val="0D356E"/>
                </a:solidFill>
                <a:latin typeface="+mn-lt"/>
                <a:cs typeface="Arial"/>
              </a:rPr>
              <a:t> </a:t>
            </a:r>
            <a:r>
              <a:rPr lang="en-US" sz="1050" err="1">
                <a:solidFill>
                  <a:srgbClr val="0D356E"/>
                </a:solidFill>
                <a:latin typeface="+mn-lt"/>
                <a:cs typeface="Arial"/>
              </a:rPr>
              <a:t>ad</a:t>
            </a:r>
            <a:r>
              <a:rPr lang="en-US" sz="1050" spc="6" err="1">
                <a:solidFill>
                  <a:srgbClr val="0D356E"/>
                </a:solidFill>
                <a:latin typeface="+mn-lt"/>
                <a:cs typeface="Arial"/>
              </a:rPr>
              <a:t>ipiscing</a:t>
            </a:r>
            <a:r>
              <a:rPr lang="en-US" sz="1050" spc="6">
                <a:solidFill>
                  <a:srgbClr val="0D356E"/>
                </a:solidFill>
                <a:latin typeface="+mn-lt"/>
                <a:cs typeface="Arial"/>
              </a:rPr>
              <a:t> </a:t>
            </a:r>
            <a:r>
              <a:rPr lang="en-US" sz="1050" err="1">
                <a:solidFill>
                  <a:srgbClr val="0D356E"/>
                </a:solidFill>
                <a:latin typeface="+mn-lt"/>
                <a:cs typeface="Arial"/>
              </a:rPr>
              <a:t>e</a:t>
            </a:r>
            <a:r>
              <a:rPr lang="en-US" sz="1050" spc="6" err="1">
                <a:solidFill>
                  <a:srgbClr val="0D356E"/>
                </a:solidFill>
                <a:latin typeface="+mn-lt"/>
                <a:cs typeface="Arial"/>
              </a:rPr>
              <a:t>lit</a:t>
            </a:r>
            <a:r>
              <a:rPr lang="en-US" sz="1050" spc="6">
                <a:solidFill>
                  <a:srgbClr val="0D356E"/>
                </a:solidFill>
                <a:latin typeface="+mn-lt"/>
                <a:cs typeface="Arial"/>
              </a:rPr>
              <a:t>. </a:t>
            </a:r>
            <a:br>
              <a:rPr lang="en-US" sz="1050" spc="6">
                <a:solidFill>
                  <a:srgbClr val="0D356E"/>
                </a:solidFill>
                <a:latin typeface="+mn-lt"/>
                <a:cs typeface="Arial"/>
              </a:rPr>
            </a:br>
            <a:r>
              <a:rPr lang="en-US" sz="1050" spc="6" err="1">
                <a:solidFill>
                  <a:srgbClr val="0D356E"/>
                </a:solidFill>
                <a:latin typeface="+mn-lt"/>
                <a:cs typeface="Arial"/>
              </a:rPr>
              <a:t>Morbi</a:t>
            </a:r>
            <a:r>
              <a:rPr lang="en-US" sz="1050" spc="6">
                <a:solidFill>
                  <a:srgbClr val="0D356E"/>
                </a:solidFill>
                <a:latin typeface="+mn-lt"/>
                <a:cs typeface="Arial"/>
              </a:rPr>
              <a:t> </a:t>
            </a:r>
            <a:r>
              <a:rPr lang="en-US" sz="1050">
                <a:solidFill>
                  <a:srgbClr val="0D356E"/>
                </a:solidFill>
                <a:latin typeface="+mn-lt"/>
                <a:cs typeface="Arial"/>
              </a:rPr>
              <a:t>at</a:t>
            </a:r>
            <a:r>
              <a:rPr lang="en-US" sz="1050" spc="6">
                <a:solidFill>
                  <a:srgbClr val="0D356E"/>
                </a:solidFill>
                <a:latin typeface="+mn-lt"/>
                <a:cs typeface="Arial"/>
              </a:rPr>
              <a:t> </a:t>
            </a:r>
            <a:r>
              <a:rPr lang="en-US" sz="1050">
                <a:solidFill>
                  <a:srgbClr val="0D356E"/>
                </a:solidFill>
                <a:latin typeface="+mn-lt"/>
                <a:cs typeface="Arial"/>
              </a:rPr>
              <a:t>mi</a:t>
            </a:r>
            <a:r>
              <a:rPr lang="en-US" sz="1050" spc="6">
                <a:solidFill>
                  <a:srgbClr val="0D356E"/>
                </a:solidFill>
                <a:latin typeface="+mn-lt"/>
                <a:cs typeface="Arial"/>
              </a:rPr>
              <a:t> </a:t>
            </a:r>
            <a:r>
              <a:rPr lang="en-US" sz="1050" err="1">
                <a:solidFill>
                  <a:srgbClr val="0D356E"/>
                </a:solidFill>
                <a:latin typeface="+mn-lt"/>
                <a:cs typeface="Arial"/>
              </a:rPr>
              <a:t>suscip</a:t>
            </a:r>
            <a:r>
              <a:rPr lang="en-US" sz="1050" spc="6" err="1">
                <a:solidFill>
                  <a:srgbClr val="0D356E"/>
                </a:solidFill>
                <a:latin typeface="+mn-lt"/>
                <a:cs typeface="Arial"/>
              </a:rPr>
              <a:t>it</a:t>
            </a:r>
            <a:r>
              <a:rPr lang="en-US" sz="1050" spc="6">
                <a:solidFill>
                  <a:srgbClr val="0D356E"/>
                </a:solidFill>
                <a:latin typeface="+mn-lt"/>
                <a:cs typeface="Arial"/>
              </a:rPr>
              <a:t>, </a:t>
            </a:r>
            <a:r>
              <a:rPr lang="en-US" sz="1050" err="1">
                <a:solidFill>
                  <a:srgbClr val="0D356E"/>
                </a:solidFill>
                <a:latin typeface="+mn-lt"/>
                <a:cs typeface="Arial"/>
              </a:rPr>
              <a:t>dap</a:t>
            </a:r>
            <a:r>
              <a:rPr lang="en-US" sz="1050" spc="6" err="1">
                <a:solidFill>
                  <a:srgbClr val="0D356E"/>
                </a:solidFill>
                <a:latin typeface="+mn-lt"/>
                <a:cs typeface="Arial"/>
              </a:rPr>
              <a:t>ibus</a:t>
            </a:r>
            <a:r>
              <a:rPr lang="en-US" sz="1050" spc="6">
                <a:solidFill>
                  <a:srgbClr val="0D356E"/>
                </a:solidFill>
                <a:latin typeface="+mn-lt"/>
                <a:cs typeface="Arial"/>
              </a:rPr>
              <a:t> </a:t>
            </a:r>
            <a:r>
              <a:rPr lang="en-US" sz="1050" err="1">
                <a:solidFill>
                  <a:srgbClr val="0D356E"/>
                </a:solidFill>
                <a:latin typeface="+mn-lt"/>
                <a:cs typeface="Arial"/>
              </a:rPr>
              <a:t>nu</a:t>
            </a:r>
            <a:r>
              <a:rPr lang="en-US" sz="1050" spc="6" err="1">
                <a:solidFill>
                  <a:srgbClr val="0D356E"/>
                </a:solidFill>
                <a:latin typeface="+mn-lt"/>
                <a:cs typeface="Arial"/>
              </a:rPr>
              <a:t>lla</a:t>
            </a:r>
            <a:r>
              <a:rPr lang="en-US" sz="1050" spc="6">
                <a:solidFill>
                  <a:srgbClr val="0D356E"/>
                </a:solidFill>
                <a:latin typeface="+mn-lt"/>
                <a:cs typeface="Arial"/>
              </a:rPr>
              <a:t> </a:t>
            </a:r>
            <a:r>
              <a:rPr lang="en-US" sz="1050" err="1">
                <a:solidFill>
                  <a:srgbClr val="0D356E"/>
                </a:solidFill>
                <a:latin typeface="+mn-lt"/>
                <a:cs typeface="Arial"/>
              </a:rPr>
              <a:t>eu</a:t>
            </a:r>
            <a:r>
              <a:rPr lang="en-US" sz="1050">
                <a:solidFill>
                  <a:srgbClr val="0D356E"/>
                </a:solidFill>
                <a:latin typeface="+mn-lt"/>
                <a:cs typeface="Arial"/>
              </a:rPr>
              <a:t>,</a:t>
            </a:r>
            <a:r>
              <a:rPr lang="en-US" sz="1050" spc="6">
                <a:solidFill>
                  <a:srgbClr val="0D356E"/>
                </a:solidFill>
                <a:latin typeface="+mn-lt"/>
                <a:cs typeface="Arial"/>
              </a:rPr>
              <a:t> </a:t>
            </a:r>
            <a:r>
              <a:rPr lang="en-US" sz="1050" err="1">
                <a:solidFill>
                  <a:srgbClr val="0D356E"/>
                </a:solidFill>
                <a:latin typeface="+mn-lt"/>
                <a:cs typeface="Arial"/>
              </a:rPr>
              <a:t>mo</a:t>
            </a:r>
            <a:r>
              <a:rPr lang="en-US" sz="1050" spc="6" err="1">
                <a:solidFill>
                  <a:srgbClr val="0D356E"/>
                </a:solidFill>
                <a:latin typeface="+mn-lt"/>
                <a:cs typeface="Arial"/>
              </a:rPr>
              <a:t>lestie</a:t>
            </a:r>
            <a:r>
              <a:rPr lang="en-US" sz="1050" spc="6">
                <a:solidFill>
                  <a:srgbClr val="0D356E"/>
                </a:solidFill>
                <a:latin typeface="+mn-lt"/>
                <a:cs typeface="Arial"/>
              </a:rPr>
              <a:t> </a:t>
            </a:r>
            <a:r>
              <a:rPr lang="en-US" sz="1050" err="1">
                <a:solidFill>
                  <a:srgbClr val="0D356E"/>
                </a:solidFill>
                <a:latin typeface="+mn-lt"/>
                <a:cs typeface="Arial"/>
              </a:rPr>
              <a:t>quam</a:t>
            </a:r>
            <a:r>
              <a:rPr lang="en-US" sz="1050">
                <a:solidFill>
                  <a:srgbClr val="0D356E"/>
                </a:solidFill>
                <a:latin typeface="+mn-lt"/>
                <a:cs typeface="Arial"/>
              </a:rPr>
              <a:t>.</a:t>
            </a:r>
            <a:endParaRPr lang="en-US" sz="1050">
              <a:latin typeface="+mn-lt"/>
              <a:cs typeface="Arial"/>
            </a:endParaRPr>
          </a:p>
        </p:txBody>
      </p:sp>
    </p:spTree>
    <p:extLst>
      <p:ext uri="{BB962C8B-B14F-4D97-AF65-F5344CB8AC3E}">
        <p14:creationId xmlns:p14="http://schemas.microsoft.com/office/powerpoint/2010/main" val="1854597205"/>
      </p:ext>
    </p:extLst>
  </p:cSld>
  <p:clrMapOvr>
    <a:masterClrMapping/>
  </p:clrMapOvr>
  <p:extLst mod="1">
    <p:ext uri="{DCECCB84-F9BA-43D5-87BE-67443E8EF086}">
      <p15:sldGuideLst xmlns:p15="http://schemas.microsoft.com/office/powerpoint/2012/main">
        <p15:guide id="1" pos="1656">
          <p15:clr>
            <a:srgbClr val="FBAE40"/>
          </p15:clr>
        </p15:guide>
        <p15:guide id="2" orient="horz" pos="1620">
          <p15:clr>
            <a:srgbClr val="FBAE40"/>
          </p15:clr>
        </p15:guide>
        <p15:guide id="3" orient="horz" pos="2969">
          <p15:clr>
            <a:srgbClr val="FBAE4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3_Content slide">
    <p:spTree>
      <p:nvGrpSpPr>
        <p:cNvPr id="1" name=""/>
        <p:cNvGrpSpPr/>
        <p:nvPr/>
      </p:nvGrpSpPr>
      <p:grpSpPr>
        <a:xfrm>
          <a:off x="0" y="0"/>
          <a:ext cx="0" cy="0"/>
          <a:chOff x="0" y="0"/>
          <a:chExt cx="0" cy="0"/>
        </a:xfrm>
      </p:grpSpPr>
      <p:sp>
        <p:nvSpPr>
          <p:cNvPr id="47" name="Title 1"/>
          <p:cNvSpPr>
            <a:spLocks noGrp="1"/>
          </p:cNvSpPr>
          <p:nvPr>
            <p:ph type="ctrTitle" hasCustomPrompt="1"/>
          </p:nvPr>
        </p:nvSpPr>
        <p:spPr>
          <a:xfrm>
            <a:off x="0" y="345079"/>
            <a:ext cx="3200400" cy="1212791"/>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Click to add title</a:t>
            </a:r>
            <a:br>
              <a:rPr lang="en-US"/>
            </a:br>
            <a:r>
              <a:rPr lang="en-US"/>
              <a:t>in two lines</a:t>
            </a:r>
          </a:p>
        </p:txBody>
      </p:sp>
      <p:sp>
        <p:nvSpPr>
          <p:cNvPr id="8" name="Footer Placeholder 4"/>
          <p:cNvSpPr txBox="1">
            <a:spLocks/>
          </p:cNvSpPr>
          <p:nvPr userDrawn="1"/>
        </p:nvSpPr>
        <p:spPr>
          <a:xfrm>
            <a:off x="7137104" y="6639317"/>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7"/>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7"/>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51"/>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3" name="Text Placeholder 2"/>
          <p:cNvSpPr>
            <a:spLocks noGrp="1"/>
          </p:cNvSpPr>
          <p:nvPr>
            <p:ph type="body" sz="quarter" idx="10" hasCustomPrompt="1"/>
          </p:nvPr>
        </p:nvSpPr>
        <p:spPr>
          <a:xfrm>
            <a:off x="203200" y="1727199"/>
            <a:ext cx="8681088" cy="338668"/>
          </a:xfrm>
        </p:spPr>
        <p:txBody>
          <a:bodyPr/>
          <a:lstStyle>
            <a:lvl1pPr marL="0" indent="0" algn="l" defTabSz="1828800" rtl="0" eaLnBrk="1" latinLnBrk="0" hangingPunct="1">
              <a:lnSpc>
                <a:spcPct val="90000"/>
              </a:lnSpc>
              <a:spcBef>
                <a:spcPts val="2000"/>
              </a:spcBef>
              <a:buFont typeface="Arial" panose="020B0604020202020204" pitchFamily="34" charset="0"/>
              <a:buNone/>
              <a:defRPr lang="en-US" sz="14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Heading</a:t>
            </a:r>
          </a:p>
        </p:txBody>
      </p:sp>
      <p:sp>
        <p:nvSpPr>
          <p:cNvPr id="15" name="Text Placeholder 2"/>
          <p:cNvSpPr>
            <a:spLocks noGrp="1"/>
          </p:cNvSpPr>
          <p:nvPr>
            <p:ph type="body" sz="quarter" idx="11" hasCustomPrompt="1"/>
          </p:nvPr>
        </p:nvSpPr>
        <p:spPr>
          <a:xfrm>
            <a:off x="203200" y="2232779"/>
            <a:ext cx="8681088" cy="4113468"/>
          </a:xfrm>
        </p:spPr>
        <p:txBody>
          <a:bodyPr/>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err="1"/>
              <a:t>Aenean</a:t>
            </a:r>
            <a:r>
              <a:rPr lang="en-US"/>
              <a:t> </a:t>
            </a:r>
            <a:r>
              <a:rPr lang="en-US" err="1"/>
              <a:t>lacus</a:t>
            </a:r>
            <a:r>
              <a:rPr lang="en-US"/>
              <a:t> </a:t>
            </a:r>
            <a:r>
              <a:rPr lang="en-US" err="1"/>
              <a:t>arcu</a:t>
            </a:r>
            <a:r>
              <a:rPr lang="en-US"/>
              <a: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a:p>
            <a:pPr lvl="0"/>
            <a:r>
              <a:rPr lang="en-US" err="1"/>
              <a:t>Pellentesque</a:t>
            </a:r>
            <a:r>
              <a:rPr lang="en-US"/>
              <a:t> </a:t>
            </a:r>
            <a:r>
              <a:rPr lang="en-US" err="1"/>
              <a:t>sodales</a:t>
            </a:r>
            <a:r>
              <a:rPr lang="en-US"/>
              <a:t> </a:t>
            </a:r>
            <a:r>
              <a:rPr lang="en-US" err="1"/>
              <a:t>purus</a:t>
            </a:r>
            <a:r>
              <a:rPr lang="en-US"/>
              <a:t> et dui convallis, </a:t>
            </a:r>
            <a:r>
              <a:rPr lang="en-US" err="1"/>
              <a:t>sed</a:t>
            </a:r>
            <a:r>
              <a:rPr lang="en-US"/>
              <a:t> </a:t>
            </a:r>
            <a:r>
              <a:rPr lang="en-US" err="1"/>
              <a:t>facilisis</a:t>
            </a:r>
            <a:r>
              <a:rPr lang="en-US"/>
              <a:t> lorem </a:t>
            </a:r>
            <a:r>
              <a:rPr lang="en-US" err="1"/>
              <a:t>volutpat</a:t>
            </a:r>
            <a:r>
              <a:rPr lang="en-US"/>
              <a:t>. Integer non </a:t>
            </a:r>
            <a:r>
              <a:rPr lang="en-US" err="1"/>
              <a:t>elit</a:t>
            </a:r>
            <a:r>
              <a:rPr lang="en-US"/>
              <a:t> </a:t>
            </a:r>
            <a:r>
              <a:rPr lang="en-US" err="1"/>
              <a:t>lacinia</a:t>
            </a:r>
            <a:r>
              <a:rPr lang="en-US"/>
              <a:t> </a:t>
            </a:r>
            <a:r>
              <a:rPr lang="en-US" err="1"/>
              <a:t>diam</a:t>
            </a:r>
            <a:r>
              <a:rPr lang="en-US"/>
              <a:t> </a:t>
            </a:r>
            <a:r>
              <a:rPr lang="en-US" err="1"/>
              <a:t>venenatis</a:t>
            </a:r>
            <a:r>
              <a:rPr lang="en-US"/>
              <a:t> </a:t>
            </a:r>
            <a:r>
              <a:rPr lang="en-US" err="1"/>
              <a:t>consequat</a:t>
            </a:r>
            <a:r>
              <a:rPr lang="en-US"/>
              <a:t>. </a:t>
            </a:r>
          </a:p>
          <a:p>
            <a:pPr lvl="0"/>
            <a:r>
              <a:rPr lang="en-US" err="1"/>
              <a:t>Donec</a:t>
            </a:r>
            <a:r>
              <a:rPr lang="en-US"/>
              <a:t> maximus pharetra </a:t>
            </a:r>
            <a:r>
              <a:rPr lang="en-US" err="1"/>
              <a:t>sapien</a:t>
            </a:r>
            <a:r>
              <a:rPr lang="en-US"/>
              <a:t> sit </a:t>
            </a:r>
            <a:r>
              <a:rPr lang="en-US" err="1"/>
              <a:t>amet</a:t>
            </a:r>
            <a:r>
              <a:rPr lang="en-US"/>
              <a:t> </a:t>
            </a:r>
            <a:r>
              <a:rPr lang="en-US" err="1"/>
              <a:t>rhoncus</a:t>
            </a:r>
            <a:r>
              <a:rPr lang="en-US"/>
              <a:t>. </a:t>
            </a:r>
            <a:r>
              <a:rPr lang="en-US" err="1"/>
              <a:t>Vestibulum</a:t>
            </a:r>
            <a:r>
              <a:rPr lang="en-US"/>
              <a:t> </a:t>
            </a:r>
            <a:r>
              <a:rPr lang="en-US" err="1"/>
              <a:t>consequat</a:t>
            </a:r>
            <a:r>
              <a:rPr lang="en-US"/>
              <a:t> ligula </a:t>
            </a:r>
            <a:r>
              <a:rPr lang="en-US" err="1"/>
              <a:t>nunc</a:t>
            </a:r>
            <a:r>
              <a:rPr lang="en-US"/>
              <a:t>, ac </a:t>
            </a:r>
            <a:r>
              <a:rPr lang="en-US" err="1"/>
              <a:t>auctor</a:t>
            </a:r>
            <a:r>
              <a:rPr lang="en-US"/>
              <a:t> </a:t>
            </a:r>
            <a:r>
              <a:rPr lang="en-US" err="1"/>
              <a:t>massa</a:t>
            </a:r>
            <a:r>
              <a:rPr lang="en-US"/>
              <a:t> </a:t>
            </a:r>
            <a:r>
              <a:rPr lang="en-US" err="1"/>
              <a:t>luctus</a:t>
            </a:r>
            <a:r>
              <a:rPr lang="en-US"/>
              <a:t> a. </a:t>
            </a:r>
            <a:r>
              <a:rPr lang="en-US" err="1"/>
              <a:t>Suspendisse</a:t>
            </a:r>
            <a:r>
              <a:rPr lang="en-US"/>
              <a:t> ex mi, </a:t>
            </a:r>
            <a:r>
              <a:rPr lang="en-US" err="1"/>
              <a:t>imperdiet</a:t>
            </a:r>
            <a:r>
              <a:rPr lang="en-US"/>
              <a:t> et </a:t>
            </a:r>
            <a:r>
              <a:rPr lang="en-US" err="1"/>
              <a:t>risus</a:t>
            </a:r>
            <a:r>
              <a:rPr lang="en-US"/>
              <a:t> </a:t>
            </a:r>
            <a:r>
              <a:rPr lang="en-US" err="1"/>
              <a:t>tincidunt</a:t>
            </a:r>
            <a:r>
              <a:rPr lang="en-US"/>
              <a:t>, </a:t>
            </a:r>
            <a:r>
              <a:rPr lang="en-US" err="1"/>
              <a:t>varius</a:t>
            </a:r>
            <a:r>
              <a:rPr lang="en-US"/>
              <a:t> </a:t>
            </a:r>
            <a:r>
              <a:rPr lang="en-US" err="1"/>
              <a:t>viverra</a:t>
            </a:r>
            <a:r>
              <a:rPr lang="en-US"/>
              <a:t> lorem.</a:t>
            </a:r>
          </a:p>
          <a:p>
            <a:pPr lvl="0"/>
            <a:r>
              <a:rPr lang="en-US"/>
              <a:t>Description text in Dark Grey and 24pt size. </a:t>
            </a:r>
            <a:r>
              <a:rPr lang="en-US" err="1"/>
              <a:t>Aenean</a:t>
            </a:r>
            <a:r>
              <a:rPr lang="en-US"/>
              <a:t> </a:t>
            </a:r>
            <a:r>
              <a:rPr lang="en-US" err="1"/>
              <a:t>lacus</a:t>
            </a:r>
            <a:r>
              <a:rPr lang="en-US"/>
              <a:t> </a:t>
            </a:r>
            <a:r>
              <a:rPr lang="en-US" err="1"/>
              <a:t>arcu</a:t>
            </a:r>
            <a:r>
              <a:rPr lang="en-US"/>
              <a: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a:p>
            <a:pPr lvl="0"/>
            <a:r>
              <a:rPr lang="en-US" err="1"/>
              <a:t>Pellentesque</a:t>
            </a:r>
            <a:r>
              <a:rPr lang="en-US"/>
              <a:t> </a:t>
            </a:r>
            <a:r>
              <a:rPr lang="en-US" err="1"/>
              <a:t>sodales</a:t>
            </a:r>
            <a:r>
              <a:rPr lang="en-US"/>
              <a:t> </a:t>
            </a:r>
            <a:r>
              <a:rPr lang="en-US" err="1"/>
              <a:t>purus</a:t>
            </a:r>
            <a:r>
              <a:rPr lang="en-US"/>
              <a:t> et dui convallis, </a:t>
            </a:r>
            <a:r>
              <a:rPr lang="en-US" err="1"/>
              <a:t>sed</a:t>
            </a:r>
            <a:r>
              <a:rPr lang="en-US"/>
              <a:t> </a:t>
            </a:r>
            <a:r>
              <a:rPr lang="en-US" err="1"/>
              <a:t>facilisis</a:t>
            </a:r>
            <a:r>
              <a:rPr lang="en-US"/>
              <a:t> lorem </a:t>
            </a:r>
            <a:r>
              <a:rPr lang="en-US" err="1"/>
              <a:t>volutpat</a:t>
            </a:r>
            <a:r>
              <a:rPr lang="en-US"/>
              <a:t>. Integer non </a:t>
            </a:r>
            <a:r>
              <a:rPr lang="en-US" err="1"/>
              <a:t>elit</a:t>
            </a:r>
            <a:r>
              <a:rPr lang="en-US"/>
              <a:t> </a:t>
            </a:r>
            <a:r>
              <a:rPr lang="en-US" err="1"/>
              <a:t>lacinia</a:t>
            </a:r>
            <a:r>
              <a:rPr lang="en-US"/>
              <a:t> </a:t>
            </a:r>
            <a:r>
              <a:rPr lang="en-US" err="1"/>
              <a:t>diam</a:t>
            </a:r>
            <a:r>
              <a:rPr lang="en-US"/>
              <a:t> </a:t>
            </a:r>
            <a:r>
              <a:rPr lang="en-US" err="1"/>
              <a:t>venenatis</a:t>
            </a:r>
            <a:r>
              <a:rPr lang="en-US"/>
              <a:t> </a:t>
            </a:r>
            <a:r>
              <a:rPr lang="en-US" err="1"/>
              <a:t>consequat</a:t>
            </a:r>
            <a:r>
              <a:rPr lang="en-US"/>
              <a:t>. </a:t>
            </a:r>
          </a:p>
          <a:p>
            <a:pPr lvl="0"/>
            <a:r>
              <a:rPr lang="en-US" err="1"/>
              <a:t>Donec</a:t>
            </a:r>
            <a:r>
              <a:rPr lang="en-US"/>
              <a:t> maximus pharetra </a:t>
            </a:r>
            <a:r>
              <a:rPr lang="en-US" err="1"/>
              <a:t>sapien</a:t>
            </a:r>
            <a:r>
              <a:rPr lang="en-US"/>
              <a:t> sit </a:t>
            </a:r>
            <a:r>
              <a:rPr lang="en-US" err="1"/>
              <a:t>amet</a:t>
            </a:r>
            <a:r>
              <a:rPr lang="en-US"/>
              <a:t> </a:t>
            </a:r>
            <a:r>
              <a:rPr lang="en-US" err="1"/>
              <a:t>rhoncus</a:t>
            </a:r>
            <a:r>
              <a:rPr lang="en-US"/>
              <a:t>. </a:t>
            </a:r>
            <a:r>
              <a:rPr lang="en-US" err="1"/>
              <a:t>Vestibulum</a:t>
            </a:r>
            <a:r>
              <a:rPr lang="en-US"/>
              <a:t> </a:t>
            </a:r>
            <a:r>
              <a:rPr lang="en-US" err="1"/>
              <a:t>consequat</a:t>
            </a:r>
            <a:r>
              <a:rPr lang="en-US"/>
              <a:t> ligula </a:t>
            </a:r>
            <a:r>
              <a:rPr lang="en-US" err="1"/>
              <a:t>nunc</a:t>
            </a:r>
            <a:r>
              <a:rPr lang="en-US"/>
              <a:t>, ac </a:t>
            </a:r>
            <a:r>
              <a:rPr lang="en-US" err="1"/>
              <a:t>auctor</a:t>
            </a:r>
            <a:r>
              <a:rPr lang="en-US"/>
              <a:t> </a:t>
            </a:r>
            <a:r>
              <a:rPr lang="en-US" err="1"/>
              <a:t>massa</a:t>
            </a:r>
            <a:r>
              <a:rPr lang="en-US"/>
              <a:t> </a:t>
            </a:r>
            <a:r>
              <a:rPr lang="en-US" err="1"/>
              <a:t>luctus</a:t>
            </a:r>
            <a:r>
              <a:rPr lang="en-US"/>
              <a:t> a. </a:t>
            </a:r>
            <a:r>
              <a:rPr lang="en-US" err="1"/>
              <a:t>Suspendisse</a:t>
            </a:r>
            <a:r>
              <a:rPr lang="en-US"/>
              <a:t> ex mi, </a:t>
            </a:r>
            <a:r>
              <a:rPr lang="en-US" err="1"/>
              <a:t>imperdiet</a:t>
            </a:r>
            <a:r>
              <a:rPr lang="en-US"/>
              <a:t> et </a:t>
            </a:r>
            <a:r>
              <a:rPr lang="en-US" err="1"/>
              <a:t>risus</a:t>
            </a:r>
            <a:r>
              <a:rPr lang="en-US"/>
              <a:t> </a:t>
            </a:r>
            <a:r>
              <a:rPr lang="en-US" err="1"/>
              <a:t>tincidunt</a:t>
            </a:r>
            <a:r>
              <a:rPr lang="en-US"/>
              <a:t>, </a:t>
            </a:r>
            <a:r>
              <a:rPr lang="en-US" err="1"/>
              <a:t>varius</a:t>
            </a:r>
            <a:r>
              <a:rPr lang="en-US"/>
              <a:t> </a:t>
            </a:r>
            <a:r>
              <a:rPr lang="en-US" err="1"/>
              <a:t>viverra</a:t>
            </a:r>
            <a:r>
              <a:rPr lang="en-US"/>
              <a:t> lorem.</a:t>
            </a:r>
          </a:p>
          <a:p>
            <a:pPr lvl="0"/>
            <a:r>
              <a:rPr lang="en-US" err="1"/>
              <a:t>Aenean</a:t>
            </a:r>
            <a:r>
              <a:rPr lang="en-US"/>
              <a:t> </a:t>
            </a:r>
            <a:r>
              <a:rPr lang="en-US" err="1"/>
              <a:t>lacus</a:t>
            </a:r>
            <a:r>
              <a:rPr lang="en-US"/>
              <a:t> </a:t>
            </a:r>
            <a:r>
              <a:rPr lang="en-US" err="1"/>
              <a:t>arcu</a:t>
            </a:r>
            <a:r>
              <a:rPr lang="en-US"/>
              <a: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a:p>
            <a:pPr lvl="0"/>
            <a:r>
              <a:rPr lang="en-US" err="1"/>
              <a:t>Pellentesque</a:t>
            </a:r>
            <a:r>
              <a:rPr lang="en-US"/>
              <a:t> </a:t>
            </a:r>
            <a:r>
              <a:rPr lang="en-US" err="1"/>
              <a:t>sodales</a:t>
            </a:r>
            <a:r>
              <a:rPr lang="en-US"/>
              <a:t> </a:t>
            </a:r>
            <a:r>
              <a:rPr lang="en-US" err="1"/>
              <a:t>purus</a:t>
            </a:r>
            <a:r>
              <a:rPr lang="en-US"/>
              <a:t> et dui convallis, </a:t>
            </a:r>
            <a:r>
              <a:rPr lang="en-US" err="1"/>
              <a:t>sed</a:t>
            </a:r>
            <a:r>
              <a:rPr lang="en-US"/>
              <a:t> </a:t>
            </a:r>
            <a:r>
              <a:rPr lang="en-US" err="1"/>
              <a:t>facilisis</a:t>
            </a:r>
            <a:r>
              <a:rPr lang="en-US"/>
              <a:t> lorem </a:t>
            </a:r>
            <a:r>
              <a:rPr lang="en-US" err="1"/>
              <a:t>volutpat</a:t>
            </a:r>
            <a:r>
              <a:rPr lang="en-US"/>
              <a:t>. Integer non </a:t>
            </a:r>
            <a:r>
              <a:rPr lang="en-US" err="1"/>
              <a:t>elit</a:t>
            </a:r>
            <a:r>
              <a:rPr lang="en-US"/>
              <a:t> </a:t>
            </a:r>
            <a:r>
              <a:rPr lang="en-US" err="1"/>
              <a:t>lacinia</a:t>
            </a:r>
            <a:r>
              <a:rPr lang="en-US"/>
              <a:t> </a:t>
            </a:r>
            <a:r>
              <a:rPr lang="en-US" err="1"/>
              <a:t>diam</a:t>
            </a:r>
            <a:r>
              <a:rPr lang="en-US"/>
              <a:t> </a:t>
            </a:r>
            <a:r>
              <a:rPr lang="en-US" err="1"/>
              <a:t>venenatis</a:t>
            </a:r>
            <a:r>
              <a:rPr lang="en-US"/>
              <a:t> </a:t>
            </a:r>
            <a:r>
              <a:rPr lang="en-US" err="1"/>
              <a:t>consequat</a:t>
            </a:r>
            <a:r>
              <a:rPr lang="en-US"/>
              <a:t>. </a:t>
            </a:r>
          </a:p>
          <a:p>
            <a:pPr lvl="0"/>
            <a:r>
              <a:rPr lang="en-US" err="1"/>
              <a:t>Donec</a:t>
            </a:r>
            <a:r>
              <a:rPr lang="en-US"/>
              <a:t> maximus pharetra </a:t>
            </a:r>
            <a:r>
              <a:rPr lang="en-US" err="1"/>
              <a:t>sapien</a:t>
            </a:r>
            <a:r>
              <a:rPr lang="en-US"/>
              <a:t> sit </a:t>
            </a:r>
            <a:r>
              <a:rPr lang="en-US" err="1"/>
              <a:t>amet</a:t>
            </a:r>
            <a:r>
              <a:rPr lang="en-US"/>
              <a:t> </a:t>
            </a:r>
            <a:r>
              <a:rPr lang="en-US" err="1"/>
              <a:t>rhoncus</a:t>
            </a:r>
            <a:r>
              <a:rPr lang="en-US"/>
              <a:t>. </a:t>
            </a:r>
            <a:r>
              <a:rPr lang="en-US" err="1"/>
              <a:t>Vestibulum</a:t>
            </a:r>
            <a:r>
              <a:rPr lang="en-US"/>
              <a:t> </a:t>
            </a:r>
            <a:r>
              <a:rPr lang="en-US" err="1"/>
              <a:t>consequat</a:t>
            </a:r>
            <a:r>
              <a:rPr lang="en-US"/>
              <a:t> ligula </a:t>
            </a:r>
            <a:r>
              <a:rPr lang="en-US" err="1"/>
              <a:t>nunc</a:t>
            </a:r>
            <a:r>
              <a:rPr lang="en-US"/>
              <a:t>, ac </a:t>
            </a:r>
            <a:r>
              <a:rPr lang="en-US" err="1"/>
              <a:t>auctor</a:t>
            </a:r>
            <a:r>
              <a:rPr lang="en-US"/>
              <a:t> </a:t>
            </a:r>
            <a:r>
              <a:rPr lang="en-US" err="1"/>
              <a:t>massa</a:t>
            </a:r>
            <a:r>
              <a:rPr lang="en-US"/>
              <a:t> </a:t>
            </a:r>
            <a:r>
              <a:rPr lang="en-US" err="1"/>
              <a:t>luctus</a:t>
            </a:r>
            <a:r>
              <a:rPr lang="en-US"/>
              <a:t> a. </a:t>
            </a:r>
            <a:r>
              <a:rPr lang="en-US" err="1"/>
              <a:t>Suspendisse</a:t>
            </a:r>
            <a:r>
              <a:rPr lang="en-US"/>
              <a:t> ex mi, </a:t>
            </a:r>
            <a:r>
              <a:rPr lang="en-US" err="1"/>
              <a:t>imperdiet</a:t>
            </a:r>
            <a:r>
              <a:rPr lang="en-US"/>
              <a:t> et </a:t>
            </a:r>
            <a:r>
              <a:rPr lang="en-US" err="1"/>
              <a:t>risus</a:t>
            </a:r>
            <a:r>
              <a:rPr lang="en-US"/>
              <a:t> </a:t>
            </a:r>
            <a:r>
              <a:rPr lang="en-US" err="1"/>
              <a:t>tincidunt</a:t>
            </a:r>
            <a:r>
              <a:rPr lang="en-US"/>
              <a:t>, </a:t>
            </a:r>
            <a:r>
              <a:rPr lang="en-US" err="1"/>
              <a:t>varius</a:t>
            </a:r>
            <a:r>
              <a:rPr lang="en-US"/>
              <a:t> </a:t>
            </a:r>
            <a:r>
              <a:rPr lang="en-US" err="1"/>
              <a:t>viverra</a:t>
            </a:r>
            <a:r>
              <a:rPr lang="en-US"/>
              <a:t> lorem.</a:t>
            </a:r>
          </a:p>
          <a:p>
            <a:pPr lvl="0"/>
            <a:endParaRPr lang="en-US"/>
          </a:p>
        </p:txBody>
      </p:sp>
      <p:sp>
        <p:nvSpPr>
          <p:cNvPr id="16" name="Text Placeholder 2"/>
          <p:cNvSpPr>
            <a:spLocks noGrp="1"/>
          </p:cNvSpPr>
          <p:nvPr>
            <p:ph type="body" sz="quarter" idx="12" hasCustomPrompt="1"/>
          </p:nvPr>
        </p:nvSpPr>
        <p:spPr>
          <a:xfrm>
            <a:off x="203205"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cxnSp>
        <p:nvCxnSpPr>
          <p:cNvPr id="18"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9" name="Shape 257"/>
          <p:cNvSpPr txBox="1">
            <a:spLocks/>
          </p:cNvSpPr>
          <p:nvPr userDrawn="1"/>
        </p:nvSpPr>
        <p:spPr>
          <a:xfrm>
            <a:off x="8884293" y="6583847"/>
            <a:ext cx="197169" cy="259900"/>
          </a:xfrm>
          <a:prstGeom prst="rect">
            <a:avLst/>
          </a:prstGeom>
          <a:noFill/>
          <a:extLst>
            <a:ext uri="{C572A759-6A51-4108-AA02-DFA0A04FC94B}">
              <ma14:wrappingTextBoxFlag xmlns:ma14="http://schemas.microsoft.com/office/mac/drawingml/2011/main" xmlns=""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Tree>
    <p:extLst>
      <p:ext uri="{BB962C8B-B14F-4D97-AF65-F5344CB8AC3E}">
        <p14:creationId xmlns:p14="http://schemas.microsoft.com/office/powerpoint/2010/main" val="4179525192"/>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4_Content slide ">
    <p:bg>
      <p:bgPr>
        <a:solidFill>
          <a:schemeClr val="bg1"/>
        </a:solidFill>
        <a:effectLst/>
      </p:bgPr>
    </p:bg>
    <p:spTree>
      <p:nvGrpSpPr>
        <p:cNvPr id="1" name=""/>
        <p:cNvGrpSpPr/>
        <p:nvPr/>
      </p:nvGrpSpPr>
      <p:grpSpPr>
        <a:xfrm>
          <a:off x="0" y="0"/>
          <a:ext cx="0" cy="0"/>
          <a:chOff x="0" y="0"/>
          <a:chExt cx="0" cy="0"/>
        </a:xfrm>
      </p:grpSpPr>
      <p:sp>
        <p:nvSpPr>
          <p:cNvPr id="47" name="Title 1"/>
          <p:cNvSpPr>
            <a:spLocks noGrp="1"/>
          </p:cNvSpPr>
          <p:nvPr>
            <p:ph type="ctrTitle" hasCustomPrompt="1"/>
          </p:nvPr>
        </p:nvSpPr>
        <p:spPr>
          <a:xfrm>
            <a:off x="0" y="345079"/>
            <a:ext cx="3200400" cy="1212791"/>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Click to add title</a:t>
            </a:r>
            <a:br>
              <a:rPr lang="en-US"/>
            </a:br>
            <a:r>
              <a:rPr lang="en-US"/>
              <a:t>in two lines</a:t>
            </a:r>
          </a:p>
        </p:txBody>
      </p:sp>
      <p:sp>
        <p:nvSpPr>
          <p:cNvPr id="8" name="Footer Placeholder 4"/>
          <p:cNvSpPr txBox="1">
            <a:spLocks/>
          </p:cNvSpPr>
          <p:nvPr userDrawn="1"/>
        </p:nvSpPr>
        <p:spPr>
          <a:xfrm>
            <a:off x="7137104" y="6639317"/>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7"/>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7"/>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51"/>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16" name="Text Placeholder 2"/>
          <p:cNvSpPr>
            <a:spLocks noGrp="1"/>
          </p:cNvSpPr>
          <p:nvPr>
            <p:ph type="body" sz="quarter" idx="12" hasCustomPrompt="1"/>
          </p:nvPr>
        </p:nvSpPr>
        <p:spPr>
          <a:xfrm>
            <a:off x="203205"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cxnSp>
        <p:nvCxnSpPr>
          <p:cNvPr id="17"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8" name="Shape 257"/>
          <p:cNvSpPr txBox="1">
            <a:spLocks/>
          </p:cNvSpPr>
          <p:nvPr userDrawn="1"/>
        </p:nvSpPr>
        <p:spPr>
          <a:xfrm>
            <a:off x="8884293" y="6583847"/>
            <a:ext cx="197169" cy="259900"/>
          </a:xfrm>
          <a:prstGeom prst="rect">
            <a:avLst/>
          </a:prstGeom>
          <a:noFill/>
          <a:extLst>
            <a:ext uri="{C572A759-6A51-4108-AA02-DFA0A04FC94B}">
              <ma14:wrappingTextBoxFlag xmlns:ma14="http://schemas.microsoft.com/office/mac/drawingml/2011/main" xmlns=""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Tree>
    <p:extLst>
      <p:ext uri="{BB962C8B-B14F-4D97-AF65-F5344CB8AC3E}">
        <p14:creationId xmlns:p14="http://schemas.microsoft.com/office/powerpoint/2010/main" val="398801897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2_Content with Circular colored image">
    <p:spTree>
      <p:nvGrpSpPr>
        <p:cNvPr id="1" name=""/>
        <p:cNvGrpSpPr/>
        <p:nvPr/>
      </p:nvGrpSpPr>
      <p:grpSpPr>
        <a:xfrm>
          <a:off x="0" y="0"/>
          <a:ext cx="0" cy="0"/>
          <a:chOff x="0" y="0"/>
          <a:chExt cx="0" cy="0"/>
        </a:xfrm>
      </p:grpSpPr>
      <p:sp>
        <p:nvSpPr>
          <p:cNvPr id="27" name="Oval 26"/>
          <p:cNvSpPr/>
          <p:nvPr userDrawn="1"/>
        </p:nvSpPr>
        <p:spPr>
          <a:xfrm>
            <a:off x="3886688" y="3497599"/>
            <a:ext cx="2231136" cy="2974848"/>
          </a:xfrm>
          <a:prstGeom prst="ellipse">
            <a:avLst/>
          </a:prstGeom>
          <a:solidFill>
            <a:schemeClr val="accent4">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a:solidFill>
                <a:srgbClr val="FFFFFF"/>
              </a:solidFill>
            </a:endParaRPr>
          </a:p>
        </p:txBody>
      </p:sp>
      <p:sp>
        <p:nvSpPr>
          <p:cNvPr id="47" name="Title 1"/>
          <p:cNvSpPr>
            <a:spLocks noGrp="1"/>
          </p:cNvSpPr>
          <p:nvPr userDrawn="1">
            <p:ph type="ctrTitle" hasCustomPrompt="1"/>
          </p:nvPr>
        </p:nvSpPr>
        <p:spPr>
          <a:xfrm>
            <a:off x="0" y="345079"/>
            <a:ext cx="3200400" cy="1212791"/>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Click to add title</a:t>
            </a:r>
            <a:br>
              <a:rPr lang="en-US"/>
            </a:br>
            <a:r>
              <a:rPr lang="en-US"/>
              <a:t>in two lines</a:t>
            </a:r>
          </a:p>
        </p:txBody>
      </p:sp>
      <p:sp>
        <p:nvSpPr>
          <p:cNvPr id="8" name="Footer Placeholder 4"/>
          <p:cNvSpPr txBox="1">
            <a:spLocks/>
          </p:cNvSpPr>
          <p:nvPr userDrawn="1"/>
        </p:nvSpPr>
        <p:spPr>
          <a:xfrm>
            <a:off x="7137104" y="6639317"/>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7"/>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7"/>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51"/>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3" name="Text Placeholder 2"/>
          <p:cNvSpPr>
            <a:spLocks noGrp="1"/>
          </p:cNvSpPr>
          <p:nvPr userDrawn="1">
            <p:ph type="body" sz="quarter" idx="10" hasCustomPrompt="1"/>
          </p:nvPr>
        </p:nvSpPr>
        <p:spPr>
          <a:xfrm>
            <a:off x="203200" y="1727199"/>
            <a:ext cx="2260600" cy="338668"/>
          </a:xfrm>
        </p:spPr>
        <p:txBody>
          <a:bodyPr/>
          <a:lstStyle>
            <a:lvl1pPr marL="0" indent="0" algn="l" defTabSz="1828800" rtl="0" eaLnBrk="1" latinLnBrk="0" hangingPunct="1">
              <a:lnSpc>
                <a:spcPct val="90000"/>
              </a:lnSpc>
              <a:spcBef>
                <a:spcPts val="2000"/>
              </a:spcBef>
              <a:buFont typeface="Arial" panose="020B0604020202020204" pitchFamily="34" charset="0"/>
              <a:buNone/>
              <a:defRPr lang="en-US" sz="14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Heading</a:t>
            </a:r>
          </a:p>
        </p:txBody>
      </p:sp>
      <p:sp>
        <p:nvSpPr>
          <p:cNvPr id="15" name="Text Placeholder 2"/>
          <p:cNvSpPr>
            <a:spLocks noGrp="1"/>
          </p:cNvSpPr>
          <p:nvPr userDrawn="1">
            <p:ph type="body" sz="quarter" idx="11" hasCustomPrompt="1"/>
          </p:nvPr>
        </p:nvSpPr>
        <p:spPr>
          <a:xfrm>
            <a:off x="203200" y="2232779"/>
            <a:ext cx="2260600" cy="4113468"/>
          </a:xfrm>
        </p:spPr>
        <p:txBody>
          <a:bodyPr/>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Body copy in 30pt.Tempus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a:p>
            <a:pPr lvl="0"/>
            <a:r>
              <a:rPr lang="en-US" err="1"/>
              <a:t>Pellentesque</a:t>
            </a:r>
            <a:r>
              <a:rPr lang="en-US"/>
              <a:t> </a:t>
            </a:r>
            <a:r>
              <a:rPr lang="en-US" err="1"/>
              <a:t>sodales</a:t>
            </a:r>
            <a:r>
              <a:rPr lang="en-US"/>
              <a:t> </a:t>
            </a:r>
            <a:r>
              <a:rPr lang="en-US" err="1"/>
              <a:t>purus</a:t>
            </a:r>
            <a:r>
              <a:rPr lang="en-US"/>
              <a:t> et dui convallis, </a:t>
            </a:r>
            <a:r>
              <a:rPr lang="en-US" err="1"/>
              <a:t>sed</a:t>
            </a:r>
            <a:r>
              <a:rPr lang="en-US"/>
              <a:t> </a:t>
            </a:r>
            <a:r>
              <a:rPr lang="en-US" err="1"/>
              <a:t>facilisis</a:t>
            </a:r>
            <a:r>
              <a:rPr lang="en-US"/>
              <a:t> lorem </a:t>
            </a:r>
            <a:r>
              <a:rPr lang="en-US" err="1"/>
              <a:t>volutpat</a:t>
            </a:r>
            <a:r>
              <a:rPr lang="en-US"/>
              <a:t>. Integer non </a:t>
            </a:r>
            <a:r>
              <a:rPr lang="en-US" err="1"/>
              <a:t>elit</a:t>
            </a:r>
            <a:r>
              <a:rPr lang="en-US"/>
              <a:t> </a:t>
            </a:r>
            <a:r>
              <a:rPr lang="en-US" err="1"/>
              <a:t>lacinia</a:t>
            </a:r>
            <a:r>
              <a:rPr lang="en-US"/>
              <a:t> </a:t>
            </a:r>
            <a:r>
              <a:rPr lang="en-US" err="1"/>
              <a:t>diam</a:t>
            </a:r>
            <a:r>
              <a:rPr lang="en-US"/>
              <a:t> </a:t>
            </a:r>
            <a:r>
              <a:rPr lang="en-US" err="1"/>
              <a:t>venenatis</a:t>
            </a:r>
            <a:r>
              <a:rPr lang="en-US"/>
              <a:t> </a:t>
            </a:r>
            <a:r>
              <a:rPr lang="en-US" err="1"/>
              <a:t>consequat</a:t>
            </a:r>
            <a:r>
              <a:rPr lang="en-US"/>
              <a:t>.</a:t>
            </a:r>
          </a:p>
          <a:p>
            <a:pPr lvl="0"/>
            <a:endParaRPr lang="en-US"/>
          </a:p>
        </p:txBody>
      </p:sp>
      <p:sp>
        <p:nvSpPr>
          <p:cNvPr id="16" name="Text Placeholder 2"/>
          <p:cNvSpPr>
            <a:spLocks noGrp="1"/>
          </p:cNvSpPr>
          <p:nvPr userDrawn="1">
            <p:ph type="body" sz="quarter" idx="12" hasCustomPrompt="1"/>
          </p:nvPr>
        </p:nvSpPr>
        <p:spPr>
          <a:xfrm>
            <a:off x="203205"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cxnSp>
        <p:nvCxnSpPr>
          <p:cNvPr id="17"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8" name="Shape 257"/>
          <p:cNvSpPr txBox="1">
            <a:spLocks/>
          </p:cNvSpPr>
          <p:nvPr userDrawn="1"/>
        </p:nvSpPr>
        <p:spPr>
          <a:xfrm>
            <a:off x="8884293" y="6583847"/>
            <a:ext cx="197169" cy="259900"/>
          </a:xfrm>
          <a:prstGeom prst="rect">
            <a:avLst/>
          </a:prstGeom>
          <a:noFill/>
          <a:extLst>
            <a:ext uri="{C572A759-6A51-4108-AA02-DFA0A04FC94B}">
              <ma14:wrappingTextBoxFlag xmlns:ma14="http://schemas.microsoft.com/office/mac/drawingml/2011/main" xmlns=""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
        <p:nvSpPr>
          <p:cNvPr id="14" name="Picture Placeholder 9"/>
          <p:cNvSpPr>
            <a:spLocks noGrp="1"/>
          </p:cNvSpPr>
          <p:nvPr>
            <p:ph type="pic" sz="quarter" idx="14" hasCustomPrompt="1"/>
          </p:nvPr>
        </p:nvSpPr>
        <p:spPr>
          <a:xfrm>
            <a:off x="4928633" y="778933"/>
            <a:ext cx="4064000" cy="5418667"/>
          </a:xfrm>
          <a:prstGeom prst="ellipse">
            <a:avLst/>
          </a:prstGeom>
        </p:spPr>
        <p:txBody>
          <a:bodyPr>
            <a:noAutofit/>
          </a:bodyPr>
          <a:lstStyle>
            <a:lvl1pPr marL="0" indent="0" algn="ctr">
              <a:buNone/>
              <a:defRPr sz="1600" baseline="0">
                <a:solidFill>
                  <a:schemeClr val="accent2"/>
                </a:solidFill>
                <a:latin typeface="+mn-lt"/>
              </a:defRPr>
            </a:lvl1pPr>
          </a:lstStyle>
          <a:p>
            <a:r>
              <a:rPr lang="en-US"/>
              <a:t>Click icon to add color picture</a:t>
            </a:r>
          </a:p>
        </p:txBody>
      </p:sp>
    </p:spTree>
    <p:extLst>
      <p:ext uri="{BB962C8B-B14F-4D97-AF65-F5344CB8AC3E}">
        <p14:creationId xmlns:p14="http://schemas.microsoft.com/office/powerpoint/2010/main" val="24072990"/>
      </p:ext>
    </p:extLst>
  </p:cSld>
  <p:clrMapOvr>
    <a:masterClrMapping/>
  </p:clrMapOvr>
  <p:extLst mod="1">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514353"/>
            <a:ext cx="2743200" cy="1162051"/>
          </a:xfrm>
        </p:spPr>
        <p:txBody>
          <a:bodyPr>
            <a:noAutofit/>
          </a:bodyPr>
          <a:lstStyle>
            <a:lvl1pPr algn="l" rtl="0">
              <a:spcBef>
                <a:spcPct val="0"/>
              </a:spcBef>
              <a:buNone/>
              <a:defRPr sz="2600" b="0">
                <a:ln>
                  <a:noFill/>
                </a:ln>
                <a:solidFill>
                  <a:schemeClr val="tx2"/>
                </a:solidFill>
                <a:effectLst/>
                <a:latin typeface="+mj-lt"/>
                <a:ea typeface="+mj-ea"/>
                <a:cs typeface="+mj-cs"/>
              </a:defRPr>
            </a:lvl1pPr>
          </a:lstStyle>
          <a:p>
            <a:r>
              <a:rPr lang="en-US" smtClean="0"/>
              <a:t>Click to edit Master title style</a:t>
            </a:r>
            <a:endParaRPr lang="en-US"/>
          </a:p>
        </p:txBody>
      </p:sp>
      <p:sp>
        <p:nvSpPr>
          <p:cNvPr id="3" name="Text Placeholder 2"/>
          <p:cNvSpPr>
            <a:spLocks noGrp="1"/>
          </p:cNvSpPr>
          <p:nvPr>
            <p:ph type="body" idx="2"/>
          </p:nvPr>
        </p:nvSpPr>
        <p:spPr>
          <a:xfrm>
            <a:off x="685800" y="1676400"/>
            <a:ext cx="27432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a:r>
              <a:rPr lang="en-US" smtClean="0"/>
              <a:t>Click to edit Master text styles</a:t>
            </a:r>
          </a:p>
        </p:txBody>
      </p:sp>
      <p:sp>
        <p:nvSpPr>
          <p:cNvPr id="4" name="Content Placeholder 3"/>
          <p:cNvSpPr>
            <a:spLocks noGrp="1"/>
          </p:cNvSpPr>
          <p:nvPr>
            <p:ph sz="half" idx="1"/>
          </p:nvPr>
        </p:nvSpPr>
        <p:spPr>
          <a:xfrm>
            <a:off x="3575051" y="1676400"/>
            <a:ext cx="5111750" cy="4572000"/>
          </a:xfrm>
        </p:spPr>
        <p:txBody>
          <a:bodyPr tIns="0"/>
          <a:lstStyle>
            <a:lvl1pPr>
              <a:defRPr sz="2800"/>
            </a:lvl1pPr>
            <a:lvl2pPr>
              <a:defRPr sz="2600"/>
            </a:lvl2pPr>
            <a:lvl3pPr>
              <a:defRPr sz="2400"/>
            </a:lvl3pPr>
            <a:lvl4pPr>
              <a:defRPr sz="2000"/>
            </a:lvl4pPr>
            <a:lvl5pPr>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9"/>
          <p:cNvSpPr>
            <a:spLocks noGrp="1"/>
          </p:cNvSpPr>
          <p:nvPr>
            <p:ph type="dt" sz="half" idx="10"/>
          </p:nvPr>
        </p:nvSpPr>
        <p:spPr/>
        <p:txBody>
          <a:bodyPr/>
          <a:lstStyle>
            <a:lvl1pPr>
              <a:defRPr/>
            </a:lvl1pPr>
          </a:lstStyle>
          <a:p>
            <a:pPr>
              <a:defRPr/>
            </a:pPr>
            <a:endParaRPr lang="en-US">
              <a:solidFill>
                <a:srgbClr val="04617B">
                  <a:shade val="90000"/>
                </a:srgbClr>
              </a:solidFill>
            </a:endParaRPr>
          </a:p>
        </p:txBody>
      </p:sp>
      <p:sp>
        <p:nvSpPr>
          <p:cNvPr id="6" name="Footer Placeholder 21"/>
          <p:cNvSpPr>
            <a:spLocks noGrp="1"/>
          </p:cNvSpPr>
          <p:nvPr>
            <p:ph type="ftr" sz="quarter" idx="11"/>
          </p:nvPr>
        </p:nvSpPr>
        <p:spPr/>
        <p:txBody>
          <a:bodyPr/>
          <a:lstStyle>
            <a:lvl1pPr>
              <a:defRPr/>
            </a:lvl1pPr>
          </a:lstStyle>
          <a:p>
            <a:pPr>
              <a:defRPr/>
            </a:pPr>
            <a:endParaRPr lang="en-US">
              <a:solidFill>
                <a:srgbClr val="04617B">
                  <a:shade val="90000"/>
                </a:srgbClr>
              </a:solidFill>
            </a:endParaRPr>
          </a:p>
        </p:txBody>
      </p:sp>
      <p:sp>
        <p:nvSpPr>
          <p:cNvPr id="7" name="Slide Number Placeholder 17"/>
          <p:cNvSpPr>
            <a:spLocks noGrp="1"/>
          </p:cNvSpPr>
          <p:nvPr>
            <p:ph type="sldNum" sz="quarter" idx="12"/>
          </p:nvPr>
        </p:nvSpPr>
        <p:spPr/>
        <p:txBody>
          <a:bodyPr/>
          <a:lstStyle>
            <a:lvl1pPr>
              <a:defRPr/>
            </a:lvl1pPr>
          </a:lstStyle>
          <a:p>
            <a:pPr>
              <a:defRPr/>
            </a:pPr>
            <a:fld id="{A2585558-E7E9-446A-8D1A-968FB7D14763}" type="slidenum">
              <a:rPr lang="en-US" altLang="id-ID"/>
              <a:pPr>
                <a:defRPr/>
              </a:pPr>
              <a:t>‹#›</a:t>
            </a:fld>
            <a:endParaRPr lang="en-US" altLang="id-ID"/>
          </a:p>
        </p:txBody>
      </p:sp>
    </p:spTree>
    <p:extLst>
      <p:ext uri="{BB962C8B-B14F-4D97-AF65-F5344CB8AC3E}">
        <p14:creationId xmlns:p14="http://schemas.microsoft.com/office/powerpoint/2010/main" val="809912576"/>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2_Content with Square B/W image">
    <p:spTree>
      <p:nvGrpSpPr>
        <p:cNvPr id="1" name=""/>
        <p:cNvGrpSpPr/>
        <p:nvPr/>
      </p:nvGrpSpPr>
      <p:grpSpPr>
        <a:xfrm>
          <a:off x="0" y="0"/>
          <a:ext cx="0" cy="0"/>
          <a:chOff x="0" y="0"/>
          <a:chExt cx="0" cy="0"/>
        </a:xfrm>
      </p:grpSpPr>
      <p:sp>
        <p:nvSpPr>
          <p:cNvPr id="14" name="Picture Placeholder 9"/>
          <p:cNvSpPr>
            <a:spLocks noGrp="1"/>
          </p:cNvSpPr>
          <p:nvPr>
            <p:ph type="pic" sz="quarter" idx="14" hasCustomPrompt="1"/>
          </p:nvPr>
        </p:nvSpPr>
        <p:spPr>
          <a:xfrm>
            <a:off x="3492565" y="1"/>
            <a:ext cx="5638800" cy="5875867"/>
          </a:xfrm>
          <a:prstGeom prst="rect">
            <a:avLst/>
          </a:prstGeom>
        </p:spPr>
        <p:txBody>
          <a:bodyPr>
            <a:noAutofit/>
          </a:bodyPr>
          <a:lstStyle>
            <a:lvl1pPr marL="0" indent="0" algn="ctr">
              <a:buNone/>
              <a:defRPr sz="1600" baseline="0">
                <a:solidFill>
                  <a:schemeClr val="accent2"/>
                </a:solidFill>
                <a:latin typeface="+mn-lt"/>
              </a:defRPr>
            </a:lvl1pPr>
          </a:lstStyle>
          <a:p>
            <a:r>
              <a:rPr lang="en-US"/>
              <a:t>Click icon to add black &amp; white image</a:t>
            </a:r>
          </a:p>
        </p:txBody>
      </p:sp>
      <p:sp>
        <p:nvSpPr>
          <p:cNvPr id="47" name="Title 1"/>
          <p:cNvSpPr>
            <a:spLocks noGrp="1"/>
          </p:cNvSpPr>
          <p:nvPr userDrawn="1">
            <p:ph type="ctrTitle" hasCustomPrompt="1"/>
          </p:nvPr>
        </p:nvSpPr>
        <p:spPr>
          <a:xfrm>
            <a:off x="0" y="345079"/>
            <a:ext cx="3200400" cy="1212791"/>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Click to add title</a:t>
            </a:r>
            <a:br>
              <a:rPr lang="en-US"/>
            </a:br>
            <a:r>
              <a:rPr lang="en-US"/>
              <a:t>in two lines</a:t>
            </a:r>
          </a:p>
        </p:txBody>
      </p:sp>
      <p:sp>
        <p:nvSpPr>
          <p:cNvPr id="8" name="Footer Placeholder 4"/>
          <p:cNvSpPr txBox="1">
            <a:spLocks/>
          </p:cNvSpPr>
          <p:nvPr userDrawn="1"/>
        </p:nvSpPr>
        <p:spPr>
          <a:xfrm>
            <a:off x="7137104" y="6639317"/>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7"/>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7"/>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51"/>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3" name="Text Placeholder 2"/>
          <p:cNvSpPr>
            <a:spLocks noGrp="1"/>
          </p:cNvSpPr>
          <p:nvPr userDrawn="1">
            <p:ph type="body" sz="quarter" idx="10" hasCustomPrompt="1"/>
          </p:nvPr>
        </p:nvSpPr>
        <p:spPr>
          <a:xfrm>
            <a:off x="203200" y="1727199"/>
            <a:ext cx="2260600" cy="338668"/>
          </a:xfrm>
        </p:spPr>
        <p:txBody>
          <a:bodyPr/>
          <a:lstStyle>
            <a:lvl1pPr marL="0" indent="0" algn="l" defTabSz="1828800" rtl="0" eaLnBrk="1" latinLnBrk="0" hangingPunct="1">
              <a:lnSpc>
                <a:spcPct val="90000"/>
              </a:lnSpc>
              <a:spcBef>
                <a:spcPts val="2000"/>
              </a:spcBef>
              <a:buFont typeface="Arial" panose="020B0604020202020204" pitchFamily="34" charset="0"/>
              <a:buNone/>
              <a:defRPr lang="en-US" sz="14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Heading</a:t>
            </a:r>
          </a:p>
        </p:txBody>
      </p:sp>
      <p:sp>
        <p:nvSpPr>
          <p:cNvPr id="15" name="Text Placeholder 2"/>
          <p:cNvSpPr>
            <a:spLocks noGrp="1"/>
          </p:cNvSpPr>
          <p:nvPr userDrawn="1">
            <p:ph type="body" sz="quarter" idx="11" hasCustomPrompt="1"/>
          </p:nvPr>
        </p:nvSpPr>
        <p:spPr>
          <a:xfrm>
            <a:off x="203200" y="2232779"/>
            <a:ext cx="2260600" cy="4113468"/>
          </a:xfrm>
        </p:spPr>
        <p:txBody>
          <a:bodyPr/>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Body copy in 30pt.Tempus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a:p>
            <a:pPr lvl="0"/>
            <a:r>
              <a:rPr lang="en-US" err="1"/>
              <a:t>Pellentesque</a:t>
            </a:r>
            <a:r>
              <a:rPr lang="en-US"/>
              <a:t> </a:t>
            </a:r>
            <a:r>
              <a:rPr lang="en-US" err="1"/>
              <a:t>sodales</a:t>
            </a:r>
            <a:r>
              <a:rPr lang="en-US"/>
              <a:t> </a:t>
            </a:r>
            <a:r>
              <a:rPr lang="en-US" err="1"/>
              <a:t>purus</a:t>
            </a:r>
            <a:r>
              <a:rPr lang="en-US"/>
              <a:t> et dui convallis, </a:t>
            </a:r>
            <a:r>
              <a:rPr lang="en-US" err="1"/>
              <a:t>sed</a:t>
            </a:r>
            <a:r>
              <a:rPr lang="en-US"/>
              <a:t> </a:t>
            </a:r>
            <a:r>
              <a:rPr lang="en-US" err="1"/>
              <a:t>facilisis</a:t>
            </a:r>
            <a:r>
              <a:rPr lang="en-US"/>
              <a:t> lorem </a:t>
            </a:r>
            <a:r>
              <a:rPr lang="en-US" err="1"/>
              <a:t>volutpat</a:t>
            </a:r>
            <a:r>
              <a:rPr lang="en-US"/>
              <a:t>. Integer non </a:t>
            </a:r>
            <a:r>
              <a:rPr lang="en-US" err="1"/>
              <a:t>elit</a:t>
            </a:r>
            <a:r>
              <a:rPr lang="en-US"/>
              <a:t> </a:t>
            </a:r>
            <a:r>
              <a:rPr lang="en-US" err="1"/>
              <a:t>lacinia</a:t>
            </a:r>
            <a:r>
              <a:rPr lang="en-US"/>
              <a:t> </a:t>
            </a:r>
            <a:r>
              <a:rPr lang="en-US" err="1"/>
              <a:t>diam</a:t>
            </a:r>
            <a:r>
              <a:rPr lang="en-US"/>
              <a:t> </a:t>
            </a:r>
            <a:r>
              <a:rPr lang="en-US" err="1"/>
              <a:t>venenatis</a:t>
            </a:r>
            <a:r>
              <a:rPr lang="en-US"/>
              <a:t> </a:t>
            </a:r>
            <a:r>
              <a:rPr lang="en-US" err="1"/>
              <a:t>consequat</a:t>
            </a:r>
            <a:r>
              <a:rPr lang="en-US"/>
              <a:t>.</a:t>
            </a:r>
          </a:p>
          <a:p>
            <a:pPr lvl="0"/>
            <a:endParaRPr lang="en-US"/>
          </a:p>
        </p:txBody>
      </p:sp>
      <p:sp>
        <p:nvSpPr>
          <p:cNvPr id="16" name="Text Placeholder 2"/>
          <p:cNvSpPr>
            <a:spLocks noGrp="1"/>
          </p:cNvSpPr>
          <p:nvPr userDrawn="1">
            <p:ph type="body" sz="quarter" idx="12" hasCustomPrompt="1"/>
          </p:nvPr>
        </p:nvSpPr>
        <p:spPr>
          <a:xfrm>
            <a:off x="203205"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cxnSp>
        <p:nvCxnSpPr>
          <p:cNvPr id="17"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8" name="Shape 257"/>
          <p:cNvSpPr txBox="1">
            <a:spLocks/>
          </p:cNvSpPr>
          <p:nvPr userDrawn="1"/>
        </p:nvSpPr>
        <p:spPr>
          <a:xfrm>
            <a:off x="8884293" y="6583847"/>
            <a:ext cx="197169" cy="259900"/>
          </a:xfrm>
          <a:prstGeom prst="rect">
            <a:avLst/>
          </a:prstGeom>
          <a:noFill/>
          <a:extLst>
            <a:ext uri="{C572A759-6A51-4108-AA02-DFA0A04FC94B}">
              <ma14:wrappingTextBoxFlag xmlns:ma14="http://schemas.microsoft.com/office/mac/drawingml/2011/main" xmlns=""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Tree>
    <p:extLst>
      <p:ext uri="{BB962C8B-B14F-4D97-AF65-F5344CB8AC3E}">
        <p14:creationId xmlns:p14="http://schemas.microsoft.com/office/powerpoint/2010/main" val="3532188555"/>
      </p:ext>
    </p:extLst>
  </p:cSld>
  <p:clrMapOvr>
    <a:masterClrMapping/>
  </p:clrMapOvr>
  <p:extLst mod="1">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2_3 Column content with B/W background image ">
    <p:spTree>
      <p:nvGrpSpPr>
        <p:cNvPr id="1" name=""/>
        <p:cNvGrpSpPr/>
        <p:nvPr/>
      </p:nvGrpSpPr>
      <p:grpSpPr>
        <a:xfrm>
          <a:off x="0" y="0"/>
          <a:ext cx="0" cy="0"/>
          <a:chOff x="0" y="0"/>
          <a:chExt cx="0" cy="0"/>
        </a:xfrm>
      </p:grpSpPr>
      <p:sp>
        <p:nvSpPr>
          <p:cNvPr id="14" name="Picture Placeholder 9"/>
          <p:cNvSpPr>
            <a:spLocks noGrp="1"/>
          </p:cNvSpPr>
          <p:nvPr>
            <p:ph type="pic" sz="quarter" idx="16" hasCustomPrompt="1"/>
          </p:nvPr>
        </p:nvSpPr>
        <p:spPr>
          <a:xfrm>
            <a:off x="0" y="1"/>
            <a:ext cx="9131300" cy="6536267"/>
          </a:xfrm>
          <a:prstGeom prst="rect">
            <a:avLst/>
          </a:prstGeom>
        </p:spPr>
        <p:txBody>
          <a:bodyPr>
            <a:noAutofit/>
          </a:bodyPr>
          <a:lstStyle>
            <a:lvl1pPr marL="0" indent="0" algn="ctr">
              <a:buFontTx/>
              <a:buNone/>
              <a:defRPr sz="1600" baseline="0">
                <a:solidFill>
                  <a:schemeClr val="accent2"/>
                </a:solidFill>
                <a:latin typeface="+mn-lt"/>
              </a:defRPr>
            </a:lvl1pPr>
          </a:lstStyle>
          <a:p>
            <a:pPr marL="0" lvl="0" indent="0" algn="ctr">
              <a:buFontTx/>
              <a:buNone/>
            </a:pPr>
            <a:r>
              <a:rPr lang="en-US"/>
              <a:t>Click icon to add black &amp; white background image</a:t>
            </a:r>
          </a:p>
        </p:txBody>
      </p:sp>
      <p:sp>
        <p:nvSpPr>
          <p:cNvPr id="47" name="Title 1"/>
          <p:cNvSpPr>
            <a:spLocks noGrp="1"/>
          </p:cNvSpPr>
          <p:nvPr userDrawn="1">
            <p:ph type="ctrTitle" hasCustomPrompt="1"/>
          </p:nvPr>
        </p:nvSpPr>
        <p:spPr>
          <a:xfrm>
            <a:off x="0" y="345079"/>
            <a:ext cx="3200400" cy="1212791"/>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Click to add title</a:t>
            </a:r>
            <a:br>
              <a:rPr lang="en-US"/>
            </a:br>
            <a:r>
              <a:rPr lang="en-US"/>
              <a:t>in two lines</a:t>
            </a:r>
          </a:p>
        </p:txBody>
      </p:sp>
      <p:sp>
        <p:nvSpPr>
          <p:cNvPr id="8" name="Footer Placeholder 4"/>
          <p:cNvSpPr txBox="1">
            <a:spLocks/>
          </p:cNvSpPr>
          <p:nvPr userDrawn="1"/>
        </p:nvSpPr>
        <p:spPr>
          <a:xfrm>
            <a:off x="7137104" y="6639317"/>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7"/>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7"/>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51"/>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15" name="Text Placeholder 2"/>
          <p:cNvSpPr>
            <a:spLocks noGrp="1"/>
          </p:cNvSpPr>
          <p:nvPr userDrawn="1">
            <p:ph type="body" sz="quarter" idx="11" hasCustomPrompt="1"/>
          </p:nvPr>
        </p:nvSpPr>
        <p:spPr>
          <a:xfrm>
            <a:off x="203198" y="1704111"/>
            <a:ext cx="2651760" cy="1330036"/>
          </a:xfrm>
        </p:spPr>
        <p:txBody>
          <a:bodyPr/>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Body copy in 10pt. </a:t>
            </a:r>
            <a:r>
              <a:rPr lang="en-US" err="1"/>
              <a:t>Aenean</a:t>
            </a:r>
            <a:r>
              <a:rPr lang="en-US"/>
              <a:t> </a:t>
            </a:r>
            <a:r>
              <a:rPr lang="en-US" err="1"/>
              <a:t>lacus</a:t>
            </a:r>
            <a:r>
              <a:rPr lang="en-US"/>
              <a:t> </a:t>
            </a:r>
            <a:r>
              <a:rPr lang="en-US" err="1"/>
              <a:t>arcu</a:t>
            </a:r>
            <a:r>
              <a:rPr lang="en-US"/>
              <a: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p:txBody>
      </p:sp>
      <p:sp>
        <p:nvSpPr>
          <p:cNvPr id="16" name="Text Placeholder 2"/>
          <p:cNvSpPr>
            <a:spLocks noGrp="1"/>
          </p:cNvSpPr>
          <p:nvPr userDrawn="1">
            <p:ph type="body" sz="quarter" idx="12" hasCustomPrompt="1"/>
          </p:nvPr>
        </p:nvSpPr>
        <p:spPr>
          <a:xfrm>
            <a:off x="203205"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sp>
        <p:nvSpPr>
          <p:cNvPr id="17" name="Text Placeholder 2"/>
          <p:cNvSpPr>
            <a:spLocks noGrp="1"/>
          </p:cNvSpPr>
          <p:nvPr>
            <p:ph type="body" sz="quarter" idx="13" hasCustomPrompt="1"/>
          </p:nvPr>
        </p:nvSpPr>
        <p:spPr>
          <a:xfrm>
            <a:off x="3188664" y="1704111"/>
            <a:ext cx="2651760" cy="1330036"/>
          </a:xfrm>
        </p:spPr>
        <p:txBody>
          <a:bodyPr/>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err="1"/>
              <a:t>Aenean</a:t>
            </a:r>
            <a:r>
              <a:rPr lang="en-US"/>
              <a:t> </a:t>
            </a:r>
            <a:r>
              <a:rPr lang="en-US" err="1"/>
              <a:t>lacus</a:t>
            </a:r>
            <a:r>
              <a:rPr lang="en-US"/>
              <a:t> </a:t>
            </a:r>
            <a:r>
              <a:rPr lang="en-US" err="1"/>
              <a:t>arcu</a:t>
            </a:r>
            <a:r>
              <a:rPr lang="en-US"/>
              <a: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p:txBody>
      </p:sp>
      <p:sp>
        <p:nvSpPr>
          <p:cNvPr id="18" name="Text Placeholder 2"/>
          <p:cNvSpPr>
            <a:spLocks noGrp="1"/>
          </p:cNvSpPr>
          <p:nvPr>
            <p:ph type="body" sz="quarter" idx="14" hasCustomPrompt="1"/>
          </p:nvPr>
        </p:nvSpPr>
        <p:spPr>
          <a:xfrm>
            <a:off x="6174130" y="1704111"/>
            <a:ext cx="2651760" cy="1330036"/>
          </a:xfrm>
        </p:spPr>
        <p:txBody>
          <a:bodyPr/>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err="1"/>
              <a:t>Aenean</a:t>
            </a:r>
            <a:r>
              <a:rPr lang="en-US"/>
              <a:t> </a:t>
            </a:r>
            <a:r>
              <a:rPr lang="en-US" err="1"/>
              <a:t>lacus</a:t>
            </a:r>
            <a:r>
              <a:rPr lang="en-US"/>
              <a:t> </a:t>
            </a:r>
            <a:r>
              <a:rPr lang="en-US" err="1"/>
              <a:t>arcu</a:t>
            </a:r>
            <a:r>
              <a:rPr lang="en-US"/>
              <a: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p:txBody>
      </p:sp>
      <p:cxnSp>
        <p:nvCxnSpPr>
          <p:cNvPr id="20"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21" name="Shape 257"/>
          <p:cNvSpPr txBox="1">
            <a:spLocks/>
          </p:cNvSpPr>
          <p:nvPr userDrawn="1"/>
        </p:nvSpPr>
        <p:spPr>
          <a:xfrm>
            <a:off x="8884293" y="6583847"/>
            <a:ext cx="197169" cy="259900"/>
          </a:xfrm>
          <a:prstGeom prst="rect">
            <a:avLst/>
          </a:prstGeom>
          <a:noFill/>
          <a:extLst>
            <a:ext uri="{C572A759-6A51-4108-AA02-DFA0A04FC94B}">
              <ma14:wrappingTextBoxFlag xmlns:ma14="http://schemas.microsoft.com/office/mac/drawingml/2011/main" xmlns=""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Tree>
    <p:extLst>
      <p:ext uri="{BB962C8B-B14F-4D97-AF65-F5344CB8AC3E}">
        <p14:creationId xmlns:p14="http://schemas.microsoft.com/office/powerpoint/2010/main" val="1605848878"/>
      </p:ext>
    </p:extLst>
  </p:cSld>
  <p:clrMapOvr>
    <a:masterClrMapping/>
  </p:clrMapOvr>
  <p:extLst mod="1">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2_Content with Multiple colored images">
    <p:spTree>
      <p:nvGrpSpPr>
        <p:cNvPr id="1" name=""/>
        <p:cNvGrpSpPr/>
        <p:nvPr/>
      </p:nvGrpSpPr>
      <p:grpSpPr>
        <a:xfrm>
          <a:off x="0" y="0"/>
          <a:ext cx="0" cy="0"/>
          <a:chOff x="0" y="0"/>
          <a:chExt cx="0" cy="0"/>
        </a:xfrm>
      </p:grpSpPr>
      <p:sp>
        <p:nvSpPr>
          <p:cNvPr id="47" name="Title 1"/>
          <p:cNvSpPr>
            <a:spLocks noGrp="1"/>
          </p:cNvSpPr>
          <p:nvPr userDrawn="1">
            <p:ph type="ctrTitle" hasCustomPrompt="1"/>
          </p:nvPr>
        </p:nvSpPr>
        <p:spPr>
          <a:xfrm>
            <a:off x="0" y="345079"/>
            <a:ext cx="3200400" cy="1212791"/>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Click to add title</a:t>
            </a:r>
            <a:br>
              <a:rPr lang="en-US"/>
            </a:br>
            <a:r>
              <a:rPr lang="en-US"/>
              <a:t>in two lines</a:t>
            </a:r>
          </a:p>
        </p:txBody>
      </p:sp>
      <p:sp>
        <p:nvSpPr>
          <p:cNvPr id="8" name="Footer Placeholder 4"/>
          <p:cNvSpPr txBox="1">
            <a:spLocks/>
          </p:cNvSpPr>
          <p:nvPr userDrawn="1"/>
        </p:nvSpPr>
        <p:spPr>
          <a:xfrm>
            <a:off x="7137104" y="6639317"/>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7"/>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7"/>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51"/>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15" name="Text Placeholder 2"/>
          <p:cNvSpPr>
            <a:spLocks noGrp="1"/>
          </p:cNvSpPr>
          <p:nvPr userDrawn="1">
            <p:ph type="body" sz="quarter" idx="11" hasCustomPrompt="1"/>
          </p:nvPr>
        </p:nvSpPr>
        <p:spPr>
          <a:xfrm>
            <a:off x="227236" y="5195320"/>
            <a:ext cx="2061471" cy="245533"/>
          </a:xfrm>
        </p:spPr>
        <p:txBody>
          <a:bodyPr anchor="ctr" anchorCtr="0"/>
          <a:lstStyle>
            <a:lvl1pPr marL="0" indent="0" algn="l" defTabSz="1828800" rtl="0" eaLnBrk="1" latinLnBrk="0" hangingPunct="1">
              <a:lnSpc>
                <a:spcPct val="100000"/>
              </a:lnSpc>
              <a:spcBef>
                <a:spcPts val="600"/>
              </a:spcBef>
              <a:buFont typeface="Arial" panose="020B0604020202020204" pitchFamily="34" charset="0"/>
              <a:buNone/>
              <a:defRPr lang="en-US" sz="12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Image title</a:t>
            </a:r>
          </a:p>
        </p:txBody>
      </p:sp>
      <p:sp>
        <p:nvSpPr>
          <p:cNvPr id="16" name="Text Placeholder 2"/>
          <p:cNvSpPr>
            <a:spLocks noGrp="1"/>
          </p:cNvSpPr>
          <p:nvPr userDrawn="1">
            <p:ph type="body" sz="quarter" idx="12" hasCustomPrompt="1"/>
          </p:nvPr>
        </p:nvSpPr>
        <p:spPr>
          <a:xfrm>
            <a:off x="203205"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sp>
        <p:nvSpPr>
          <p:cNvPr id="26" name="Text Placeholder 2"/>
          <p:cNvSpPr>
            <a:spLocks noGrp="1"/>
          </p:cNvSpPr>
          <p:nvPr>
            <p:ph type="body" sz="quarter" idx="13" hasCustomPrompt="1"/>
          </p:nvPr>
        </p:nvSpPr>
        <p:spPr>
          <a:xfrm>
            <a:off x="227236" y="5558547"/>
            <a:ext cx="2061471" cy="895087"/>
          </a:xfrm>
        </p:spPr>
        <p:txBody>
          <a:bodyPr tIns="0" bIns="0"/>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err="1"/>
              <a:t>Aenean</a:t>
            </a:r>
            <a:r>
              <a:rPr lang="en-US"/>
              <a:t> </a:t>
            </a:r>
            <a:r>
              <a:rPr lang="en-US" err="1"/>
              <a:t>lacus</a:t>
            </a:r>
            <a:r>
              <a:rPr lang="en-US"/>
              <a:t> </a:t>
            </a:r>
            <a:r>
              <a:rPr lang="en-US" err="1"/>
              <a:t>arcu</a:t>
            </a:r>
            <a:r>
              <a:rPr lang="en-US"/>
              <a: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a:t>
            </a:r>
          </a:p>
        </p:txBody>
      </p:sp>
      <p:sp>
        <p:nvSpPr>
          <p:cNvPr id="33" name="Text Placeholder 2"/>
          <p:cNvSpPr>
            <a:spLocks noGrp="1"/>
          </p:cNvSpPr>
          <p:nvPr>
            <p:ph type="body" sz="quarter" idx="14" hasCustomPrompt="1"/>
          </p:nvPr>
        </p:nvSpPr>
        <p:spPr>
          <a:xfrm>
            <a:off x="2432169" y="5195320"/>
            <a:ext cx="2061471" cy="245533"/>
          </a:xfrm>
        </p:spPr>
        <p:txBody>
          <a:bodyPr anchor="ctr" anchorCtr="0"/>
          <a:lstStyle>
            <a:lvl1pPr marL="0" indent="0" algn="l" defTabSz="1828800" rtl="0" eaLnBrk="1" latinLnBrk="0" hangingPunct="1">
              <a:lnSpc>
                <a:spcPct val="100000"/>
              </a:lnSpc>
              <a:spcBef>
                <a:spcPts val="600"/>
              </a:spcBef>
              <a:buFont typeface="Arial" panose="020B0604020202020204" pitchFamily="34" charset="0"/>
              <a:buNone/>
              <a:defRPr lang="en-US" sz="12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Image title</a:t>
            </a:r>
          </a:p>
        </p:txBody>
      </p:sp>
      <p:sp>
        <p:nvSpPr>
          <p:cNvPr id="34" name="Text Placeholder 2"/>
          <p:cNvSpPr>
            <a:spLocks noGrp="1"/>
          </p:cNvSpPr>
          <p:nvPr>
            <p:ph type="body" sz="quarter" idx="15" hasCustomPrompt="1"/>
          </p:nvPr>
        </p:nvSpPr>
        <p:spPr>
          <a:xfrm>
            <a:off x="2432169" y="5558547"/>
            <a:ext cx="2061471" cy="895087"/>
          </a:xfrm>
        </p:spPr>
        <p:txBody>
          <a:bodyPr tIns="0" bIns="0"/>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err="1"/>
              <a:t>Aenean</a:t>
            </a:r>
            <a:r>
              <a:rPr lang="en-US"/>
              <a:t> </a:t>
            </a:r>
            <a:r>
              <a:rPr lang="en-US" err="1"/>
              <a:t>lacus</a:t>
            </a:r>
            <a:r>
              <a:rPr lang="en-US"/>
              <a:t> </a:t>
            </a:r>
            <a:r>
              <a:rPr lang="en-US" err="1"/>
              <a:t>arcu</a:t>
            </a:r>
            <a:r>
              <a:rPr lang="en-US"/>
              <a: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a:t>
            </a:r>
          </a:p>
        </p:txBody>
      </p:sp>
      <p:sp>
        <p:nvSpPr>
          <p:cNvPr id="35" name="Text Placeholder 2"/>
          <p:cNvSpPr>
            <a:spLocks noGrp="1"/>
          </p:cNvSpPr>
          <p:nvPr>
            <p:ph type="body" sz="quarter" idx="16" hasCustomPrompt="1"/>
          </p:nvPr>
        </p:nvSpPr>
        <p:spPr>
          <a:xfrm>
            <a:off x="4637100" y="5195320"/>
            <a:ext cx="2061471" cy="245533"/>
          </a:xfrm>
        </p:spPr>
        <p:txBody>
          <a:bodyPr anchor="ctr" anchorCtr="0"/>
          <a:lstStyle>
            <a:lvl1pPr marL="0" indent="0" algn="l" defTabSz="1828800" rtl="0" eaLnBrk="1" latinLnBrk="0" hangingPunct="1">
              <a:lnSpc>
                <a:spcPct val="100000"/>
              </a:lnSpc>
              <a:spcBef>
                <a:spcPts val="600"/>
              </a:spcBef>
              <a:buFont typeface="Arial" panose="020B0604020202020204" pitchFamily="34" charset="0"/>
              <a:buNone/>
              <a:defRPr lang="en-US" sz="12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Image title</a:t>
            </a:r>
          </a:p>
        </p:txBody>
      </p:sp>
      <p:sp>
        <p:nvSpPr>
          <p:cNvPr id="36" name="Text Placeholder 2"/>
          <p:cNvSpPr>
            <a:spLocks noGrp="1"/>
          </p:cNvSpPr>
          <p:nvPr>
            <p:ph type="body" sz="quarter" idx="17" hasCustomPrompt="1"/>
          </p:nvPr>
        </p:nvSpPr>
        <p:spPr>
          <a:xfrm>
            <a:off x="4637100" y="5558547"/>
            <a:ext cx="2061471" cy="895087"/>
          </a:xfrm>
        </p:spPr>
        <p:txBody>
          <a:bodyPr tIns="0" bIns="0"/>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err="1"/>
              <a:t>Aenean</a:t>
            </a:r>
            <a:r>
              <a:rPr lang="en-US"/>
              <a:t> </a:t>
            </a:r>
            <a:r>
              <a:rPr lang="en-US" err="1"/>
              <a:t>lacus</a:t>
            </a:r>
            <a:r>
              <a:rPr lang="en-US"/>
              <a:t> </a:t>
            </a:r>
            <a:r>
              <a:rPr lang="en-US" err="1"/>
              <a:t>arcu</a:t>
            </a:r>
            <a:r>
              <a:rPr lang="en-US"/>
              <a: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a:t>
            </a:r>
          </a:p>
        </p:txBody>
      </p:sp>
      <p:sp>
        <p:nvSpPr>
          <p:cNvPr id="37" name="Text Placeholder 2"/>
          <p:cNvSpPr>
            <a:spLocks noGrp="1"/>
          </p:cNvSpPr>
          <p:nvPr>
            <p:ph type="body" sz="quarter" idx="18" hasCustomPrompt="1"/>
          </p:nvPr>
        </p:nvSpPr>
        <p:spPr>
          <a:xfrm>
            <a:off x="6842030" y="5195320"/>
            <a:ext cx="2061471" cy="245533"/>
          </a:xfrm>
        </p:spPr>
        <p:txBody>
          <a:bodyPr anchor="ctr" anchorCtr="0"/>
          <a:lstStyle>
            <a:lvl1pPr marL="0" indent="0" algn="l" defTabSz="1828800" rtl="0" eaLnBrk="1" latinLnBrk="0" hangingPunct="1">
              <a:lnSpc>
                <a:spcPct val="100000"/>
              </a:lnSpc>
              <a:spcBef>
                <a:spcPts val="600"/>
              </a:spcBef>
              <a:buFont typeface="Arial" panose="020B0604020202020204" pitchFamily="34" charset="0"/>
              <a:buNone/>
              <a:defRPr lang="en-US" sz="12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Image title</a:t>
            </a:r>
          </a:p>
        </p:txBody>
      </p:sp>
      <p:sp>
        <p:nvSpPr>
          <p:cNvPr id="38" name="Text Placeholder 2"/>
          <p:cNvSpPr>
            <a:spLocks noGrp="1"/>
          </p:cNvSpPr>
          <p:nvPr>
            <p:ph type="body" sz="quarter" idx="19" hasCustomPrompt="1"/>
          </p:nvPr>
        </p:nvSpPr>
        <p:spPr>
          <a:xfrm>
            <a:off x="6842030" y="5558547"/>
            <a:ext cx="2061471" cy="895087"/>
          </a:xfrm>
        </p:spPr>
        <p:txBody>
          <a:bodyPr tIns="0" bIns="0"/>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err="1"/>
              <a:t>Aenean</a:t>
            </a:r>
            <a:r>
              <a:rPr lang="en-US"/>
              <a:t> </a:t>
            </a:r>
            <a:r>
              <a:rPr lang="en-US" err="1"/>
              <a:t>lacus</a:t>
            </a:r>
            <a:r>
              <a:rPr lang="en-US"/>
              <a:t> </a:t>
            </a:r>
            <a:r>
              <a:rPr lang="en-US" err="1"/>
              <a:t>arcu</a:t>
            </a:r>
            <a:r>
              <a:rPr lang="en-US"/>
              <a: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a:t>
            </a:r>
          </a:p>
        </p:txBody>
      </p:sp>
      <p:cxnSp>
        <p:nvCxnSpPr>
          <p:cNvPr id="23"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24" name="Shape 257"/>
          <p:cNvSpPr txBox="1">
            <a:spLocks/>
          </p:cNvSpPr>
          <p:nvPr userDrawn="1"/>
        </p:nvSpPr>
        <p:spPr>
          <a:xfrm>
            <a:off x="8884293" y="6583847"/>
            <a:ext cx="197169" cy="259900"/>
          </a:xfrm>
          <a:prstGeom prst="rect">
            <a:avLst/>
          </a:prstGeom>
          <a:noFill/>
          <a:extLst>
            <a:ext uri="{C572A759-6A51-4108-AA02-DFA0A04FC94B}">
              <ma14:wrappingTextBoxFlag xmlns:ma14="http://schemas.microsoft.com/office/mac/drawingml/2011/main" xmlns=""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
        <p:nvSpPr>
          <p:cNvPr id="25" name="Picture Placeholder 9"/>
          <p:cNvSpPr>
            <a:spLocks noGrp="1"/>
          </p:cNvSpPr>
          <p:nvPr>
            <p:ph type="pic" sz="quarter" idx="24" hasCustomPrompt="1"/>
          </p:nvPr>
        </p:nvSpPr>
        <p:spPr>
          <a:xfrm>
            <a:off x="237556" y="2269067"/>
            <a:ext cx="2057400" cy="2743200"/>
          </a:xfrm>
          <a:prstGeom prst="rect">
            <a:avLst/>
          </a:prstGeom>
        </p:spPr>
        <p:txBody>
          <a:bodyPr>
            <a:noAutofit/>
          </a:bodyPr>
          <a:lstStyle>
            <a:lvl1pPr marL="0" indent="0" algn="ctr">
              <a:buFontTx/>
              <a:buNone/>
              <a:defRPr sz="1600" baseline="0">
                <a:solidFill>
                  <a:schemeClr val="accent2"/>
                </a:solidFill>
                <a:latin typeface="+mn-lt"/>
              </a:defRPr>
            </a:lvl1pPr>
          </a:lstStyle>
          <a:p>
            <a:pPr marL="0" lvl="0" indent="0" algn="ctr">
              <a:buFontTx/>
              <a:buNone/>
            </a:pPr>
            <a:r>
              <a:rPr lang="en-US"/>
              <a:t>Click icon to add color image</a:t>
            </a:r>
          </a:p>
        </p:txBody>
      </p:sp>
      <p:sp>
        <p:nvSpPr>
          <p:cNvPr id="27" name="Picture Placeholder 9"/>
          <p:cNvSpPr>
            <a:spLocks noGrp="1"/>
          </p:cNvSpPr>
          <p:nvPr>
            <p:ph type="pic" sz="quarter" idx="25" hasCustomPrompt="1"/>
          </p:nvPr>
        </p:nvSpPr>
        <p:spPr>
          <a:xfrm>
            <a:off x="2442487" y="2269067"/>
            <a:ext cx="2057400" cy="2743200"/>
          </a:xfrm>
          <a:prstGeom prst="rect">
            <a:avLst/>
          </a:prstGeom>
        </p:spPr>
        <p:txBody>
          <a:bodyPr>
            <a:noAutofit/>
          </a:bodyPr>
          <a:lstStyle>
            <a:lvl1pPr marL="0" indent="0" algn="ctr">
              <a:buFontTx/>
              <a:buNone/>
              <a:defRPr sz="1600" baseline="0">
                <a:solidFill>
                  <a:schemeClr val="accent2"/>
                </a:solidFill>
                <a:latin typeface="+mn-lt"/>
              </a:defRPr>
            </a:lvl1pPr>
          </a:lstStyle>
          <a:p>
            <a:pPr marL="0" lvl="0" indent="0" algn="ctr">
              <a:buFontTx/>
              <a:buNone/>
            </a:pPr>
            <a:r>
              <a:rPr lang="en-US"/>
              <a:t>Click icon to add color image</a:t>
            </a:r>
          </a:p>
        </p:txBody>
      </p:sp>
      <p:sp>
        <p:nvSpPr>
          <p:cNvPr id="28" name="Picture Placeholder 9"/>
          <p:cNvSpPr>
            <a:spLocks noGrp="1"/>
          </p:cNvSpPr>
          <p:nvPr>
            <p:ph type="pic" sz="quarter" idx="26" hasCustomPrompt="1"/>
          </p:nvPr>
        </p:nvSpPr>
        <p:spPr>
          <a:xfrm>
            <a:off x="4647418" y="2269067"/>
            <a:ext cx="2057400" cy="2743200"/>
          </a:xfrm>
          <a:prstGeom prst="rect">
            <a:avLst/>
          </a:prstGeom>
        </p:spPr>
        <p:txBody>
          <a:bodyPr>
            <a:noAutofit/>
          </a:bodyPr>
          <a:lstStyle>
            <a:lvl1pPr marL="0" indent="0" algn="ctr">
              <a:buFontTx/>
              <a:buNone/>
              <a:defRPr sz="1600" baseline="0">
                <a:solidFill>
                  <a:schemeClr val="accent2"/>
                </a:solidFill>
                <a:latin typeface="+mn-lt"/>
              </a:defRPr>
            </a:lvl1pPr>
          </a:lstStyle>
          <a:p>
            <a:pPr marL="0" lvl="0" indent="0" algn="ctr">
              <a:buFontTx/>
              <a:buNone/>
            </a:pPr>
            <a:r>
              <a:rPr lang="en-US"/>
              <a:t>Click icon to add color image</a:t>
            </a:r>
          </a:p>
        </p:txBody>
      </p:sp>
      <p:sp>
        <p:nvSpPr>
          <p:cNvPr id="29" name="Picture Placeholder 9"/>
          <p:cNvSpPr>
            <a:spLocks noGrp="1"/>
          </p:cNvSpPr>
          <p:nvPr>
            <p:ph type="pic" sz="quarter" idx="27" hasCustomPrompt="1"/>
          </p:nvPr>
        </p:nvSpPr>
        <p:spPr>
          <a:xfrm>
            <a:off x="6852349" y="2269067"/>
            <a:ext cx="2057400" cy="2743200"/>
          </a:xfrm>
          <a:prstGeom prst="rect">
            <a:avLst/>
          </a:prstGeom>
        </p:spPr>
        <p:txBody>
          <a:bodyPr>
            <a:noAutofit/>
          </a:bodyPr>
          <a:lstStyle>
            <a:lvl1pPr marL="0" indent="0" algn="ctr">
              <a:buFontTx/>
              <a:buNone/>
              <a:defRPr sz="1600" baseline="0">
                <a:solidFill>
                  <a:schemeClr val="accent2"/>
                </a:solidFill>
                <a:latin typeface="+mn-lt"/>
              </a:defRPr>
            </a:lvl1pPr>
          </a:lstStyle>
          <a:p>
            <a:pPr marL="0" lvl="0" indent="0" algn="ctr">
              <a:buFontTx/>
              <a:buNone/>
            </a:pPr>
            <a:r>
              <a:rPr lang="en-US"/>
              <a:t>Click icon to add color image</a:t>
            </a:r>
          </a:p>
        </p:txBody>
      </p:sp>
    </p:spTree>
    <p:extLst>
      <p:ext uri="{BB962C8B-B14F-4D97-AF65-F5344CB8AC3E}">
        <p14:creationId xmlns:p14="http://schemas.microsoft.com/office/powerpoint/2010/main" val="2283398872"/>
      </p:ext>
    </p:extLst>
  </p:cSld>
  <p:clrMapOvr>
    <a:masterClrMapping/>
  </p:clrMapOvr>
  <p:extLst mod="1">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2_Content with Bullet points and colored image">
    <p:spTree>
      <p:nvGrpSpPr>
        <p:cNvPr id="1" name=""/>
        <p:cNvGrpSpPr/>
        <p:nvPr/>
      </p:nvGrpSpPr>
      <p:grpSpPr>
        <a:xfrm>
          <a:off x="0" y="0"/>
          <a:ext cx="0" cy="0"/>
          <a:chOff x="0" y="0"/>
          <a:chExt cx="0" cy="0"/>
        </a:xfrm>
      </p:grpSpPr>
      <p:sp>
        <p:nvSpPr>
          <p:cNvPr id="47" name="Title 1"/>
          <p:cNvSpPr>
            <a:spLocks noGrp="1"/>
          </p:cNvSpPr>
          <p:nvPr userDrawn="1">
            <p:ph type="ctrTitle" hasCustomPrompt="1"/>
          </p:nvPr>
        </p:nvSpPr>
        <p:spPr>
          <a:xfrm>
            <a:off x="0" y="345079"/>
            <a:ext cx="3200400" cy="1212791"/>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Click to add title</a:t>
            </a:r>
            <a:br>
              <a:rPr lang="en-US"/>
            </a:br>
            <a:r>
              <a:rPr lang="en-US"/>
              <a:t>in two lines</a:t>
            </a:r>
          </a:p>
        </p:txBody>
      </p:sp>
      <p:sp>
        <p:nvSpPr>
          <p:cNvPr id="8" name="Footer Placeholder 4"/>
          <p:cNvSpPr txBox="1">
            <a:spLocks/>
          </p:cNvSpPr>
          <p:nvPr userDrawn="1"/>
        </p:nvSpPr>
        <p:spPr>
          <a:xfrm>
            <a:off x="7137104" y="6639317"/>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7"/>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7"/>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51"/>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16" name="Text Placeholder 2"/>
          <p:cNvSpPr>
            <a:spLocks noGrp="1"/>
          </p:cNvSpPr>
          <p:nvPr userDrawn="1">
            <p:ph type="body" sz="quarter" idx="12" hasCustomPrompt="1"/>
          </p:nvPr>
        </p:nvSpPr>
        <p:spPr>
          <a:xfrm>
            <a:off x="203205"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sp>
        <p:nvSpPr>
          <p:cNvPr id="24" name="Text Placeholder 38"/>
          <p:cNvSpPr>
            <a:spLocks noGrp="1"/>
          </p:cNvSpPr>
          <p:nvPr>
            <p:ph type="body" sz="quarter" idx="15" hasCustomPrompt="1"/>
          </p:nvPr>
        </p:nvSpPr>
        <p:spPr>
          <a:xfrm>
            <a:off x="203199" y="3741523"/>
            <a:ext cx="337820" cy="449240"/>
          </a:xfrm>
          <a:prstGeom prst="ellipse">
            <a:avLst/>
          </a:prstGeom>
          <a:solidFill>
            <a:schemeClr val="tx2"/>
          </a:solidFill>
        </p:spPr>
        <p:txBody>
          <a:bodyPr anchor="ctr">
            <a:noAutofit/>
          </a:bodyPr>
          <a:lstStyle>
            <a:lvl1pPr marL="0" indent="0" algn="ctr">
              <a:buFont typeface="Arial" pitchFamily="34" charset="0"/>
              <a:buNone/>
              <a:defRPr sz="1200" b="1">
                <a:solidFill>
                  <a:schemeClr val="bg1"/>
                </a:solidFill>
                <a:latin typeface="+mn-lt"/>
              </a:defRPr>
            </a:lvl1pPr>
            <a:lvl2pPr>
              <a:buNone/>
              <a:defRPr/>
            </a:lvl2pPr>
            <a:lvl3pPr>
              <a:buNone/>
              <a:defRPr/>
            </a:lvl3pPr>
            <a:lvl4pPr>
              <a:buNone/>
              <a:defRPr/>
            </a:lvl4pPr>
            <a:lvl5pPr>
              <a:buNone/>
              <a:defRPr/>
            </a:lvl5pPr>
          </a:lstStyle>
          <a:p>
            <a:pPr lvl="0"/>
            <a:r>
              <a:rPr lang="en-US"/>
              <a:t>1</a:t>
            </a:r>
          </a:p>
        </p:txBody>
      </p:sp>
      <p:sp>
        <p:nvSpPr>
          <p:cNvPr id="27" name="Text Placeholder 2"/>
          <p:cNvSpPr>
            <a:spLocks noGrp="1"/>
          </p:cNvSpPr>
          <p:nvPr>
            <p:ph type="body" sz="quarter" idx="11" hasCustomPrompt="1"/>
          </p:nvPr>
        </p:nvSpPr>
        <p:spPr>
          <a:xfrm>
            <a:off x="579286" y="3871089"/>
            <a:ext cx="2089075" cy="521191"/>
          </a:xfrm>
        </p:spPr>
        <p:txBody>
          <a:bodyPr tIns="0"/>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pt-BR"/>
              <a:t>Duis rutrum vestibulum ornare. Integer cursus eu elit mollis suscipit</a:t>
            </a:r>
          </a:p>
        </p:txBody>
      </p:sp>
      <p:sp>
        <p:nvSpPr>
          <p:cNvPr id="28" name="Text Placeholder 38"/>
          <p:cNvSpPr>
            <a:spLocks noGrp="1"/>
          </p:cNvSpPr>
          <p:nvPr>
            <p:ph type="body" sz="quarter" idx="16" hasCustomPrompt="1"/>
          </p:nvPr>
        </p:nvSpPr>
        <p:spPr>
          <a:xfrm>
            <a:off x="2794448" y="3741523"/>
            <a:ext cx="337820" cy="449240"/>
          </a:xfrm>
          <a:prstGeom prst="ellipse">
            <a:avLst/>
          </a:prstGeom>
          <a:solidFill>
            <a:schemeClr val="tx2"/>
          </a:solidFill>
        </p:spPr>
        <p:txBody>
          <a:bodyPr anchor="ctr">
            <a:noAutofit/>
          </a:bodyPr>
          <a:lstStyle>
            <a:lvl1pPr marL="0" indent="0" algn="ctr">
              <a:buFont typeface="Arial" pitchFamily="34" charset="0"/>
              <a:buNone/>
              <a:defRPr sz="1200" b="1">
                <a:solidFill>
                  <a:schemeClr val="bg1"/>
                </a:solidFill>
                <a:latin typeface="+mn-lt"/>
              </a:defRPr>
            </a:lvl1pPr>
            <a:lvl2pPr>
              <a:buNone/>
              <a:defRPr/>
            </a:lvl2pPr>
            <a:lvl3pPr>
              <a:buNone/>
              <a:defRPr/>
            </a:lvl3pPr>
            <a:lvl4pPr>
              <a:buNone/>
              <a:defRPr/>
            </a:lvl4pPr>
            <a:lvl5pPr>
              <a:buNone/>
              <a:defRPr/>
            </a:lvl5pPr>
          </a:lstStyle>
          <a:p>
            <a:pPr lvl="0"/>
            <a:r>
              <a:rPr lang="en-US"/>
              <a:t>3</a:t>
            </a:r>
          </a:p>
        </p:txBody>
      </p:sp>
      <p:sp>
        <p:nvSpPr>
          <p:cNvPr id="29" name="Text Placeholder 2"/>
          <p:cNvSpPr>
            <a:spLocks noGrp="1"/>
          </p:cNvSpPr>
          <p:nvPr>
            <p:ph type="body" sz="quarter" idx="17" hasCustomPrompt="1"/>
          </p:nvPr>
        </p:nvSpPr>
        <p:spPr>
          <a:xfrm>
            <a:off x="3170535" y="3583216"/>
            <a:ext cx="2089075" cy="243417"/>
          </a:xfrm>
        </p:spPr>
        <p:txBody>
          <a:bodyPr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12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Bullet point</a:t>
            </a:r>
          </a:p>
        </p:txBody>
      </p:sp>
      <p:sp>
        <p:nvSpPr>
          <p:cNvPr id="30" name="Text Placeholder 2"/>
          <p:cNvSpPr>
            <a:spLocks noGrp="1"/>
          </p:cNvSpPr>
          <p:nvPr>
            <p:ph type="body" sz="quarter" idx="18" hasCustomPrompt="1"/>
          </p:nvPr>
        </p:nvSpPr>
        <p:spPr>
          <a:xfrm>
            <a:off x="3170535" y="3871089"/>
            <a:ext cx="2089075" cy="521191"/>
          </a:xfrm>
        </p:spPr>
        <p:txBody>
          <a:bodyPr tIns="0"/>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pt-BR"/>
              <a:t>Duis rutrum vestibulum ornare. Integer cursus eu elit mollis suscipit</a:t>
            </a:r>
          </a:p>
        </p:txBody>
      </p:sp>
      <p:sp>
        <p:nvSpPr>
          <p:cNvPr id="31" name="Text Placeholder 38"/>
          <p:cNvSpPr>
            <a:spLocks noGrp="1"/>
          </p:cNvSpPr>
          <p:nvPr>
            <p:ph type="body" sz="quarter" idx="19" hasCustomPrompt="1"/>
          </p:nvPr>
        </p:nvSpPr>
        <p:spPr>
          <a:xfrm>
            <a:off x="203199" y="5186707"/>
            <a:ext cx="337820" cy="449240"/>
          </a:xfrm>
          <a:prstGeom prst="ellipse">
            <a:avLst/>
          </a:prstGeom>
          <a:solidFill>
            <a:schemeClr val="tx2"/>
          </a:solidFill>
        </p:spPr>
        <p:txBody>
          <a:bodyPr anchor="ctr">
            <a:noAutofit/>
          </a:bodyPr>
          <a:lstStyle>
            <a:lvl1pPr marL="0" indent="0" algn="ctr">
              <a:buFont typeface="Arial" pitchFamily="34" charset="0"/>
              <a:buNone/>
              <a:defRPr sz="1200" b="1">
                <a:solidFill>
                  <a:schemeClr val="bg1"/>
                </a:solidFill>
                <a:latin typeface="+mn-lt"/>
              </a:defRPr>
            </a:lvl1pPr>
            <a:lvl2pPr>
              <a:buNone/>
              <a:defRPr/>
            </a:lvl2pPr>
            <a:lvl3pPr>
              <a:buNone/>
              <a:defRPr/>
            </a:lvl3pPr>
            <a:lvl4pPr>
              <a:buNone/>
              <a:defRPr/>
            </a:lvl4pPr>
            <a:lvl5pPr>
              <a:buNone/>
              <a:defRPr/>
            </a:lvl5pPr>
          </a:lstStyle>
          <a:p>
            <a:pPr lvl="0"/>
            <a:r>
              <a:rPr lang="en-US"/>
              <a:t>2</a:t>
            </a:r>
          </a:p>
        </p:txBody>
      </p:sp>
      <p:sp>
        <p:nvSpPr>
          <p:cNvPr id="32" name="Text Placeholder 2"/>
          <p:cNvSpPr>
            <a:spLocks noGrp="1"/>
          </p:cNvSpPr>
          <p:nvPr>
            <p:ph type="body" sz="quarter" idx="20" hasCustomPrompt="1"/>
          </p:nvPr>
        </p:nvSpPr>
        <p:spPr>
          <a:xfrm>
            <a:off x="579286" y="5028400"/>
            <a:ext cx="2089075" cy="243417"/>
          </a:xfrm>
        </p:spPr>
        <p:txBody>
          <a:bodyPr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12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Bullet point</a:t>
            </a:r>
          </a:p>
        </p:txBody>
      </p:sp>
      <p:sp>
        <p:nvSpPr>
          <p:cNvPr id="43" name="Text Placeholder 2"/>
          <p:cNvSpPr>
            <a:spLocks noGrp="1"/>
          </p:cNvSpPr>
          <p:nvPr>
            <p:ph type="body" sz="quarter" idx="21" hasCustomPrompt="1"/>
          </p:nvPr>
        </p:nvSpPr>
        <p:spPr>
          <a:xfrm>
            <a:off x="579286" y="5316273"/>
            <a:ext cx="2089075" cy="521191"/>
          </a:xfrm>
        </p:spPr>
        <p:txBody>
          <a:bodyPr tIns="0"/>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pt-BR"/>
              <a:t>Duis rutrum vestibulum ornare. Integer cursus eu elit mollis suscipit</a:t>
            </a:r>
          </a:p>
        </p:txBody>
      </p:sp>
      <p:sp>
        <p:nvSpPr>
          <p:cNvPr id="44" name="Text Placeholder 38"/>
          <p:cNvSpPr>
            <a:spLocks noGrp="1"/>
          </p:cNvSpPr>
          <p:nvPr>
            <p:ph type="body" sz="quarter" idx="22" hasCustomPrompt="1"/>
          </p:nvPr>
        </p:nvSpPr>
        <p:spPr>
          <a:xfrm>
            <a:off x="2794448" y="5186707"/>
            <a:ext cx="337820" cy="449240"/>
          </a:xfrm>
          <a:prstGeom prst="ellipse">
            <a:avLst/>
          </a:prstGeom>
          <a:solidFill>
            <a:schemeClr val="tx2"/>
          </a:solidFill>
        </p:spPr>
        <p:txBody>
          <a:bodyPr anchor="ctr">
            <a:noAutofit/>
          </a:bodyPr>
          <a:lstStyle>
            <a:lvl1pPr marL="0" indent="0" algn="ctr">
              <a:buFont typeface="Arial" pitchFamily="34" charset="0"/>
              <a:buNone/>
              <a:defRPr sz="1200" b="1">
                <a:solidFill>
                  <a:schemeClr val="bg1"/>
                </a:solidFill>
                <a:latin typeface="+mn-lt"/>
              </a:defRPr>
            </a:lvl1pPr>
            <a:lvl2pPr>
              <a:buNone/>
              <a:defRPr/>
            </a:lvl2pPr>
            <a:lvl3pPr>
              <a:buNone/>
              <a:defRPr/>
            </a:lvl3pPr>
            <a:lvl4pPr>
              <a:buNone/>
              <a:defRPr/>
            </a:lvl4pPr>
            <a:lvl5pPr>
              <a:buNone/>
              <a:defRPr/>
            </a:lvl5pPr>
          </a:lstStyle>
          <a:p>
            <a:pPr lvl="0"/>
            <a:r>
              <a:rPr lang="en-US"/>
              <a:t>4</a:t>
            </a:r>
          </a:p>
        </p:txBody>
      </p:sp>
      <p:sp>
        <p:nvSpPr>
          <p:cNvPr id="45" name="Text Placeholder 2"/>
          <p:cNvSpPr>
            <a:spLocks noGrp="1"/>
          </p:cNvSpPr>
          <p:nvPr>
            <p:ph type="body" sz="quarter" idx="23" hasCustomPrompt="1"/>
          </p:nvPr>
        </p:nvSpPr>
        <p:spPr>
          <a:xfrm>
            <a:off x="3170535" y="5028400"/>
            <a:ext cx="2089075" cy="243417"/>
          </a:xfrm>
        </p:spPr>
        <p:txBody>
          <a:bodyPr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12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Bullet point</a:t>
            </a:r>
          </a:p>
        </p:txBody>
      </p:sp>
      <p:sp>
        <p:nvSpPr>
          <p:cNvPr id="46" name="Text Placeholder 2"/>
          <p:cNvSpPr>
            <a:spLocks noGrp="1"/>
          </p:cNvSpPr>
          <p:nvPr>
            <p:ph type="body" sz="quarter" idx="24" hasCustomPrompt="1"/>
          </p:nvPr>
        </p:nvSpPr>
        <p:spPr>
          <a:xfrm>
            <a:off x="3170535" y="5316273"/>
            <a:ext cx="2089075" cy="521191"/>
          </a:xfrm>
        </p:spPr>
        <p:txBody>
          <a:bodyPr tIns="0"/>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pt-BR"/>
              <a:t>Duis rutrum vestibulum ornare. Integer cursus eu elit mollis suscipit</a:t>
            </a:r>
          </a:p>
        </p:txBody>
      </p:sp>
      <p:sp>
        <p:nvSpPr>
          <p:cNvPr id="48" name="Text Placeholder 2"/>
          <p:cNvSpPr>
            <a:spLocks noGrp="1"/>
          </p:cNvSpPr>
          <p:nvPr>
            <p:ph type="body" sz="quarter" idx="10" hasCustomPrompt="1"/>
          </p:nvPr>
        </p:nvSpPr>
        <p:spPr>
          <a:xfrm>
            <a:off x="203199" y="1727202"/>
            <a:ext cx="5056406" cy="914401"/>
          </a:xfrm>
        </p:spPr>
        <p:txBody>
          <a:bodyPr/>
          <a:lstStyle>
            <a:lvl1pPr marL="0" indent="0" algn="l" defTabSz="1828800" rtl="0" eaLnBrk="1" latinLnBrk="0" hangingPunct="1">
              <a:lnSpc>
                <a:spcPct val="90000"/>
              </a:lnSpc>
              <a:spcBef>
                <a:spcPts val="2000"/>
              </a:spcBef>
              <a:buFont typeface="Arial" panose="020B0604020202020204" pitchFamily="34" charset="0"/>
              <a:buNone/>
              <a:defRPr lang="en-US" sz="12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a:t>
            </a:r>
          </a:p>
        </p:txBody>
      </p:sp>
      <p:sp>
        <p:nvSpPr>
          <p:cNvPr id="49" name="Text Placeholder 2"/>
          <p:cNvSpPr>
            <a:spLocks noGrp="1"/>
          </p:cNvSpPr>
          <p:nvPr>
            <p:ph type="body" sz="quarter" idx="25" hasCustomPrompt="1"/>
          </p:nvPr>
        </p:nvSpPr>
        <p:spPr>
          <a:xfrm>
            <a:off x="579286" y="3583216"/>
            <a:ext cx="2089075" cy="243417"/>
          </a:xfrm>
        </p:spPr>
        <p:txBody>
          <a:bodyPr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12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Bullet point</a:t>
            </a:r>
          </a:p>
        </p:txBody>
      </p:sp>
      <p:cxnSp>
        <p:nvCxnSpPr>
          <p:cNvPr id="25"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26" name="Shape 257"/>
          <p:cNvSpPr txBox="1">
            <a:spLocks/>
          </p:cNvSpPr>
          <p:nvPr userDrawn="1"/>
        </p:nvSpPr>
        <p:spPr>
          <a:xfrm>
            <a:off x="8884293" y="6583847"/>
            <a:ext cx="197169" cy="259900"/>
          </a:xfrm>
          <a:prstGeom prst="rect">
            <a:avLst/>
          </a:prstGeom>
          <a:noFill/>
          <a:extLst>
            <a:ext uri="{C572A759-6A51-4108-AA02-DFA0A04FC94B}">
              <ma14:wrappingTextBoxFlag xmlns:ma14="http://schemas.microsoft.com/office/mac/drawingml/2011/main" xmlns=""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
        <p:nvSpPr>
          <p:cNvPr id="33" name="Picture Placeholder 9"/>
          <p:cNvSpPr>
            <a:spLocks noGrp="1"/>
          </p:cNvSpPr>
          <p:nvPr>
            <p:ph type="pic" sz="quarter" idx="27" hasCustomPrompt="1"/>
          </p:nvPr>
        </p:nvSpPr>
        <p:spPr>
          <a:xfrm>
            <a:off x="5562600" y="338667"/>
            <a:ext cx="3568700" cy="6096000"/>
          </a:xfrm>
          <a:prstGeom prst="rect">
            <a:avLst/>
          </a:prstGeom>
        </p:spPr>
        <p:txBody>
          <a:bodyPr>
            <a:noAutofit/>
          </a:bodyPr>
          <a:lstStyle>
            <a:lvl1pPr marL="0" indent="0" algn="ctr">
              <a:buFontTx/>
              <a:buNone/>
              <a:defRPr sz="1600" baseline="0">
                <a:solidFill>
                  <a:schemeClr val="accent2"/>
                </a:solidFill>
                <a:latin typeface="+mn-lt"/>
              </a:defRPr>
            </a:lvl1pPr>
          </a:lstStyle>
          <a:p>
            <a:pPr marL="0" lvl="0" indent="0" algn="ctr">
              <a:buFontTx/>
              <a:buNone/>
            </a:pPr>
            <a:r>
              <a:rPr lang="en-US"/>
              <a:t>Click icon to add image</a:t>
            </a:r>
          </a:p>
        </p:txBody>
      </p:sp>
    </p:spTree>
    <p:extLst>
      <p:ext uri="{BB962C8B-B14F-4D97-AF65-F5344CB8AC3E}">
        <p14:creationId xmlns:p14="http://schemas.microsoft.com/office/powerpoint/2010/main" val="4258594301"/>
      </p:ext>
    </p:extLst>
  </p:cSld>
  <p:clrMapOvr>
    <a:masterClrMapping/>
  </p:clrMapOvr>
  <p:extLst mod="1">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2_Quote Slide">
    <p:spTree>
      <p:nvGrpSpPr>
        <p:cNvPr id="1" name=""/>
        <p:cNvGrpSpPr/>
        <p:nvPr/>
      </p:nvGrpSpPr>
      <p:grpSpPr>
        <a:xfrm>
          <a:off x="0" y="0"/>
          <a:ext cx="0" cy="0"/>
          <a:chOff x="0" y="0"/>
          <a:chExt cx="0" cy="0"/>
        </a:xfrm>
      </p:grpSpPr>
      <p:sp>
        <p:nvSpPr>
          <p:cNvPr id="33" name="Oval 32"/>
          <p:cNvSpPr/>
          <p:nvPr userDrawn="1"/>
        </p:nvSpPr>
        <p:spPr>
          <a:xfrm>
            <a:off x="-1305083" y="109145"/>
            <a:ext cx="4954598" cy="6606131"/>
          </a:xfrm>
          <a:prstGeom prst="ellipse">
            <a:avLst/>
          </a:prstGeom>
          <a:solidFill>
            <a:schemeClr val="accent4">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a:solidFill>
                <a:srgbClr val="FFFFFF"/>
              </a:solidFill>
            </a:endParaRPr>
          </a:p>
        </p:txBody>
      </p:sp>
      <p:sp>
        <p:nvSpPr>
          <p:cNvPr id="47" name="Title 1"/>
          <p:cNvSpPr>
            <a:spLocks noGrp="1"/>
          </p:cNvSpPr>
          <p:nvPr userDrawn="1">
            <p:ph type="ctrTitle" hasCustomPrompt="1"/>
          </p:nvPr>
        </p:nvSpPr>
        <p:spPr>
          <a:xfrm>
            <a:off x="0" y="345079"/>
            <a:ext cx="3200400" cy="1212791"/>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Click to add Quote</a:t>
            </a:r>
            <a:br>
              <a:rPr lang="en-US"/>
            </a:br>
            <a:r>
              <a:rPr lang="en-US"/>
              <a:t>in two lines</a:t>
            </a:r>
          </a:p>
        </p:txBody>
      </p:sp>
      <p:sp>
        <p:nvSpPr>
          <p:cNvPr id="8" name="Footer Placeholder 4"/>
          <p:cNvSpPr txBox="1">
            <a:spLocks/>
          </p:cNvSpPr>
          <p:nvPr userDrawn="1"/>
        </p:nvSpPr>
        <p:spPr>
          <a:xfrm>
            <a:off x="7137104" y="6639317"/>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7"/>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7"/>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51"/>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48" name="Text Placeholder 2"/>
          <p:cNvSpPr>
            <a:spLocks noGrp="1"/>
          </p:cNvSpPr>
          <p:nvPr>
            <p:ph type="body" sz="quarter" idx="10" hasCustomPrompt="1"/>
          </p:nvPr>
        </p:nvSpPr>
        <p:spPr>
          <a:xfrm>
            <a:off x="203199" y="2912536"/>
            <a:ext cx="3794374" cy="1168401"/>
          </a:xfrm>
        </p:spPr>
        <p:txBody>
          <a:bodyPr/>
          <a:lstStyle>
            <a:lvl1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a:t>
            </a:r>
            <a:r>
              <a:rPr lang="en-US" err="1"/>
              <a:t>Pellentesque</a:t>
            </a:r>
            <a:r>
              <a:rPr lang="en-US"/>
              <a:t> </a:t>
            </a:r>
            <a:r>
              <a:rPr lang="en-US" err="1"/>
              <a:t>sodales</a:t>
            </a:r>
            <a:r>
              <a:rPr lang="en-US"/>
              <a:t> </a:t>
            </a:r>
            <a:r>
              <a:rPr lang="en-US" err="1"/>
              <a:t>purus</a:t>
            </a:r>
            <a:r>
              <a:rPr lang="en-US"/>
              <a:t> et dui convallis, </a:t>
            </a:r>
            <a:r>
              <a:rPr lang="en-US" err="1"/>
              <a:t>sed</a:t>
            </a:r>
            <a:r>
              <a:rPr lang="en-US"/>
              <a:t> </a:t>
            </a:r>
            <a:r>
              <a:rPr lang="en-US" err="1"/>
              <a:t>facilisis</a:t>
            </a:r>
            <a:r>
              <a:rPr lang="en-US"/>
              <a:t> lorem </a:t>
            </a:r>
            <a:r>
              <a:rPr lang="en-US" err="1"/>
              <a:t>volutpat</a:t>
            </a:r>
            <a:r>
              <a:rPr lang="en-US"/>
              <a:t>. Integer non </a:t>
            </a:r>
            <a:r>
              <a:rPr lang="en-US" err="1"/>
              <a:t>elit</a:t>
            </a:r>
            <a:r>
              <a:rPr lang="en-US"/>
              <a:t> </a:t>
            </a:r>
            <a:r>
              <a:rPr lang="en-US" err="1"/>
              <a:t>lacinia</a:t>
            </a:r>
            <a:r>
              <a:rPr lang="en-US"/>
              <a:t> </a:t>
            </a:r>
            <a:r>
              <a:rPr lang="en-US" err="1"/>
              <a:t>diam</a:t>
            </a:r>
            <a:r>
              <a:rPr lang="en-US"/>
              <a:t> </a:t>
            </a:r>
            <a:r>
              <a:rPr lang="en-US" err="1"/>
              <a:t>venenatis</a:t>
            </a:r>
            <a:r>
              <a:rPr lang="en-US"/>
              <a:t> </a:t>
            </a:r>
            <a:r>
              <a:rPr lang="en-US" err="1"/>
              <a:t>consequat</a:t>
            </a:r>
            <a:r>
              <a:rPr lang="en-US"/>
              <a:t>.”</a:t>
            </a:r>
          </a:p>
        </p:txBody>
      </p:sp>
      <p:sp>
        <p:nvSpPr>
          <p:cNvPr id="25" name="Text Placeholder 2"/>
          <p:cNvSpPr>
            <a:spLocks noGrp="1"/>
          </p:cNvSpPr>
          <p:nvPr>
            <p:ph type="body" sz="quarter" idx="11" hasCustomPrompt="1"/>
          </p:nvPr>
        </p:nvSpPr>
        <p:spPr>
          <a:xfrm>
            <a:off x="203199" y="4233332"/>
            <a:ext cx="3794374" cy="270936"/>
          </a:xfrm>
        </p:spPr>
        <p:txBody>
          <a:bodyPr/>
          <a:lstStyle>
            <a:lvl1pPr marL="0" indent="0" algn="l" defTabSz="1828800" rtl="0" eaLnBrk="1" latinLnBrk="0" hangingPunct="1">
              <a:lnSpc>
                <a:spcPct val="90000"/>
              </a:lnSpc>
              <a:spcBef>
                <a:spcPts val="2000"/>
              </a:spcBef>
              <a:buFont typeface="Arial" panose="020B0604020202020204" pitchFamily="34" charset="0"/>
              <a:buNone/>
              <a:defRPr lang="en-US" sz="9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Author name</a:t>
            </a:r>
          </a:p>
        </p:txBody>
      </p:sp>
      <p:sp>
        <p:nvSpPr>
          <p:cNvPr id="26" name="Text Placeholder 2"/>
          <p:cNvSpPr>
            <a:spLocks noGrp="1"/>
          </p:cNvSpPr>
          <p:nvPr>
            <p:ph type="body" sz="quarter" idx="12" hasCustomPrompt="1"/>
          </p:nvPr>
        </p:nvSpPr>
        <p:spPr>
          <a:xfrm>
            <a:off x="4455886" y="2912532"/>
            <a:ext cx="4428402" cy="2467429"/>
          </a:xfrm>
        </p:spPr>
        <p:txBody>
          <a:bodyPr/>
          <a:lstStyle>
            <a:lvl1pPr marL="0" indent="0" algn="l" defTabSz="1828800" rtl="0" eaLnBrk="1" latinLnBrk="0" hangingPunct="1">
              <a:lnSpc>
                <a:spcPct val="90000"/>
              </a:lnSpc>
              <a:spcBef>
                <a:spcPts val="2000"/>
              </a:spcBef>
              <a:buFont typeface="Arial" panose="020B0604020202020204" pitchFamily="34" charset="0"/>
              <a:buNone/>
              <a:defRPr lang="en-US" sz="11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err="1"/>
              <a:t>Aenean</a:t>
            </a:r>
            <a:r>
              <a:rPr lang="en-US"/>
              <a:t> </a:t>
            </a:r>
            <a:r>
              <a:rPr lang="en-US" err="1"/>
              <a:t>lacus</a:t>
            </a:r>
            <a:r>
              <a:rPr lang="en-US"/>
              <a:t> </a:t>
            </a:r>
            <a:r>
              <a:rPr lang="en-US" err="1"/>
              <a:t>arcu</a:t>
            </a:r>
            <a:r>
              <a:rPr lang="en-US"/>
              <a: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a:p>
            <a:pPr lvl="0"/>
            <a:r>
              <a:rPr lang="en-US" err="1"/>
              <a:t>Pellentesque</a:t>
            </a:r>
            <a:r>
              <a:rPr lang="en-US"/>
              <a:t> </a:t>
            </a:r>
            <a:r>
              <a:rPr lang="en-US" err="1"/>
              <a:t>sodales</a:t>
            </a:r>
            <a:r>
              <a:rPr lang="en-US"/>
              <a:t> </a:t>
            </a:r>
            <a:r>
              <a:rPr lang="en-US" err="1"/>
              <a:t>purus</a:t>
            </a:r>
            <a:r>
              <a:rPr lang="en-US"/>
              <a:t> et dui convallis, </a:t>
            </a:r>
            <a:r>
              <a:rPr lang="en-US" err="1"/>
              <a:t>sed</a:t>
            </a:r>
            <a:r>
              <a:rPr lang="en-US"/>
              <a:t> </a:t>
            </a:r>
            <a:r>
              <a:rPr lang="en-US" err="1"/>
              <a:t>facilisis</a:t>
            </a:r>
            <a:r>
              <a:rPr lang="en-US"/>
              <a:t> lorem </a:t>
            </a:r>
            <a:r>
              <a:rPr lang="en-US" err="1"/>
              <a:t>volutpat</a:t>
            </a:r>
            <a:r>
              <a:rPr lang="en-US"/>
              <a:t>. Integer non </a:t>
            </a:r>
            <a:r>
              <a:rPr lang="en-US" err="1"/>
              <a:t>elit</a:t>
            </a:r>
            <a:r>
              <a:rPr lang="en-US"/>
              <a:t> </a:t>
            </a:r>
            <a:r>
              <a:rPr lang="en-US" err="1"/>
              <a:t>lacinia</a:t>
            </a:r>
            <a:r>
              <a:rPr lang="en-US"/>
              <a:t> </a:t>
            </a:r>
            <a:r>
              <a:rPr lang="en-US" err="1"/>
              <a:t>diam</a:t>
            </a:r>
            <a:r>
              <a:rPr lang="en-US"/>
              <a:t> </a:t>
            </a:r>
            <a:r>
              <a:rPr lang="en-US" err="1"/>
              <a:t>venenatis</a:t>
            </a:r>
            <a:r>
              <a:rPr lang="en-US"/>
              <a:t> </a:t>
            </a:r>
            <a:r>
              <a:rPr lang="en-US" err="1"/>
              <a:t>consequat</a:t>
            </a:r>
            <a:r>
              <a:rPr lang="en-US"/>
              <a:t>. </a:t>
            </a:r>
          </a:p>
          <a:p>
            <a:pPr lvl="0"/>
            <a:r>
              <a:rPr lang="en-US" err="1"/>
              <a:t>Donec</a:t>
            </a:r>
            <a:r>
              <a:rPr lang="en-US"/>
              <a:t> maximus pharetra </a:t>
            </a:r>
            <a:r>
              <a:rPr lang="en-US" err="1"/>
              <a:t>sapien</a:t>
            </a:r>
            <a:r>
              <a:rPr lang="en-US"/>
              <a:t> sit </a:t>
            </a:r>
            <a:r>
              <a:rPr lang="en-US" err="1"/>
              <a:t>amet</a:t>
            </a:r>
            <a:r>
              <a:rPr lang="en-US"/>
              <a:t> </a:t>
            </a:r>
            <a:r>
              <a:rPr lang="en-US" err="1"/>
              <a:t>rhoncus</a:t>
            </a:r>
            <a:r>
              <a:rPr lang="en-US"/>
              <a:t>. </a:t>
            </a:r>
            <a:r>
              <a:rPr lang="en-US" err="1"/>
              <a:t>Vestibulum</a:t>
            </a:r>
            <a:r>
              <a:rPr lang="en-US"/>
              <a:t> </a:t>
            </a:r>
            <a:r>
              <a:rPr lang="en-US" err="1"/>
              <a:t>consequat</a:t>
            </a:r>
            <a:r>
              <a:rPr lang="en-US"/>
              <a:t> ligula </a:t>
            </a:r>
            <a:r>
              <a:rPr lang="en-US" err="1"/>
              <a:t>nunc</a:t>
            </a:r>
            <a:r>
              <a:rPr lang="en-US"/>
              <a:t>, ac </a:t>
            </a:r>
            <a:r>
              <a:rPr lang="en-US" err="1"/>
              <a:t>auctor</a:t>
            </a:r>
            <a:r>
              <a:rPr lang="en-US"/>
              <a:t> </a:t>
            </a:r>
            <a:r>
              <a:rPr lang="en-US" err="1"/>
              <a:t>massa</a:t>
            </a:r>
            <a:r>
              <a:rPr lang="en-US"/>
              <a:t> </a:t>
            </a:r>
            <a:r>
              <a:rPr lang="en-US" err="1"/>
              <a:t>luctus</a:t>
            </a:r>
            <a:r>
              <a:rPr lang="en-US"/>
              <a:t> a. </a:t>
            </a:r>
            <a:r>
              <a:rPr lang="en-US" err="1"/>
              <a:t>Suspendisse</a:t>
            </a:r>
            <a:r>
              <a:rPr lang="en-US"/>
              <a:t> ex mi, </a:t>
            </a:r>
            <a:r>
              <a:rPr lang="en-US" err="1"/>
              <a:t>imperdiet</a:t>
            </a:r>
            <a:r>
              <a:rPr lang="en-US"/>
              <a:t> et </a:t>
            </a:r>
            <a:r>
              <a:rPr lang="en-US" err="1"/>
              <a:t>risus</a:t>
            </a:r>
            <a:r>
              <a:rPr lang="en-US"/>
              <a:t> </a:t>
            </a:r>
            <a:r>
              <a:rPr lang="en-US" err="1"/>
              <a:t>tincidunt</a:t>
            </a:r>
            <a:r>
              <a:rPr lang="en-US"/>
              <a:t>, </a:t>
            </a:r>
            <a:r>
              <a:rPr lang="en-US" err="1"/>
              <a:t>varius</a:t>
            </a:r>
            <a:r>
              <a:rPr lang="en-US"/>
              <a:t> </a:t>
            </a:r>
            <a:r>
              <a:rPr lang="en-US" err="1"/>
              <a:t>viverra</a:t>
            </a:r>
            <a:r>
              <a:rPr lang="en-US"/>
              <a:t> lorem.</a:t>
            </a:r>
          </a:p>
        </p:txBody>
      </p:sp>
      <p:cxnSp>
        <p:nvCxnSpPr>
          <p:cNvPr id="15"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6" name="Shape 257"/>
          <p:cNvSpPr txBox="1">
            <a:spLocks/>
          </p:cNvSpPr>
          <p:nvPr userDrawn="1"/>
        </p:nvSpPr>
        <p:spPr>
          <a:xfrm>
            <a:off x="8884293" y="6583847"/>
            <a:ext cx="197169" cy="259900"/>
          </a:xfrm>
          <a:prstGeom prst="rect">
            <a:avLst/>
          </a:prstGeom>
          <a:noFill/>
          <a:extLst>
            <a:ext uri="{C572A759-6A51-4108-AA02-DFA0A04FC94B}">
              <ma14:wrappingTextBoxFlag xmlns:ma14="http://schemas.microsoft.com/office/mac/drawingml/2011/main" xmlns=""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Tree>
    <p:extLst>
      <p:ext uri="{BB962C8B-B14F-4D97-AF65-F5344CB8AC3E}">
        <p14:creationId xmlns:p14="http://schemas.microsoft.com/office/powerpoint/2010/main" val="3164617223"/>
      </p:ext>
    </p:extLst>
  </p:cSld>
  <p:clrMapOvr>
    <a:masterClrMapping/>
  </p:clrMapOvr>
  <p:extLst mod="1">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2_Content with Table">
    <p:spTree>
      <p:nvGrpSpPr>
        <p:cNvPr id="1" name=""/>
        <p:cNvGrpSpPr/>
        <p:nvPr/>
      </p:nvGrpSpPr>
      <p:grpSpPr>
        <a:xfrm>
          <a:off x="0" y="0"/>
          <a:ext cx="0" cy="0"/>
          <a:chOff x="0" y="0"/>
          <a:chExt cx="0" cy="0"/>
        </a:xfrm>
      </p:grpSpPr>
      <p:sp>
        <p:nvSpPr>
          <p:cNvPr id="47" name="Title 1"/>
          <p:cNvSpPr>
            <a:spLocks noGrp="1"/>
          </p:cNvSpPr>
          <p:nvPr>
            <p:ph type="ctrTitle" hasCustomPrompt="1"/>
          </p:nvPr>
        </p:nvSpPr>
        <p:spPr>
          <a:xfrm>
            <a:off x="-1" y="345079"/>
            <a:ext cx="3759201" cy="1212791"/>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Click to add quote title</a:t>
            </a:r>
            <a:br>
              <a:rPr lang="en-US"/>
            </a:br>
            <a:r>
              <a:rPr lang="en-US"/>
              <a:t>in two lines</a:t>
            </a:r>
          </a:p>
        </p:txBody>
      </p:sp>
      <p:sp>
        <p:nvSpPr>
          <p:cNvPr id="8" name="Footer Placeholder 4"/>
          <p:cNvSpPr txBox="1">
            <a:spLocks/>
          </p:cNvSpPr>
          <p:nvPr userDrawn="1"/>
        </p:nvSpPr>
        <p:spPr>
          <a:xfrm>
            <a:off x="7137104" y="6639317"/>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7"/>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7"/>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51"/>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3" name="Text Placeholder 2"/>
          <p:cNvSpPr>
            <a:spLocks noGrp="1"/>
          </p:cNvSpPr>
          <p:nvPr>
            <p:ph type="body" sz="quarter" idx="10" hasCustomPrompt="1"/>
          </p:nvPr>
        </p:nvSpPr>
        <p:spPr>
          <a:xfrm>
            <a:off x="203201" y="1727199"/>
            <a:ext cx="3556000" cy="633792"/>
          </a:xfrm>
        </p:spPr>
        <p:txBody>
          <a:bodyPr/>
          <a:lstStyle>
            <a:lvl1pPr marL="0" indent="0" algn="l" defTabSz="1828800" rtl="0" eaLnBrk="1" latinLnBrk="0" hangingPunct="1">
              <a:lnSpc>
                <a:spcPct val="90000"/>
              </a:lnSpc>
              <a:spcBef>
                <a:spcPts val="2000"/>
              </a:spcBef>
              <a:buFont typeface="Arial" panose="020B0604020202020204" pitchFamily="34" charset="0"/>
              <a:buNone/>
              <a:defRPr lang="en-US" sz="14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Small table with optional highlight column</a:t>
            </a:r>
          </a:p>
        </p:txBody>
      </p:sp>
      <p:sp>
        <p:nvSpPr>
          <p:cNvPr id="15" name="Text Placeholder 2"/>
          <p:cNvSpPr>
            <a:spLocks noGrp="1"/>
          </p:cNvSpPr>
          <p:nvPr>
            <p:ph type="body" sz="quarter" idx="11" hasCustomPrompt="1"/>
          </p:nvPr>
        </p:nvSpPr>
        <p:spPr>
          <a:xfrm>
            <a:off x="203201" y="2481532"/>
            <a:ext cx="3556000" cy="3768989"/>
          </a:xfrm>
        </p:spPr>
        <p:txBody>
          <a:bodyPr/>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a:p>
            <a:pPr lvl="0"/>
            <a:r>
              <a:rPr lang="en-US" err="1"/>
              <a:t>Pellentesque</a:t>
            </a:r>
            <a:r>
              <a:rPr lang="en-US"/>
              <a:t> </a:t>
            </a:r>
            <a:r>
              <a:rPr lang="en-US" err="1"/>
              <a:t>sodales</a:t>
            </a:r>
            <a:r>
              <a:rPr lang="en-US"/>
              <a:t> </a:t>
            </a:r>
            <a:r>
              <a:rPr lang="en-US" err="1"/>
              <a:t>purus</a:t>
            </a:r>
            <a:r>
              <a:rPr lang="en-US"/>
              <a:t> et dui convallis, </a:t>
            </a:r>
            <a:r>
              <a:rPr lang="en-US" err="1"/>
              <a:t>sed</a:t>
            </a:r>
            <a:r>
              <a:rPr lang="en-US"/>
              <a:t> </a:t>
            </a:r>
            <a:r>
              <a:rPr lang="en-US" err="1"/>
              <a:t>facilisis</a:t>
            </a:r>
            <a:r>
              <a:rPr lang="en-US"/>
              <a:t> lorem </a:t>
            </a:r>
            <a:r>
              <a:rPr lang="en-US" err="1"/>
              <a:t>volutpat</a:t>
            </a:r>
            <a:r>
              <a:rPr lang="en-US"/>
              <a:t>. Integer non </a:t>
            </a:r>
            <a:r>
              <a:rPr lang="en-US" err="1"/>
              <a:t>elit</a:t>
            </a:r>
            <a:r>
              <a:rPr lang="en-US"/>
              <a:t> </a:t>
            </a:r>
            <a:r>
              <a:rPr lang="en-US" err="1"/>
              <a:t>lacinia</a:t>
            </a:r>
            <a:r>
              <a:rPr lang="en-US"/>
              <a:t> </a:t>
            </a:r>
            <a:r>
              <a:rPr lang="en-US" err="1"/>
              <a:t>diam</a:t>
            </a:r>
            <a:r>
              <a:rPr lang="en-US"/>
              <a:t> </a:t>
            </a:r>
            <a:r>
              <a:rPr lang="en-US" err="1"/>
              <a:t>venenatis</a:t>
            </a:r>
            <a:r>
              <a:rPr lang="en-US"/>
              <a:t> </a:t>
            </a:r>
            <a:r>
              <a:rPr lang="en-US" err="1"/>
              <a:t>consequat</a:t>
            </a:r>
            <a:r>
              <a:rPr lang="en-US"/>
              <a:t>. </a:t>
            </a:r>
          </a:p>
          <a:p>
            <a:pPr lvl="0"/>
            <a:r>
              <a:rPr lang="en-US" err="1"/>
              <a:t>Donec</a:t>
            </a:r>
            <a:r>
              <a:rPr lang="en-US"/>
              <a:t> maximus pharetra </a:t>
            </a:r>
            <a:r>
              <a:rPr lang="en-US" err="1"/>
              <a:t>sapien</a:t>
            </a:r>
            <a:r>
              <a:rPr lang="en-US"/>
              <a:t> sit </a:t>
            </a:r>
            <a:r>
              <a:rPr lang="en-US" err="1"/>
              <a:t>amet</a:t>
            </a:r>
            <a:r>
              <a:rPr lang="en-US"/>
              <a:t> </a:t>
            </a:r>
            <a:r>
              <a:rPr lang="en-US" err="1"/>
              <a:t>rhoncus</a:t>
            </a:r>
            <a:r>
              <a:rPr lang="en-US"/>
              <a:t>. </a:t>
            </a:r>
            <a:r>
              <a:rPr lang="en-US" err="1"/>
              <a:t>Vestibulum</a:t>
            </a:r>
            <a:r>
              <a:rPr lang="en-US"/>
              <a:t> </a:t>
            </a:r>
            <a:r>
              <a:rPr lang="en-US" err="1"/>
              <a:t>consequat</a:t>
            </a:r>
            <a:r>
              <a:rPr lang="en-US"/>
              <a:t> ligula </a:t>
            </a:r>
            <a:r>
              <a:rPr lang="en-US" err="1"/>
              <a:t>nunc</a:t>
            </a:r>
            <a:r>
              <a:rPr lang="en-US"/>
              <a:t>, ac </a:t>
            </a:r>
            <a:r>
              <a:rPr lang="en-US" err="1"/>
              <a:t>auctor</a:t>
            </a:r>
            <a:r>
              <a:rPr lang="en-US"/>
              <a:t> </a:t>
            </a:r>
            <a:r>
              <a:rPr lang="en-US" err="1"/>
              <a:t>massa</a:t>
            </a:r>
            <a:r>
              <a:rPr lang="en-US"/>
              <a:t> </a:t>
            </a:r>
            <a:r>
              <a:rPr lang="en-US" err="1"/>
              <a:t>luctus</a:t>
            </a:r>
            <a:r>
              <a:rPr lang="en-US"/>
              <a:t> a. </a:t>
            </a:r>
            <a:r>
              <a:rPr lang="en-US" err="1"/>
              <a:t>Suspendisse</a:t>
            </a:r>
            <a:r>
              <a:rPr lang="en-US"/>
              <a:t> ex mi, </a:t>
            </a:r>
            <a:r>
              <a:rPr lang="en-US" err="1"/>
              <a:t>imperdiet</a:t>
            </a:r>
            <a:r>
              <a:rPr lang="en-US"/>
              <a:t> et </a:t>
            </a:r>
            <a:r>
              <a:rPr lang="en-US" err="1"/>
              <a:t>risus</a:t>
            </a:r>
            <a:r>
              <a:rPr lang="en-US"/>
              <a:t> </a:t>
            </a:r>
            <a:r>
              <a:rPr lang="en-US" err="1"/>
              <a:t>tincidunt</a:t>
            </a:r>
            <a:r>
              <a:rPr lang="en-US"/>
              <a:t>, </a:t>
            </a:r>
            <a:r>
              <a:rPr lang="en-US" err="1"/>
              <a:t>varius</a:t>
            </a:r>
            <a:r>
              <a:rPr lang="en-US"/>
              <a:t> </a:t>
            </a:r>
            <a:r>
              <a:rPr lang="en-US" err="1"/>
              <a:t>viverra</a:t>
            </a:r>
            <a:r>
              <a:rPr lang="en-US"/>
              <a:t> lorem.</a:t>
            </a:r>
          </a:p>
          <a:p>
            <a:pPr lvl="0"/>
            <a:endParaRPr lang="en-US"/>
          </a:p>
        </p:txBody>
      </p:sp>
      <p:sp>
        <p:nvSpPr>
          <p:cNvPr id="16" name="Text Placeholder 2"/>
          <p:cNvSpPr>
            <a:spLocks noGrp="1"/>
          </p:cNvSpPr>
          <p:nvPr>
            <p:ph type="body" sz="quarter" idx="12" hasCustomPrompt="1"/>
          </p:nvPr>
        </p:nvSpPr>
        <p:spPr>
          <a:xfrm>
            <a:off x="203205"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sp>
        <p:nvSpPr>
          <p:cNvPr id="4" name="Table Placeholder 3"/>
          <p:cNvSpPr>
            <a:spLocks noGrp="1"/>
          </p:cNvSpPr>
          <p:nvPr>
            <p:ph type="tbl" sz="quarter" idx="13" hasCustomPrompt="1"/>
          </p:nvPr>
        </p:nvSpPr>
        <p:spPr>
          <a:xfrm>
            <a:off x="4035425" y="1727200"/>
            <a:ext cx="4889500" cy="4523317"/>
          </a:xfrm>
        </p:spPr>
        <p:txBody>
          <a:bodyPr/>
          <a:lstStyle>
            <a:lvl1pPr marL="0" indent="0" algn="ctr">
              <a:buNone/>
              <a:defRPr sz="1400"/>
            </a:lvl1pPr>
          </a:lstStyle>
          <a:p>
            <a:r>
              <a:rPr lang="en-US"/>
              <a:t>Click to add table</a:t>
            </a:r>
          </a:p>
        </p:txBody>
      </p:sp>
      <p:cxnSp>
        <p:nvCxnSpPr>
          <p:cNvPr id="17"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8" name="Shape 257"/>
          <p:cNvSpPr txBox="1">
            <a:spLocks/>
          </p:cNvSpPr>
          <p:nvPr userDrawn="1"/>
        </p:nvSpPr>
        <p:spPr>
          <a:xfrm>
            <a:off x="8884293" y="6583847"/>
            <a:ext cx="197169" cy="259900"/>
          </a:xfrm>
          <a:prstGeom prst="rect">
            <a:avLst/>
          </a:prstGeom>
          <a:noFill/>
          <a:extLst>
            <a:ext uri="{C572A759-6A51-4108-AA02-DFA0A04FC94B}">
              <ma14:wrappingTextBoxFlag xmlns:ma14="http://schemas.microsoft.com/office/mac/drawingml/2011/main" xmlns=""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Tree>
    <p:extLst>
      <p:ext uri="{BB962C8B-B14F-4D97-AF65-F5344CB8AC3E}">
        <p14:creationId xmlns:p14="http://schemas.microsoft.com/office/powerpoint/2010/main" val="3464573135"/>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2_Content with Graph ">
    <p:bg>
      <p:bgPr>
        <a:solidFill>
          <a:schemeClr val="bg1"/>
        </a:solidFill>
        <a:effectLst/>
      </p:bgPr>
    </p:bg>
    <p:spTree>
      <p:nvGrpSpPr>
        <p:cNvPr id="1" name=""/>
        <p:cNvGrpSpPr/>
        <p:nvPr/>
      </p:nvGrpSpPr>
      <p:grpSpPr>
        <a:xfrm>
          <a:off x="0" y="0"/>
          <a:ext cx="0" cy="0"/>
          <a:chOff x="0" y="0"/>
          <a:chExt cx="0" cy="0"/>
        </a:xfrm>
      </p:grpSpPr>
      <p:sp>
        <p:nvSpPr>
          <p:cNvPr id="47" name="Title 1"/>
          <p:cNvSpPr>
            <a:spLocks noGrp="1"/>
          </p:cNvSpPr>
          <p:nvPr>
            <p:ph type="ctrTitle" hasCustomPrompt="1"/>
          </p:nvPr>
        </p:nvSpPr>
        <p:spPr>
          <a:xfrm>
            <a:off x="0" y="345079"/>
            <a:ext cx="3200400" cy="1212791"/>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Click to add title</a:t>
            </a:r>
            <a:br>
              <a:rPr lang="en-US"/>
            </a:br>
            <a:r>
              <a:rPr lang="en-US"/>
              <a:t>in two lines</a:t>
            </a:r>
          </a:p>
        </p:txBody>
      </p:sp>
      <p:sp>
        <p:nvSpPr>
          <p:cNvPr id="8" name="Footer Placeholder 4"/>
          <p:cNvSpPr txBox="1">
            <a:spLocks/>
          </p:cNvSpPr>
          <p:nvPr userDrawn="1"/>
        </p:nvSpPr>
        <p:spPr>
          <a:xfrm>
            <a:off x="7137104" y="6639317"/>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7"/>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7"/>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51"/>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15" name="Text Placeholder 2"/>
          <p:cNvSpPr>
            <a:spLocks noGrp="1"/>
          </p:cNvSpPr>
          <p:nvPr>
            <p:ph type="body" sz="quarter" idx="11" hasCustomPrompt="1"/>
          </p:nvPr>
        </p:nvSpPr>
        <p:spPr>
          <a:xfrm>
            <a:off x="203201" y="1727203"/>
            <a:ext cx="3556000" cy="4523319"/>
          </a:xfrm>
        </p:spPr>
        <p:txBody>
          <a:bodyPr/>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Body copy in 24pt.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a:p>
            <a:pPr lvl="0"/>
            <a:r>
              <a:rPr lang="en-US" err="1"/>
              <a:t>Pellentesque</a:t>
            </a:r>
            <a:r>
              <a:rPr lang="en-US"/>
              <a:t> </a:t>
            </a:r>
            <a:r>
              <a:rPr lang="en-US" err="1"/>
              <a:t>sodales</a:t>
            </a:r>
            <a:r>
              <a:rPr lang="en-US"/>
              <a:t> </a:t>
            </a:r>
            <a:r>
              <a:rPr lang="en-US" err="1"/>
              <a:t>purus</a:t>
            </a:r>
            <a:r>
              <a:rPr lang="en-US"/>
              <a:t> et dui convallis, </a:t>
            </a:r>
            <a:r>
              <a:rPr lang="en-US" err="1"/>
              <a:t>sed</a:t>
            </a:r>
            <a:r>
              <a:rPr lang="en-US"/>
              <a:t> </a:t>
            </a:r>
            <a:r>
              <a:rPr lang="en-US" err="1"/>
              <a:t>facilisis</a:t>
            </a:r>
            <a:r>
              <a:rPr lang="en-US"/>
              <a:t> lorem </a:t>
            </a:r>
            <a:r>
              <a:rPr lang="en-US" err="1"/>
              <a:t>volutpat</a:t>
            </a:r>
            <a:r>
              <a:rPr lang="en-US"/>
              <a:t>. Integer non </a:t>
            </a:r>
            <a:r>
              <a:rPr lang="en-US" err="1"/>
              <a:t>elit</a:t>
            </a:r>
            <a:r>
              <a:rPr lang="en-US"/>
              <a:t> </a:t>
            </a:r>
            <a:r>
              <a:rPr lang="en-US" err="1"/>
              <a:t>lacinia</a:t>
            </a:r>
            <a:r>
              <a:rPr lang="en-US"/>
              <a:t> </a:t>
            </a:r>
            <a:r>
              <a:rPr lang="en-US" err="1"/>
              <a:t>diam</a:t>
            </a:r>
            <a:r>
              <a:rPr lang="en-US"/>
              <a:t> </a:t>
            </a:r>
            <a:r>
              <a:rPr lang="en-US" err="1"/>
              <a:t>venenatis</a:t>
            </a:r>
            <a:r>
              <a:rPr lang="en-US"/>
              <a:t> </a:t>
            </a:r>
            <a:r>
              <a:rPr lang="en-US" err="1"/>
              <a:t>consequat</a:t>
            </a:r>
            <a:endParaRPr lang="en-US"/>
          </a:p>
        </p:txBody>
      </p:sp>
      <p:sp>
        <p:nvSpPr>
          <p:cNvPr id="16" name="Text Placeholder 2"/>
          <p:cNvSpPr>
            <a:spLocks noGrp="1"/>
          </p:cNvSpPr>
          <p:nvPr>
            <p:ph type="body" sz="quarter" idx="12" hasCustomPrompt="1"/>
          </p:nvPr>
        </p:nvSpPr>
        <p:spPr>
          <a:xfrm>
            <a:off x="203205"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sp>
        <p:nvSpPr>
          <p:cNvPr id="17" name="Chart Placeholder 2"/>
          <p:cNvSpPr>
            <a:spLocks noGrp="1"/>
          </p:cNvSpPr>
          <p:nvPr>
            <p:ph type="chart" sz="quarter" idx="14" hasCustomPrompt="1"/>
          </p:nvPr>
        </p:nvSpPr>
        <p:spPr>
          <a:xfrm>
            <a:off x="4035425" y="1727200"/>
            <a:ext cx="4889500" cy="4523317"/>
          </a:xfrm>
        </p:spPr>
        <p:txBody>
          <a:bodyPr/>
          <a:lstStyle>
            <a:lvl1pPr marL="1714500" marR="0" indent="0" algn="ctr" defTabSz="457200" rtl="0" eaLnBrk="1" fontAlgn="auto" latinLnBrk="0" hangingPunct="1">
              <a:lnSpc>
                <a:spcPct val="100000"/>
              </a:lnSpc>
              <a:spcBef>
                <a:spcPts val="600"/>
              </a:spcBef>
              <a:spcAft>
                <a:spcPts val="0"/>
              </a:spcAft>
              <a:buClr>
                <a:srgbClr val="00B0F0"/>
              </a:buClr>
              <a:buSzTx/>
              <a:buFont typeface="Wingdings" pitchFamily="2" charset="2"/>
              <a:buNone/>
              <a:tabLst/>
              <a:defRPr sz="1400">
                <a:solidFill>
                  <a:schemeClr val="accent2"/>
                </a:solidFill>
              </a:defRPr>
            </a:lvl1pPr>
          </a:lstStyle>
          <a:p>
            <a:pPr marL="0" marR="0" lvl="0" indent="0" algn="l" defTabSz="457200" rtl="0" eaLnBrk="1" fontAlgn="auto" latinLnBrk="0" hangingPunct="1">
              <a:lnSpc>
                <a:spcPct val="100000"/>
              </a:lnSpc>
              <a:spcBef>
                <a:spcPts val="600"/>
              </a:spcBef>
              <a:spcAft>
                <a:spcPts val="0"/>
              </a:spcAft>
              <a:buClr>
                <a:srgbClr val="00B0F0"/>
              </a:buClr>
              <a:buSzTx/>
              <a:buFont typeface="Wingdings" pitchFamily="2" charset="2"/>
              <a:buNone/>
              <a:tabLst/>
              <a:defRPr/>
            </a:pPr>
            <a:r>
              <a:rPr lang="en-US"/>
              <a:t>Click to add chart/graph</a:t>
            </a:r>
          </a:p>
        </p:txBody>
      </p:sp>
      <p:cxnSp>
        <p:nvCxnSpPr>
          <p:cNvPr id="18"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9" name="Shape 257"/>
          <p:cNvSpPr txBox="1">
            <a:spLocks/>
          </p:cNvSpPr>
          <p:nvPr userDrawn="1"/>
        </p:nvSpPr>
        <p:spPr>
          <a:xfrm>
            <a:off x="8884293" y="6583847"/>
            <a:ext cx="197169" cy="259900"/>
          </a:xfrm>
          <a:prstGeom prst="rect">
            <a:avLst/>
          </a:prstGeom>
          <a:noFill/>
          <a:extLst>
            <a:ext uri="{C572A759-6A51-4108-AA02-DFA0A04FC94B}">
              <ma14:wrappingTextBoxFlag xmlns:ma14="http://schemas.microsoft.com/office/mac/drawingml/2011/main" xmlns=""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Tree>
    <p:extLst>
      <p:ext uri="{BB962C8B-B14F-4D97-AF65-F5344CB8AC3E}">
        <p14:creationId xmlns:p14="http://schemas.microsoft.com/office/powerpoint/2010/main" val="140642751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2_Content with SmartArt">
    <p:bg>
      <p:bgPr>
        <a:solidFill>
          <a:schemeClr val="bg1"/>
        </a:solidFill>
        <a:effectLst/>
      </p:bgPr>
    </p:bg>
    <p:spTree>
      <p:nvGrpSpPr>
        <p:cNvPr id="1" name=""/>
        <p:cNvGrpSpPr/>
        <p:nvPr/>
      </p:nvGrpSpPr>
      <p:grpSpPr>
        <a:xfrm>
          <a:off x="0" y="0"/>
          <a:ext cx="0" cy="0"/>
          <a:chOff x="0" y="0"/>
          <a:chExt cx="0" cy="0"/>
        </a:xfrm>
      </p:grpSpPr>
      <p:sp>
        <p:nvSpPr>
          <p:cNvPr id="47" name="Title 1"/>
          <p:cNvSpPr>
            <a:spLocks noGrp="1"/>
          </p:cNvSpPr>
          <p:nvPr>
            <p:ph type="ctrTitle" hasCustomPrompt="1"/>
          </p:nvPr>
        </p:nvSpPr>
        <p:spPr>
          <a:xfrm>
            <a:off x="0" y="345079"/>
            <a:ext cx="3200400" cy="1212791"/>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Click to add title</a:t>
            </a:r>
            <a:br>
              <a:rPr lang="en-US"/>
            </a:br>
            <a:r>
              <a:rPr lang="en-US"/>
              <a:t>in two lines</a:t>
            </a:r>
          </a:p>
        </p:txBody>
      </p:sp>
      <p:sp>
        <p:nvSpPr>
          <p:cNvPr id="8" name="Footer Placeholder 4"/>
          <p:cNvSpPr txBox="1">
            <a:spLocks/>
          </p:cNvSpPr>
          <p:nvPr userDrawn="1"/>
        </p:nvSpPr>
        <p:spPr>
          <a:xfrm>
            <a:off x="7137104" y="6639317"/>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7"/>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7"/>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51"/>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15" name="Text Placeholder 2"/>
          <p:cNvSpPr>
            <a:spLocks noGrp="1"/>
          </p:cNvSpPr>
          <p:nvPr>
            <p:ph type="body" sz="quarter" idx="11" hasCustomPrompt="1"/>
          </p:nvPr>
        </p:nvSpPr>
        <p:spPr>
          <a:xfrm>
            <a:off x="203200" y="1727201"/>
            <a:ext cx="4673600" cy="4081928"/>
          </a:xfrm>
        </p:spPr>
        <p:txBody>
          <a:bodyPr numCol="2" spcCol="274320"/>
          <a:lstStyle>
            <a:lvl1pPr marL="0" indent="0" algn="l" defTabSz="1828800" rtl="0" eaLnBrk="1" latinLnBrk="0" hangingPunct="1">
              <a:lnSpc>
                <a:spcPct val="100000"/>
              </a:lnSpc>
              <a:spcBef>
                <a:spcPts val="600"/>
              </a:spcBef>
              <a:spcAft>
                <a:spcPts val="600"/>
              </a:spcAft>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Two column body copy in size 12pt or 10pt as minimum.</a:t>
            </a:r>
          </a:p>
          <a:p>
            <a:pPr lvl="0"/>
            <a:r>
              <a:rPr lang="en-US" err="1"/>
              <a:t>Aenean</a:t>
            </a:r>
            <a:r>
              <a:rPr lang="en-US"/>
              <a:t> </a:t>
            </a:r>
            <a:r>
              <a:rPr lang="en-US" err="1"/>
              <a:t>lacus</a:t>
            </a:r>
            <a:r>
              <a:rPr lang="en-US"/>
              <a:t> </a:t>
            </a:r>
            <a:r>
              <a:rPr lang="en-US" err="1"/>
              <a:t>arcu</a:t>
            </a:r>
            <a:r>
              <a:rPr lang="en-US"/>
              <a: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a:p>
            <a:pPr lvl="0"/>
            <a:r>
              <a:rPr lang="en-US" err="1"/>
              <a:t>Pellentesque</a:t>
            </a:r>
            <a:r>
              <a:rPr lang="en-US"/>
              <a:t> </a:t>
            </a:r>
            <a:r>
              <a:rPr lang="en-US" err="1"/>
              <a:t>sodales</a:t>
            </a:r>
            <a:r>
              <a:rPr lang="en-US"/>
              <a:t> </a:t>
            </a:r>
            <a:r>
              <a:rPr lang="en-US" err="1"/>
              <a:t>purus</a:t>
            </a:r>
            <a:r>
              <a:rPr lang="en-US"/>
              <a:t> et dui convallis, </a:t>
            </a:r>
            <a:r>
              <a:rPr lang="en-US" err="1"/>
              <a:t>sed</a:t>
            </a:r>
            <a:r>
              <a:rPr lang="en-US"/>
              <a:t> </a:t>
            </a:r>
            <a:r>
              <a:rPr lang="en-US" err="1"/>
              <a:t>facilisis</a:t>
            </a:r>
            <a:r>
              <a:rPr lang="en-US"/>
              <a:t> lorem </a:t>
            </a:r>
            <a:r>
              <a:rPr lang="en-US" err="1"/>
              <a:t>volutpat</a:t>
            </a:r>
            <a:r>
              <a:rPr lang="en-US"/>
              <a:t>. Integer non </a:t>
            </a:r>
            <a:r>
              <a:rPr lang="en-US" err="1"/>
              <a:t>elit</a:t>
            </a:r>
            <a:r>
              <a:rPr lang="en-US"/>
              <a:t> </a:t>
            </a:r>
            <a:r>
              <a:rPr lang="en-US" err="1"/>
              <a:t>lacinia</a:t>
            </a:r>
            <a:r>
              <a:rPr lang="en-US"/>
              <a:t> </a:t>
            </a:r>
            <a:r>
              <a:rPr lang="en-US" err="1"/>
              <a:t>diam</a:t>
            </a:r>
            <a:r>
              <a:rPr lang="en-US"/>
              <a:t> </a:t>
            </a:r>
            <a:r>
              <a:rPr lang="en-US" err="1"/>
              <a:t>venenatis</a:t>
            </a:r>
            <a:r>
              <a:rPr lang="en-US"/>
              <a:t> </a:t>
            </a:r>
            <a:r>
              <a:rPr lang="en-US" err="1"/>
              <a:t>consequat</a:t>
            </a:r>
            <a:r>
              <a:rPr lang="en-US"/>
              <a:t>. </a:t>
            </a:r>
          </a:p>
          <a:p>
            <a:pPr lvl="0"/>
            <a:r>
              <a:rPr lang="en-US" err="1"/>
              <a:t>Dnec</a:t>
            </a:r>
            <a:r>
              <a:rPr lang="en-US"/>
              <a:t> maximus pharetra </a:t>
            </a:r>
            <a:r>
              <a:rPr lang="en-US" err="1"/>
              <a:t>sapien</a:t>
            </a:r>
            <a:r>
              <a:rPr lang="en-US"/>
              <a:t> sit </a:t>
            </a:r>
            <a:r>
              <a:rPr lang="en-US" err="1"/>
              <a:t>amet</a:t>
            </a:r>
            <a:r>
              <a:rPr lang="en-US"/>
              <a:t> </a:t>
            </a:r>
            <a:r>
              <a:rPr lang="en-US" err="1"/>
              <a:t>rhoncus</a:t>
            </a:r>
            <a:r>
              <a:rPr lang="en-US"/>
              <a:t>. </a:t>
            </a:r>
            <a:r>
              <a:rPr lang="en-US" err="1"/>
              <a:t>Vestibulum</a:t>
            </a:r>
            <a:r>
              <a:rPr lang="en-US"/>
              <a:t> </a:t>
            </a:r>
            <a:r>
              <a:rPr lang="en-US" err="1"/>
              <a:t>consequat</a:t>
            </a:r>
            <a:r>
              <a:rPr lang="en-US"/>
              <a:t> ligula </a:t>
            </a:r>
            <a:r>
              <a:rPr lang="en-US" err="1"/>
              <a:t>nunc</a:t>
            </a:r>
            <a:r>
              <a:rPr lang="en-US"/>
              <a:t>, ac </a:t>
            </a:r>
            <a:r>
              <a:rPr lang="en-US" err="1"/>
              <a:t>auctor</a:t>
            </a:r>
            <a:r>
              <a:rPr lang="en-US"/>
              <a:t> </a:t>
            </a:r>
            <a:r>
              <a:rPr lang="en-US" err="1"/>
              <a:t>massa</a:t>
            </a:r>
            <a:r>
              <a:rPr lang="en-US"/>
              <a:t> </a:t>
            </a:r>
            <a:r>
              <a:rPr lang="en-US" err="1"/>
              <a:t>luctus</a:t>
            </a:r>
            <a:r>
              <a:rPr lang="en-US"/>
              <a:t> a. </a:t>
            </a:r>
            <a:r>
              <a:rPr lang="en-US" err="1"/>
              <a:t>Suspendisse</a:t>
            </a:r>
            <a:r>
              <a:rPr lang="en-US"/>
              <a:t> ex mi, </a:t>
            </a:r>
            <a:r>
              <a:rPr lang="en-US" err="1"/>
              <a:t>imperdiet</a:t>
            </a:r>
            <a:r>
              <a:rPr lang="en-US"/>
              <a:t> et </a:t>
            </a:r>
            <a:r>
              <a:rPr lang="en-US" err="1"/>
              <a:t>risus</a:t>
            </a:r>
            <a:r>
              <a:rPr lang="en-US"/>
              <a:t> </a:t>
            </a:r>
            <a:r>
              <a:rPr lang="en-US" err="1"/>
              <a:t>tincidunt</a:t>
            </a:r>
            <a:r>
              <a:rPr lang="en-US"/>
              <a:t>, </a:t>
            </a:r>
            <a:r>
              <a:rPr lang="en-US" err="1"/>
              <a:t>varius</a:t>
            </a:r>
            <a:r>
              <a:rPr lang="en-US"/>
              <a:t> </a:t>
            </a:r>
            <a:r>
              <a:rPr lang="en-US" err="1"/>
              <a:t>viverra</a:t>
            </a:r>
            <a:r>
              <a:rPr lang="en-US"/>
              <a:t> lorem.</a:t>
            </a:r>
          </a:p>
          <a:p>
            <a:pPr lvl="0"/>
            <a:r>
              <a:rPr lang="en-US" err="1"/>
              <a:t>Aenean</a:t>
            </a:r>
            <a:r>
              <a:rPr lang="en-US"/>
              <a:t> </a:t>
            </a:r>
            <a:r>
              <a:rPr lang="en-US" err="1"/>
              <a:t>lacus</a:t>
            </a:r>
            <a:r>
              <a:rPr lang="en-US"/>
              <a:t> </a:t>
            </a:r>
            <a:r>
              <a:rPr lang="en-US" err="1"/>
              <a:t>arcu</a:t>
            </a:r>
            <a:r>
              <a:rPr lang="en-US"/>
              <a: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a:p>
            <a:pPr lvl="0"/>
            <a:r>
              <a:rPr lang="en-US" err="1"/>
              <a:t>Pellentesque</a:t>
            </a:r>
            <a:r>
              <a:rPr lang="en-US"/>
              <a:t> </a:t>
            </a:r>
            <a:r>
              <a:rPr lang="en-US" err="1"/>
              <a:t>sodales</a:t>
            </a:r>
            <a:r>
              <a:rPr lang="en-US"/>
              <a:t> </a:t>
            </a:r>
            <a:r>
              <a:rPr lang="en-US" err="1"/>
              <a:t>purus</a:t>
            </a:r>
            <a:r>
              <a:rPr lang="en-US"/>
              <a:t> et dui convallis, </a:t>
            </a:r>
            <a:r>
              <a:rPr lang="en-US" err="1"/>
              <a:t>sed</a:t>
            </a:r>
            <a:r>
              <a:rPr lang="en-US"/>
              <a:t> </a:t>
            </a:r>
            <a:r>
              <a:rPr lang="en-US" err="1"/>
              <a:t>facilisis</a:t>
            </a:r>
            <a:r>
              <a:rPr lang="en-US"/>
              <a:t> lorem </a:t>
            </a:r>
            <a:r>
              <a:rPr lang="en-US" err="1"/>
              <a:t>volutpat</a:t>
            </a:r>
            <a:r>
              <a:rPr lang="en-US"/>
              <a:t>. Integer non </a:t>
            </a:r>
            <a:r>
              <a:rPr lang="en-US" err="1"/>
              <a:t>elit</a:t>
            </a:r>
            <a:r>
              <a:rPr lang="en-US"/>
              <a:t> </a:t>
            </a:r>
            <a:r>
              <a:rPr lang="en-US" err="1"/>
              <a:t>lacinia</a:t>
            </a:r>
            <a:r>
              <a:rPr lang="en-US"/>
              <a:t> </a:t>
            </a:r>
            <a:r>
              <a:rPr lang="en-US" err="1"/>
              <a:t>diam</a:t>
            </a:r>
            <a:r>
              <a:rPr lang="en-US"/>
              <a:t> </a:t>
            </a:r>
            <a:r>
              <a:rPr lang="en-US" err="1"/>
              <a:t>venenatis</a:t>
            </a:r>
            <a:r>
              <a:rPr lang="en-US"/>
              <a:t> </a:t>
            </a:r>
            <a:r>
              <a:rPr lang="en-US" err="1"/>
              <a:t>consequat</a:t>
            </a:r>
            <a:r>
              <a:rPr lang="en-US"/>
              <a:t>. </a:t>
            </a:r>
          </a:p>
          <a:p>
            <a:pPr lvl="0"/>
            <a:r>
              <a:rPr lang="en-US" err="1"/>
              <a:t>Donec</a:t>
            </a:r>
            <a:r>
              <a:rPr lang="en-US"/>
              <a:t> maximus pharetra </a:t>
            </a:r>
            <a:r>
              <a:rPr lang="en-US" err="1"/>
              <a:t>sapien</a:t>
            </a:r>
            <a:r>
              <a:rPr lang="en-US"/>
              <a:t> sit </a:t>
            </a:r>
            <a:r>
              <a:rPr lang="en-US" err="1"/>
              <a:t>amet</a:t>
            </a:r>
            <a:r>
              <a:rPr lang="en-US"/>
              <a:t> </a:t>
            </a:r>
            <a:r>
              <a:rPr lang="en-US" err="1"/>
              <a:t>rhoncus</a:t>
            </a:r>
            <a:r>
              <a:rPr lang="en-US"/>
              <a:t>. </a:t>
            </a:r>
            <a:r>
              <a:rPr lang="en-US" err="1"/>
              <a:t>Vestibulum</a:t>
            </a:r>
            <a:r>
              <a:rPr lang="en-US"/>
              <a:t> </a:t>
            </a:r>
            <a:r>
              <a:rPr lang="en-US" err="1"/>
              <a:t>consequat</a:t>
            </a:r>
            <a:r>
              <a:rPr lang="en-US"/>
              <a:t> ligula </a:t>
            </a:r>
            <a:r>
              <a:rPr lang="en-US" err="1"/>
              <a:t>nunc</a:t>
            </a:r>
            <a:r>
              <a:rPr lang="en-US"/>
              <a:t>, ac </a:t>
            </a:r>
            <a:r>
              <a:rPr lang="en-US" err="1"/>
              <a:t>auctor</a:t>
            </a:r>
            <a:r>
              <a:rPr lang="en-US"/>
              <a:t> </a:t>
            </a:r>
            <a:r>
              <a:rPr lang="en-US" err="1"/>
              <a:t>massa</a:t>
            </a:r>
            <a:r>
              <a:rPr lang="en-US"/>
              <a:t> </a:t>
            </a:r>
            <a:r>
              <a:rPr lang="en-US" err="1"/>
              <a:t>luctus</a:t>
            </a:r>
            <a:r>
              <a:rPr lang="en-US"/>
              <a:t> a. </a:t>
            </a:r>
            <a:r>
              <a:rPr lang="en-US" err="1"/>
              <a:t>Suspendisse</a:t>
            </a:r>
            <a:r>
              <a:rPr lang="en-US"/>
              <a:t> ex mi, </a:t>
            </a:r>
            <a:r>
              <a:rPr lang="en-US" err="1"/>
              <a:t>imperdiet</a:t>
            </a:r>
            <a:r>
              <a:rPr lang="en-US"/>
              <a:t> et </a:t>
            </a:r>
            <a:r>
              <a:rPr lang="en-US" err="1"/>
              <a:t>risus</a:t>
            </a:r>
            <a:r>
              <a:rPr lang="en-US"/>
              <a:t> </a:t>
            </a:r>
            <a:r>
              <a:rPr lang="en-US" err="1"/>
              <a:t>tincidunt</a:t>
            </a:r>
            <a:r>
              <a:rPr lang="en-US"/>
              <a:t>, </a:t>
            </a:r>
            <a:r>
              <a:rPr lang="en-US" err="1"/>
              <a:t>varius</a:t>
            </a:r>
            <a:r>
              <a:rPr lang="en-US"/>
              <a:t> </a:t>
            </a:r>
            <a:r>
              <a:rPr lang="en-US" err="1"/>
              <a:t>viverra</a:t>
            </a:r>
            <a:r>
              <a:rPr lang="en-US"/>
              <a:t> lorem.</a:t>
            </a:r>
          </a:p>
        </p:txBody>
      </p:sp>
      <p:sp>
        <p:nvSpPr>
          <p:cNvPr id="16" name="Text Placeholder 2"/>
          <p:cNvSpPr>
            <a:spLocks noGrp="1"/>
          </p:cNvSpPr>
          <p:nvPr>
            <p:ph type="body" sz="quarter" idx="12" hasCustomPrompt="1"/>
          </p:nvPr>
        </p:nvSpPr>
        <p:spPr>
          <a:xfrm>
            <a:off x="203205"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sp>
        <p:nvSpPr>
          <p:cNvPr id="3" name="SmartArt Placeholder 2"/>
          <p:cNvSpPr>
            <a:spLocks noGrp="1"/>
          </p:cNvSpPr>
          <p:nvPr>
            <p:ph type="dgm" sz="quarter" idx="13" hasCustomPrompt="1"/>
          </p:nvPr>
        </p:nvSpPr>
        <p:spPr>
          <a:xfrm>
            <a:off x="5225143" y="929219"/>
            <a:ext cx="3699782" cy="5245100"/>
          </a:xfrm>
        </p:spPr>
        <p:txBody>
          <a:bodyPr/>
          <a:lstStyle>
            <a:lvl1pPr marL="0" indent="0" algn="ctr">
              <a:buNone/>
              <a:defRPr sz="1400"/>
            </a:lvl1pPr>
          </a:lstStyle>
          <a:p>
            <a:r>
              <a:rPr lang="en-US"/>
              <a:t>Click to add Infographics/SmartArt</a:t>
            </a:r>
          </a:p>
        </p:txBody>
      </p:sp>
      <p:cxnSp>
        <p:nvCxnSpPr>
          <p:cNvPr id="17"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8" name="Shape 257"/>
          <p:cNvSpPr txBox="1">
            <a:spLocks/>
          </p:cNvSpPr>
          <p:nvPr userDrawn="1"/>
        </p:nvSpPr>
        <p:spPr>
          <a:xfrm>
            <a:off x="8884293" y="6583847"/>
            <a:ext cx="197169" cy="259900"/>
          </a:xfrm>
          <a:prstGeom prst="rect">
            <a:avLst/>
          </a:prstGeom>
          <a:noFill/>
          <a:extLst>
            <a:ext uri="{C572A759-6A51-4108-AA02-DFA0A04FC94B}">
              <ma14:wrappingTextBoxFlag xmlns:ma14="http://schemas.microsoft.com/office/mac/drawingml/2011/main" xmlns=""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Tree>
    <p:extLst>
      <p:ext uri="{BB962C8B-B14F-4D97-AF65-F5344CB8AC3E}">
        <p14:creationId xmlns:p14="http://schemas.microsoft.com/office/powerpoint/2010/main" val="414816671"/>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2_Content with Map">
    <p:spTree>
      <p:nvGrpSpPr>
        <p:cNvPr id="1" name=""/>
        <p:cNvGrpSpPr/>
        <p:nvPr/>
      </p:nvGrpSpPr>
      <p:grpSpPr>
        <a:xfrm>
          <a:off x="0" y="0"/>
          <a:ext cx="0" cy="0"/>
          <a:chOff x="0" y="0"/>
          <a:chExt cx="0" cy="0"/>
        </a:xfrm>
      </p:grpSpPr>
      <p:sp>
        <p:nvSpPr>
          <p:cNvPr id="47" name="Title 1"/>
          <p:cNvSpPr>
            <a:spLocks noGrp="1"/>
          </p:cNvSpPr>
          <p:nvPr userDrawn="1">
            <p:ph type="ctrTitle" hasCustomPrompt="1"/>
          </p:nvPr>
        </p:nvSpPr>
        <p:spPr>
          <a:xfrm>
            <a:off x="0" y="345077"/>
            <a:ext cx="3200400" cy="621363"/>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Map</a:t>
            </a:r>
          </a:p>
        </p:txBody>
      </p:sp>
      <p:sp>
        <p:nvSpPr>
          <p:cNvPr id="8" name="Footer Placeholder 4"/>
          <p:cNvSpPr txBox="1">
            <a:spLocks/>
          </p:cNvSpPr>
          <p:nvPr userDrawn="1"/>
        </p:nvSpPr>
        <p:spPr>
          <a:xfrm>
            <a:off x="7137104" y="6639317"/>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7"/>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7"/>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51"/>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15" name="Text Placeholder 2"/>
          <p:cNvSpPr>
            <a:spLocks noGrp="1"/>
          </p:cNvSpPr>
          <p:nvPr userDrawn="1">
            <p:ph type="body" sz="quarter" idx="11" hasCustomPrompt="1"/>
          </p:nvPr>
        </p:nvSpPr>
        <p:spPr>
          <a:xfrm>
            <a:off x="116119" y="1165980"/>
            <a:ext cx="4025901" cy="1257552"/>
          </a:xfrm>
        </p:spPr>
        <p:txBody>
          <a:bodyPr/>
          <a:lstStyle>
            <a:lvl1pPr marL="0" indent="0" algn="l" defTabSz="1828800" rtl="0" eaLnBrk="1" latinLnBrk="0" hangingPunct="1">
              <a:lnSpc>
                <a:spcPct val="100000"/>
              </a:lnSpc>
              <a:spcBef>
                <a:spcPts val="600"/>
              </a:spcBef>
              <a:buFont typeface="Arial" panose="020B0604020202020204" pitchFamily="34" charset="0"/>
              <a:buNone/>
              <a:defRPr lang="en-US" sz="12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Body copy in 30pt.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p:txBody>
      </p:sp>
      <p:sp>
        <p:nvSpPr>
          <p:cNvPr id="16" name="Text Placeholder 2"/>
          <p:cNvSpPr>
            <a:spLocks noGrp="1"/>
          </p:cNvSpPr>
          <p:nvPr userDrawn="1">
            <p:ph type="body" sz="quarter" idx="12" hasCustomPrompt="1"/>
          </p:nvPr>
        </p:nvSpPr>
        <p:spPr>
          <a:xfrm>
            <a:off x="203205"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pic>
        <p:nvPicPr>
          <p:cNvPr id="17" name="Map.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346905" y="723170"/>
            <a:ext cx="4720038" cy="4153633"/>
          </a:xfrm>
          <a:prstGeom prst="rect">
            <a:avLst/>
          </a:prstGeom>
          <a:ln w="12700">
            <a:miter lim="400000"/>
          </a:ln>
        </p:spPr>
      </p:pic>
      <p:sp>
        <p:nvSpPr>
          <p:cNvPr id="4" name="Text Placeholder 3"/>
          <p:cNvSpPr>
            <a:spLocks noGrp="1"/>
          </p:cNvSpPr>
          <p:nvPr>
            <p:ph type="body" sz="quarter" idx="27" hasCustomPrompt="1"/>
          </p:nvPr>
        </p:nvSpPr>
        <p:spPr>
          <a:xfrm>
            <a:off x="4541202" y="5077703"/>
            <a:ext cx="1392568" cy="164148"/>
          </a:xfrm>
        </p:spPr>
        <p:txBody>
          <a:bodyPr wrap="square" lIns="0" tIns="0" rIns="0" bIns="0">
            <a:noAutofit/>
          </a:bodyPr>
          <a:lstStyle>
            <a:lvl1pPr marL="0" indent="0">
              <a:spcBef>
                <a:spcPts val="0"/>
              </a:spcBef>
              <a:buClr>
                <a:schemeClr val="tx2"/>
              </a:buClr>
              <a:buFont typeface="Arial" panose="020B0604020202020204" pitchFamily="34" charset="0"/>
              <a:buNone/>
              <a:defRPr sz="800" b="1"/>
            </a:lvl1pPr>
          </a:lstStyle>
          <a:p>
            <a:pPr lvl="0"/>
            <a:r>
              <a:rPr lang="en-US"/>
              <a:t>Country</a:t>
            </a:r>
          </a:p>
        </p:txBody>
      </p:sp>
      <p:sp>
        <p:nvSpPr>
          <p:cNvPr id="23" name="Text Placeholder 3"/>
          <p:cNvSpPr>
            <a:spLocks noGrp="1"/>
          </p:cNvSpPr>
          <p:nvPr>
            <p:ph type="body" sz="quarter" idx="28" hasCustomPrompt="1"/>
          </p:nvPr>
        </p:nvSpPr>
        <p:spPr>
          <a:xfrm>
            <a:off x="4572000" y="5268203"/>
            <a:ext cx="1361770" cy="164148"/>
          </a:xfrm>
        </p:spPr>
        <p:txBody>
          <a:bodyPr wrap="square" lIns="0" tIns="0" rIns="0" bIns="0">
            <a:noAutofit/>
          </a:bodyPr>
          <a:lstStyle>
            <a:lvl1pPr marL="0" indent="0">
              <a:spcBef>
                <a:spcPts val="0"/>
              </a:spcBef>
              <a:buClr>
                <a:schemeClr val="tx2"/>
              </a:buClr>
              <a:buFont typeface="Arial" panose="020B0604020202020204" pitchFamily="34" charset="0"/>
              <a:buNone/>
              <a:defRPr sz="800" b="0"/>
            </a:lvl1pPr>
          </a:lstStyle>
          <a:p>
            <a:pPr lvl="0"/>
            <a:r>
              <a:rPr lang="en-US"/>
              <a:t>Tempus </a:t>
            </a:r>
            <a:r>
              <a:rPr lang="en-US" err="1"/>
              <a:t>eu</a:t>
            </a:r>
            <a:r>
              <a:rPr lang="en-US"/>
              <a:t> </a:t>
            </a:r>
            <a:r>
              <a:rPr lang="en-US" err="1"/>
              <a:t>orci</a:t>
            </a:r>
            <a:r>
              <a:rPr lang="en-US"/>
              <a:t> in.</a:t>
            </a:r>
          </a:p>
        </p:txBody>
      </p:sp>
      <p:sp>
        <p:nvSpPr>
          <p:cNvPr id="25" name="Text Placeholder 3"/>
          <p:cNvSpPr>
            <a:spLocks noGrp="1"/>
          </p:cNvSpPr>
          <p:nvPr>
            <p:ph type="body" sz="quarter" idx="29" hasCustomPrompt="1"/>
          </p:nvPr>
        </p:nvSpPr>
        <p:spPr>
          <a:xfrm>
            <a:off x="6008052" y="5077703"/>
            <a:ext cx="1392568" cy="164148"/>
          </a:xfrm>
        </p:spPr>
        <p:txBody>
          <a:bodyPr wrap="square" lIns="0" tIns="0" rIns="0" bIns="0">
            <a:noAutofit/>
          </a:bodyPr>
          <a:lstStyle>
            <a:lvl1pPr marL="0" indent="0">
              <a:spcBef>
                <a:spcPts val="0"/>
              </a:spcBef>
              <a:buClr>
                <a:schemeClr val="tx2"/>
              </a:buClr>
              <a:buFont typeface="Arial" panose="020B0604020202020204" pitchFamily="34" charset="0"/>
              <a:buNone/>
              <a:defRPr sz="800" b="1"/>
            </a:lvl1pPr>
          </a:lstStyle>
          <a:p>
            <a:pPr lvl="0"/>
            <a:r>
              <a:rPr lang="en-US"/>
              <a:t>Country</a:t>
            </a:r>
          </a:p>
        </p:txBody>
      </p:sp>
      <p:sp>
        <p:nvSpPr>
          <p:cNvPr id="26" name="Text Placeholder 3"/>
          <p:cNvSpPr>
            <a:spLocks noGrp="1"/>
          </p:cNvSpPr>
          <p:nvPr>
            <p:ph type="body" sz="quarter" idx="30" hasCustomPrompt="1"/>
          </p:nvPr>
        </p:nvSpPr>
        <p:spPr>
          <a:xfrm>
            <a:off x="6038850" y="5268203"/>
            <a:ext cx="1361770" cy="164148"/>
          </a:xfrm>
        </p:spPr>
        <p:txBody>
          <a:bodyPr wrap="square" lIns="0" tIns="0" rIns="0" bIns="0">
            <a:noAutofit/>
          </a:bodyPr>
          <a:lstStyle>
            <a:lvl1pPr marL="0" indent="0">
              <a:spcBef>
                <a:spcPts val="0"/>
              </a:spcBef>
              <a:buClr>
                <a:schemeClr val="tx2"/>
              </a:buClr>
              <a:buFont typeface="Arial" panose="020B0604020202020204" pitchFamily="34" charset="0"/>
              <a:buNone/>
              <a:defRPr sz="800" b="0"/>
            </a:lvl1pPr>
          </a:lstStyle>
          <a:p>
            <a:pPr lvl="0"/>
            <a:r>
              <a:rPr lang="en-US"/>
              <a:t>Tempus </a:t>
            </a:r>
            <a:r>
              <a:rPr lang="en-US" err="1"/>
              <a:t>eu</a:t>
            </a:r>
            <a:r>
              <a:rPr lang="en-US"/>
              <a:t> </a:t>
            </a:r>
            <a:r>
              <a:rPr lang="en-US" err="1"/>
              <a:t>orci</a:t>
            </a:r>
            <a:r>
              <a:rPr lang="en-US"/>
              <a:t> in.</a:t>
            </a:r>
          </a:p>
        </p:txBody>
      </p:sp>
      <p:sp>
        <p:nvSpPr>
          <p:cNvPr id="27" name="Text Placeholder 3"/>
          <p:cNvSpPr>
            <a:spLocks noGrp="1"/>
          </p:cNvSpPr>
          <p:nvPr>
            <p:ph type="body" sz="quarter" idx="31" hasCustomPrompt="1"/>
          </p:nvPr>
        </p:nvSpPr>
        <p:spPr>
          <a:xfrm>
            <a:off x="7493952" y="5077703"/>
            <a:ext cx="1392568" cy="164148"/>
          </a:xfrm>
        </p:spPr>
        <p:txBody>
          <a:bodyPr wrap="square" lIns="0" tIns="0" rIns="0" bIns="0">
            <a:noAutofit/>
          </a:bodyPr>
          <a:lstStyle>
            <a:lvl1pPr marL="0" indent="0">
              <a:spcBef>
                <a:spcPts val="0"/>
              </a:spcBef>
              <a:buClr>
                <a:schemeClr val="tx2"/>
              </a:buClr>
              <a:buFont typeface="Arial" panose="020B0604020202020204" pitchFamily="34" charset="0"/>
              <a:buNone/>
              <a:defRPr sz="800" b="1"/>
            </a:lvl1pPr>
          </a:lstStyle>
          <a:p>
            <a:pPr lvl="0"/>
            <a:r>
              <a:rPr lang="en-US"/>
              <a:t>Country</a:t>
            </a:r>
          </a:p>
        </p:txBody>
      </p:sp>
      <p:sp>
        <p:nvSpPr>
          <p:cNvPr id="28" name="Text Placeholder 3"/>
          <p:cNvSpPr>
            <a:spLocks noGrp="1"/>
          </p:cNvSpPr>
          <p:nvPr>
            <p:ph type="body" sz="quarter" idx="32" hasCustomPrompt="1"/>
          </p:nvPr>
        </p:nvSpPr>
        <p:spPr>
          <a:xfrm>
            <a:off x="7524750" y="5268203"/>
            <a:ext cx="1361770" cy="164148"/>
          </a:xfrm>
        </p:spPr>
        <p:txBody>
          <a:bodyPr wrap="square" lIns="0" tIns="0" rIns="0" bIns="0">
            <a:noAutofit/>
          </a:bodyPr>
          <a:lstStyle>
            <a:lvl1pPr marL="0" indent="0">
              <a:spcBef>
                <a:spcPts val="0"/>
              </a:spcBef>
              <a:buClr>
                <a:schemeClr val="tx2"/>
              </a:buClr>
              <a:buFont typeface="Arial" panose="020B0604020202020204" pitchFamily="34" charset="0"/>
              <a:buNone/>
              <a:defRPr sz="800" b="0"/>
            </a:lvl1pPr>
          </a:lstStyle>
          <a:p>
            <a:pPr lvl="0"/>
            <a:r>
              <a:rPr lang="en-US"/>
              <a:t>Tempus </a:t>
            </a:r>
            <a:r>
              <a:rPr lang="en-US" err="1"/>
              <a:t>eu</a:t>
            </a:r>
            <a:r>
              <a:rPr lang="en-US"/>
              <a:t> </a:t>
            </a:r>
            <a:r>
              <a:rPr lang="en-US" err="1"/>
              <a:t>orci</a:t>
            </a:r>
            <a:r>
              <a:rPr lang="en-US"/>
              <a:t> in.</a:t>
            </a:r>
          </a:p>
        </p:txBody>
      </p:sp>
      <p:sp>
        <p:nvSpPr>
          <p:cNvPr id="29" name="Text Placeholder 3"/>
          <p:cNvSpPr>
            <a:spLocks noGrp="1"/>
          </p:cNvSpPr>
          <p:nvPr>
            <p:ph type="body" sz="quarter" idx="33" hasCustomPrompt="1"/>
          </p:nvPr>
        </p:nvSpPr>
        <p:spPr>
          <a:xfrm>
            <a:off x="4541202" y="5534903"/>
            <a:ext cx="1392568" cy="164148"/>
          </a:xfrm>
        </p:spPr>
        <p:txBody>
          <a:bodyPr wrap="square" lIns="0" tIns="0" rIns="0" bIns="0">
            <a:noAutofit/>
          </a:bodyPr>
          <a:lstStyle>
            <a:lvl1pPr marL="0" indent="0">
              <a:spcBef>
                <a:spcPts val="0"/>
              </a:spcBef>
              <a:buClr>
                <a:schemeClr val="tx2"/>
              </a:buClr>
              <a:buFont typeface="Arial" panose="020B0604020202020204" pitchFamily="34" charset="0"/>
              <a:buNone/>
              <a:defRPr sz="800" b="1"/>
            </a:lvl1pPr>
          </a:lstStyle>
          <a:p>
            <a:pPr lvl="0"/>
            <a:r>
              <a:rPr lang="en-US"/>
              <a:t>Country</a:t>
            </a:r>
          </a:p>
        </p:txBody>
      </p:sp>
      <p:sp>
        <p:nvSpPr>
          <p:cNvPr id="30" name="Text Placeholder 3"/>
          <p:cNvSpPr>
            <a:spLocks noGrp="1"/>
          </p:cNvSpPr>
          <p:nvPr>
            <p:ph type="body" sz="quarter" idx="34" hasCustomPrompt="1"/>
          </p:nvPr>
        </p:nvSpPr>
        <p:spPr>
          <a:xfrm>
            <a:off x="4572000" y="5725403"/>
            <a:ext cx="1361770" cy="164148"/>
          </a:xfrm>
        </p:spPr>
        <p:txBody>
          <a:bodyPr wrap="square" lIns="0" tIns="0" rIns="0" bIns="0">
            <a:noAutofit/>
          </a:bodyPr>
          <a:lstStyle>
            <a:lvl1pPr marL="0" indent="0">
              <a:spcBef>
                <a:spcPts val="0"/>
              </a:spcBef>
              <a:buClr>
                <a:schemeClr val="tx2"/>
              </a:buClr>
              <a:buFont typeface="Arial" panose="020B0604020202020204" pitchFamily="34" charset="0"/>
              <a:buNone/>
              <a:defRPr sz="800" b="0"/>
            </a:lvl1pPr>
          </a:lstStyle>
          <a:p>
            <a:pPr lvl="0"/>
            <a:r>
              <a:rPr lang="en-US"/>
              <a:t>Tempus </a:t>
            </a:r>
            <a:r>
              <a:rPr lang="en-US" err="1"/>
              <a:t>eu</a:t>
            </a:r>
            <a:r>
              <a:rPr lang="en-US"/>
              <a:t> </a:t>
            </a:r>
            <a:r>
              <a:rPr lang="en-US" err="1"/>
              <a:t>orci</a:t>
            </a:r>
            <a:r>
              <a:rPr lang="en-US"/>
              <a:t> in.</a:t>
            </a:r>
          </a:p>
        </p:txBody>
      </p:sp>
      <p:sp>
        <p:nvSpPr>
          <p:cNvPr id="31" name="Text Placeholder 3"/>
          <p:cNvSpPr>
            <a:spLocks noGrp="1"/>
          </p:cNvSpPr>
          <p:nvPr>
            <p:ph type="body" sz="quarter" idx="35" hasCustomPrompt="1"/>
          </p:nvPr>
        </p:nvSpPr>
        <p:spPr>
          <a:xfrm>
            <a:off x="6008052" y="5534903"/>
            <a:ext cx="1392568" cy="164148"/>
          </a:xfrm>
        </p:spPr>
        <p:txBody>
          <a:bodyPr wrap="square" lIns="0" tIns="0" rIns="0" bIns="0">
            <a:noAutofit/>
          </a:bodyPr>
          <a:lstStyle>
            <a:lvl1pPr marL="0" indent="0">
              <a:spcBef>
                <a:spcPts val="0"/>
              </a:spcBef>
              <a:buClr>
                <a:schemeClr val="tx2"/>
              </a:buClr>
              <a:buFont typeface="Arial" panose="020B0604020202020204" pitchFamily="34" charset="0"/>
              <a:buNone/>
              <a:defRPr sz="800" b="1"/>
            </a:lvl1pPr>
          </a:lstStyle>
          <a:p>
            <a:pPr lvl="0"/>
            <a:r>
              <a:rPr lang="en-US"/>
              <a:t>Country</a:t>
            </a:r>
          </a:p>
        </p:txBody>
      </p:sp>
      <p:sp>
        <p:nvSpPr>
          <p:cNvPr id="32" name="Text Placeholder 3"/>
          <p:cNvSpPr>
            <a:spLocks noGrp="1"/>
          </p:cNvSpPr>
          <p:nvPr>
            <p:ph type="body" sz="quarter" idx="36" hasCustomPrompt="1"/>
          </p:nvPr>
        </p:nvSpPr>
        <p:spPr>
          <a:xfrm>
            <a:off x="6038850" y="5725403"/>
            <a:ext cx="1361770" cy="164148"/>
          </a:xfrm>
        </p:spPr>
        <p:txBody>
          <a:bodyPr wrap="square" lIns="0" tIns="0" rIns="0" bIns="0">
            <a:noAutofit/>
          </a:bodyPr>
          <a:lstStyle>
            <a:lvl1pPr marL="0" indent="0">
              <a:spcBef>
                <a:spcPts val="0"/>
              </a:spcBef>
              <a:buClr>
                <a:schemeClr val="tx2"/>
              </a:buClr>
              <a:buFont typeface="Arial" panose="020B0604020202020204" pitchFamily="34" charset="0"/>
              <a:buNone/>
              <a:defRPr sz="800" b="0"/>
            </a:lvl1pPr>
          </a:lstStyle>
          <a:p>
            <a:pPr lvl="0"/>
            <a:r>
              <a:rPr lang="en-US"/>
              <a:t>Tempus </a:t>
            </a:r>
            <a:r>
              <a:rPr lang="en-US" err="1"/>
              <a:t>eu</a:t>
            </a:r>
            <a:r>
              <a:rPr lang="en-US"/>
              <a:t> </a:t>
            </a:r>
            <a:r>
              <a:rPr lang="en-US" err="1"/>
              <a:t>orci</a:t>
            </a:r>
            <a:r>
              <a:rPr lang="en-US"/>
              <a:t> in.</a:t>
            </a:r>
          </a:p>
        </p:txBody>
      </p:sp>
      <p:sp>
        <p:nvSpPr>
          <p:cNvPr id="33" name="Text Placeholder 3"/>
          <p:cNvSpPr>
            <a:spLocks noGrp="1"/>
          </p:cNvSpPr>
          <p:nvPr>
            <p:ph type="body" sz="quarter" idx="37" hasCustomPrompt="1"/>
          </p:nvPr>
        </p:nvSpPr>
        <p:spPr>
          <a:xfrm>
            <a:off x="7493952" y="5534903"/>
            <a:ext cx="1392568" cy="164148"/>
          </a:xfrm>
        </p:spPr>
        <p:txBody>
          <a:bodyPr wrap="square" lIns="0" tIns="0" rIns="0" bIns="0">
            <a:noAutofit/>
          </a:bodyPr>
          <a:lstStyle>
            <a:lvl1pPr marL="0" indent="0">
              <a:spcBef>
                <a:spcPts val="0"/>
              </a:spcBef>
              <a:buClr>
                <a:schemeClr val="tx2"/>
              </a:buClr>
              <a:buFont typeface="Arial" panose="020B0604020202020204" pitchFamily="34" charset="0"/>
              <a:buNone/>
              <a:defRPr sz="800" b="1"/>
            </a:lvl1pPr>
          </a:lstStyle>
          <a:p>
            <a:pPr lvl="0"/>
            <a:r>
              <a:rPr lang="en-US"/>
              <a:t>Country</a:t>
            </a:r>
          </a:p>
        </p:txBody>
      </p:sp>
      <p:sp>
        <p:nvSpPr>
          <p:cNvPr id="34" name="Text Placeholder 3"/>
          <p:cNvSpPr>
            <a:spLocks noGrp="1"/>
          </p:cNvSpPr>
          <p:nvPr>
            <p:ph type="body" sz="quarter" idx="38" hasCustomPrompt="1"/>
          </p:nvPr>
        </p:nvSpPr>
        <p:spPr>
          <a:xfrm>
            <a:off x="7524750" y="5725403"/>
            <a:ext cx="1361770" cy="164148"/>
          </a:xfrm>
        </p:spPr>
        <p:txBody>
          <a:bodyPr wrap="square" lIns="0" tIns="0" rIns="0" bIns="0">
            <a:noAutofit/>
          </a:bodyPr>
          <a:lstStyle>
            <a:lvl1pPr marL="0" indent="0">
              <a:spcBef>
                <a:spcPts val="0"/>
              </a:spcBef>
              <a:buClr>
                <a:schemeClr val="tx2"/>
              </a:buClr>
              <a:buFont typeface="Arial" panose="020B0604020202020204" pitchFamily="34" charset="0"/>
              <a:buNone/>
              <a:defRPr sz="800" b="0"/>
            </a:lvl1pPr>
          </a:lstStyle>
          <a:p>
            <a:pPr lvl="0"/>
            <a:r>
              <a:rPr lang="en-US"/>
              <a:t>Tempus </a:t>
            </a:r>
            <a:r>
              <a:rPr lang="en-US" err="1"/>
              <a:t>eu</a:t>
            </a:r>
            <a:r>
              <a:rPr lang="en-US"/>
              <a:t> </a:t>
            </a:r>
            <a:r>
              <a:rPr lang="en-US" err="1"/>
              <a:t>orci</a:t>
            </a:r>
            <a:r>
              <a:rPr lang="en-US"/>
              <a:t> in.</a:t>
            </a:r>
          </a:p>
        </p:txBody>
      </p:sp>
      <p:sp>
        <p:nvSpPr>
          <p:cNvPr id="35" name="Text Placeholder 2"/>
          <p:cNvSpPr>
            <a:spLocks noGrp="1"/>
          </p:cNvSpPr>
          <p:nvPr>
            <p:ph type="body" sz="quarter" idx="39" hasCustomPrompt="1"/>
          </p:nvPr>
        </p:nvSpPr>
        <p:spPr>
          <a:xfrm>
            <a:off x="116119" y="3594056"/>
            <a:ext cx="1963055" cy="574765"/>
          </a:xfrm>
        </p:spPr>
        <p:txBody>
          <a:bodyPr lIns="0" tIns="0" rIns="0" bIns="0"/>
          <a:lstStyle>
            <a:lvl1pPr marL="171450" indent="-171450" algn="l" defTabSz="1828800" rtl="0" eaLnBrk="1" latinLnBrk="0" hangingPunct="1">
              <a:lnSpc>
                <a:spcPct val="100000"/>
              </a:lnSpc>
              <a:spcBef>
                <a:spcPts val="600"/>
              </a:spcBef>
              <a:buClr>
                <a:schemeClr val="accent6"/>
              </a:buClr>
              <a:buFont typeface="Arial" panose="020B0604020202020204" pitchFamily="34" charset="0"/>
              <a:buChar char="•"/>
              <a:defRPr lang="en-US" sz="9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err="1"/>
              <a:t>Bulletpoints</a:t>
            </a:r>
            <a:r>
              <a:rPr lang="en-US"/>
              <a:t> in minimum of 18pt.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p>
        </p:txBody>
      </p:sp>
      <p:sp>
        <p:nvSpPr>
          <p:cNvPr id="37" name="Text Placeholder 2"/>
          <p:cNvSpPr>
            <a:spLocks noGrp="1"/>
          </p:cNvSpPr>
          <p:nvPr>
            <p:ph type="body" sz="quarter" idx="41" hasCustomPrompt="1"/>
          </p:nvPr>
        </p:nvSpPr>
        <p:spPr>
          <a:xfrm>
            <a:off x="4776474" y="1703668"/>
            <a:ext cx="390843" cy="517341"/>
          </a:xfrm>
          <a:prstGeom prst="ellipse">
            <a:avLst/>
          </a:prstGeom>
          <a:solidFill>
            <a:schemeClr val="accent1"/>
          </a:solidFill>
        </p:spPr>
        <p:txBody>
          <a:bodyPr lIns="0" rIns="0" anchor="ctr" anchorCtr="0"/>
          <a:lstStyle>
            <a:lvl1pPr marL="0" indent="0" algn="ctr" defTabSz="1828800" rtl="0" eaLnBrk="1" latinLnBrk="0" hangingPunct="1">
              <a:lnSpc>
                <a:spcPct val="100000"/>
              </a:lnSpc>
              <a:spcBef>
                <a:spcPts val="600"/>
              </a:spcBef>
              <a:buClr>
                <a:schemeClr val="accent2"/>
              </a:buClr>
              <a:buFont typeface="Arial" panose="020B0604020202020204" pitchFamily="34" charset="0"/>
              <a:buNone/>
              <a:defRPr lang="en-US" sz="800" b="0" u="sng" kern="1200" dirty="0" smtClean="0">
                <a:solidFill>
                  <a:schemeClr val="bg1"/>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Text</a:t>
            </a:r>
          </a:p>
        </p:txBody>
      </p:sp>
      <p:sp>
        <p:nvSpPr>
          <p:cNvPr id="39" name="Text Placeholder 2"/>
          <p:cNvSpPr>
            <a:spLocks noGrp="1"/>
          </p:cNvSpPr>
          <p:nvPr>
            <p:ph type="body" sz="quarter" idx="42" hasCustomPrompt="1"/>
          </p:nvPr>
        </p:nvSpPr>
        <p:spPr>
          <a:xfrm>
            <a:off x="6552299" y="1596424"/>
            <a:ext cx="390843" cy="517341"/>
          </a:xfrm>
          <a:prstGeom prst="ellipse">
            <a:avLst/>
          </a:prstGeom>
          <a:solidFill>
            <a:schemeClr val="accent5"/>
          </a:solidFill>
        </p:spPr>
        <p:txBody>
          <a:bodyPr lIns="0" rIns="0" anchor="ctr" anchorCtr="0"/>
          <a:lstStyle>
            <a:lvl1pPr marL="0" indent="0" algn="ctr" defTabSz="1828800" rtl="0" eaLnBrk="1" latinLnBrk="0" hangingPunct="1">
              <a:lnSpc>
                <a:spcPct val="100000"/>
              </a:lnSpc>
              <a:spcBef>
                <a:spcPts val="600"/>
              </a:spcBef>
              <a:buClr>
                <a:schemeClr val="accent2"/>
              </a:buClr>
              <a:buFont typeface="Arial" panose="020B0604020202020204" pitchFamily="34" charset="0"/>
              <a:buNone/>
              <a:defRPr lang="en-US" sz="800" b="0" u="sng" kern="1200" dirty="0" smtClean="0">
                <a:solidFill>
                  <a:schemeClr val="bg1"/>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Text</a:t>
            </a:r>
          </a:p>
        </p:txBody>
      </p:sp>
      <p:sp>
        <p:nvSpPr>
          <p:cNvPr id="40" name="Text Placeholder 2"/>
          <p:cNvSpPr>
            <a:spLocks noGrp="1"/>
          </p:cNvSpPr>
          <p:nvPr>
            <p:ph type="body" sz="quarter" idx="43" hasCustomPrompt="1"/>
          </p:nvPr>
        </p:nvSpPr>
        <p:spPr>
          <a:xfrm>
            <a:off x="7044210" y="1962340"/>
            <a:ext cx="390843" cy="517341"/>
          </a:xfrm>
          <a:prstGeom prst="ellipse">
            <a:avLst/>
          </a:prstGeom>
          <a:solidFill>
            <a:schemeClr val="accent2"/>
          </a:solidFill>
        </p:spPr>
        <p:txBody>
          <a:bodyPr lIns="0" rIns="0" anchor="ctr" anchorCtr="0"/>
          <a:lstStyle>
            <a:lvl1pPr marL="0" indent="0" algn="ctr" defTabSz="1828800" rtl="0" eaLnBrk="1" latinLnBrk="0" hangingPunct="1">
              <a:lnSpc>
                <a:spcPct val="100000"/>
              </a:lnSpc>
              <a:spcBef>
                <a:spcPts val="600"/>
              </a:spcBef>
              <a:buClr>
                <a:schemeClr val="accent2"/>
              </a:buClr>
              <a:buFont typeface="Arial" panose="020B0604020202020204" pitchFamily="34" charset="0"/>
              <a:buNone/>
              <a:defRPr lang="en-US" sz="800" b="0" u="sng" kern="1200" dirty="0" smtClean="0">
                <a:solidFill>
                  <a:schemeClr val="bg1"/>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Text</a:t>
            </a:r>
          </a:p>
        </p:txBody>
      </p:sp>
      <p:sp>
        <p:nvSpPr>
          <p:cNvPr id="41" name="Text Placeholder 2"/>
          <p:cNvSpPr>
            <a:spLocks noGrp="1"/>
          </p:cNvSpPr>
          <p:nvPr>
            <p:ph type="body" sz="quarter" idx="44" hasCustomPrompt="1"/>
          </p:nvPr>
        </p:nvSpPr>
        <p:spPr>
          <a:xfrm>
            <a:off x="5648012" y="2993800"/>
            <a:ext cx="390843" cy="517341"/>
          </a:xfrm>
          <a:prstGeom prst="ellipse">
            <a:avLst/>
          </a:prstGeom>
          <a:solidFill>
            <a:schemeClr val="accent6"/>
          </a:solidFill>
        </p:spPr>
        <p:txBody>
          <a:bodyPr lIns="0" rIns="0" anchor="ctr" anchorCtr="0"/>
          <a:lstStyle>
            <a:lvl1pPr marL="0" indent="0" algn="ctr" defTabSz="1828800" rtl="0" eaLnBrk="1" latinLnBrk="0" hangingPunct="1">
              <a:lnSpc>
                <a:spcPct val="100000"/>
              </a:lnSpc>
              <a:spcBef>
                <a:spcPts val="600"/>
              </a:spcBef>
              <a:buClr>
                <a:schemeClr val="accent2"/>
              </a:buClr>
              <a:buFont typeface="Arial" panose="020B0604020202020204" pitchFamily="34" charset="0"/>
              <a:buNone/>
              <a:defRPr lang="en-US" sz="800" b="0" u="sng" kern="1200" dirty="0" smtClean="0">
                <a:solidFill>
                  <a:schemeClr val="bg1"/>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Text</a:t>
            </a:r>
          </a:p>
        </p:txBody>
      </p:sp>
      <p:sp>
        <p:nvSpPr>
          <p:cNvPr id="42" name="Text Placeholder 2"/>
          <p:cNvSpPr>
            <a:spLocks noGrp="1"/>
          </p:cNvSpPr>
          <p:nvPr>
            <p:ph type="body" sz="quarter" idx="45" hasCustomPrompt="1"/>
          </p:nvPr>
        </p:nvSpPr>
        <p:spPr>
          <a:xfrm>
            <a:off x="7665248" y="2324936"/>
            <a:ext cx="390843" cy="517341"/>
          </a:xfrm>
          <a:prstGeom prst="ellipse">
            <a:avLst/>
          </a:prstGeom>
          <a:solidFill>
            <a:schemeClr val="accent4"/>
          </a:solidFill>
        </p:spPr>
        <p:txBody>
          <a:bodyPr lIns="0" rIns="0" anchor="ctr" anchorCtr="0"/>
          <a:lstStyle>
            <a:lvl1pPr marL="0" indent="0" algn="ctr" defTabSz="1828800" rtl="0" eaLnBrk="1" latinLnBrk="0" hangingPunct="1">
              <a:lnSpc>
                <a:spcPct val="100000"/>
              </a:lnSpc>
              <a:spcBef>
                <a:spcPts val="600"/>
              </a:spcBef>
              <a:buClr>
                <a:schemeClr val="accent2"/>
              </a:buClr>
              <a:buFont typeface="Arial" panose="020B0604020202020204" pitchFamily="34" charset="0"/>
              <a:buNone/>
              <a:defRPr lang="en-US" sz="800" b="0" u="sng" kern="1200" dirty="0" smtClean="0">
                <a:solidFill>
                  <a:schemeClr val="bg1"/>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Text</a:t>
            </a:r>
          </a:p>
        </p:txBody>
      </p:sp>
      <p:sp>
        <p:nvSpPr>
          <p:cNvPr id="44" name="Text Placeholder 2"/>
          <p:cNvSpPr>
            <a:spLocks noGrp="1"/>
          </p:cNvSpPr>
          <p:nvPr>
            <p:ph type="body" sz="quarter" idx="46" hasCustomPrompt="1"/>
          </p:nvPr>
        </p:nvSpPr>
        <p:spPr>
          <a:xfrm>
            <a:off x="7953954" y="1807592"/>
            <a:ext cx="390843" cy="517341"/>
          </a:xfrm>
          <a:prstGeom prst="ellipse">
            <a:avLst/>
          </a:prstGeom>
          <a:solidFill>
            <a:schemeClr val="accent3"/>
          </a:solidFill>
        </p:spPr>
        <p:txBody>
          <a:bodyPr lIns="0" rIns="0" anchor="ctr" anchorCtr="0"/>
          <a:lstStyle>
            <a:lvl1pPr marL="0" indent="0" algn="ctr" defTabSz="1828800" rtl="0" eaLnBrk="1" latinLnBrk="0" hangingPunct="1">
              <a:lnSpc>
                <a:spcPct val="100000"/>
              </a:lnSpc>
              <a:spcBef>
                <a:spcPts val="600"/>
              </a:spcBef>
              <a:buClr>
                <a:schemeClr val="accent2"/>
              </a:buClr>
              <a:buFont typeface="Arial" panose="020B0604020202020204" pitchFamily="34" charset="0"/>
              <a:buNone/>
              <a:defRPr lang="en-US" sz="800" b="0" u="sng" kern="1200" dirty="0" smtClean="0">
                <a:solidFill>
                  <a:schemeClr val="bg1"/>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Text</a:t>
            </a:r>
          </a:p>
        </p:txBody>
      </p:sp>
      <p:sp>
        <p:nvSpPr>
          <p:cNvPr id="45" name="Text Placeholder 2"/>
          <p:cNvSpPr>
            <a:spLocks noGrp="1"/>
          </p:cNvSpPr>
          <p:nvPr>
            <p:ph type="body" sz="quarter" idx="47" hasCustomPrompt="1"/>
          </p:nvPr>
        </p:nvSpPr>
        <p:spPr>
          <a:xfrm>
            <a:off x="116119" y="4306529"/>
            <a:ext cx="1963055" cy="394425"/>
          </a:xfrm>
        </p:spPr>
        <p:txBody>
          <a:bodyPr lIns="0" tIns="0" rIns="0" bIns="0"/>
          <a:lstStyle>
            <a:lvl1pPr marL="171450" indent="-171450" algn="l" defTabSz="1828800" rtl="0" eaLnBrk="1" latinLnBrk="0" hangingPunct="1">
              <a:lnSpc>
                <a:spcPct val="100000"/>
              </a:lnSpc>
              <a:spcBef>
                <a:spcPts val="600"/>
              </a:spcBef>
              <a:buClr>
                <a:schemeClr val="accent6"/>
              </a:buClr>
              <a:buFont typeface="Arial" panose="020B0604020202020204" pitchFamily="34" charset="0"/>
              <a:buChar char="•"/>
              <a:defRPr lang="en-US" sz="9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p:txBody>
      </p:sp>
      <p:sp>
        <p:nvSpPr>
          <p:cNvPr id="46" name="Text Placeholder 2"/>
          <p:cNvSpPr>
            <a:spLocks noGrp="1"/>
          </p:cNvSpPr>
          <p:nvPr>
            <p:ph type="body" sz="quarter" idx="48" hasCustomPrompt="1"/>
          </p:nvPr>
        </p:nvSpPr>
        <p:spPr>
          <a:xfrm>
            <a:off x="116119" y="4838660"/>
            <a:ext cx="1963055" cy="760185"/>
          </a:xfrm>
        </p:spPr>
        <p:txBody>
          <a:bodyPr lIns="0" tIns="0" rIns="0" bIns="0"/>
          <a:lstStyle>
            <a:lvl1pPr marL="171450" indent="-171450" algn="l" defTabSz="1828800" rtl="0" eaLnBrk="1" latinLnBrk="0" hangingPunct="1">
              <a:lnSpc>
                <a:spcPct val="100000"/>
              </a:lnSpc>
              <a:spcBef>
                <a:spcPts val="600"/>
              </a:spcBef>
              <a:buClr>
                <a:schemeClr val="accent6"/>
              </a:buClr>
              <a:buFont typeface="Arial" panose="020B0604020202020204" pitchFamily="34" charset="0"/>
              <a:buChar char="•"/>
              <a:defRPr lang="en-US" sz="9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err="1"/>
              <a:t>Pellentesque</a:t>
            </a:r>
            <a:r>
              <a:rPr lang="en-US"/>
              <a:t> </a:t>
            </a:r>
            <a:r>
              <a:rPr lang="en-US" err="1"/>
              <a:t>sodales</a:t>
            </a:r>
            <a:r>
              <a:rPr lang="en-US"/>
              <a:t> </a:t>
            </a:r>
            <a:r>
              <a:rPr lang="en-US" err="1"/>
              <a:t>purus</a:t>
            </a:r>
            <a:r>
              <a:rPr lang="en-US"/>
              <a:t> et dui convallis, </a:t>
            </a:r>
            <a:r>
              <a:rPr lang="en-US" err="1"/>
              <a:t>sed</a:t>
            </a:r>
            <a:r>
              <a:rPr lang="en-US"/>
              <a:t> </a:t>
            </a:r>
            <a:r>
              <a:rPr lang="en-US" err="1"/>
              <a:t>facilisis</a:t>
            </a:r>
            <a:r>
              <a:rPr lang="en-US"/>
              <a:t> lorem </a:t>
            </a:r>
            <a:r>
              <a:rPr lang="en-US" err="1"/>
              <a:t>volutpat</a:t>
            </a:r>
            <a:r>
              <a:rPr lang="en-US"/>
              <a:t>. Integer non </a:t>
            </a:r>
            <a:r>
              <a:rPr lang="en-US" err="1"/>
              <a:t>elit</a:t>
            </a:r>
            <a:r>
              <a:rPr lang="en-US"/>
              <a:t> </a:t>
            </a:r>
            <a:r>
              <a:rPr lang="en-US" err="1"/>
              <a:t>lacinia</a:t>
            </a:r>
            <a:r>
              <a:rPr lang="en-US"/>
              <a:t> </a:t>
            </a:r>
            <a:r>
              <a:rPr lang="en-US" err="1"/>
              <a:t>diam</a:t>
            </a:r>
            <a:r>
              <a:rPr lang="en-US"/>
              <a:t> </a:t>
            </a:r>
            <a:r>
              <a:rPr lang="en-US" err="1"/>
              <a:t>venenatis</a:t>
            </a:r>
            <a:r>
              <a:rPr lang="en-US"/>
              <a:t> </a:t>
            </a:r>
            <a:r>
              <a:rPr lang="en-US" err="1"/>
              <a:t>consequat</a:t>
            </a:r>
            <a:r>
              <a:rPr lang="en-US"/>
              <a:t>.</a:t>
            </a:r>
          </a:p>
        </p:txBody>
      </p:sp>
      <p:sp>
        <p:nvSpPr>
          <p:cNvPr id="52" name="Text Placeholder 2"/>
          <p:cNvSpPr>
            <a:spLocks noGrp="1"/>
          </p:cNvSpPr>
          <p:nvPr>
            <p:ph type="body" sz="quarter" idx="49" hasCustomPrompt="1"/>
          </p:nvPr>
        </p:nvSpPr>
        <p:spPr>
          <a:xfrm>
            <a:off x="2178965" y="3594056"/>
            <a:ext cx="1963055" cy="574765"/>
          </a:xfrm>
        </p:spPr>
        <p:txBody>
          <a:bodyPr lIns="0" tIns="0" rIns="0" bIns="0"/>
          <a:lstStyle>
            <a:lvl1pPr marL="171450" indent="-171450" algn="l" defTabSz="1828800" rtl="0" eaLnBrk="1" latinLnBrk="0" hangingPunct="1">
              <a:lnSpc>
                <a:spcPct val="100000"/>
              </a:lnSpc>
              <a:spcBef>
                <a:spcPts val="600"/>
              </a:spcBef>
              <a:buClr>
                <a:schemeClr val="accent6"/>
              </a:buClr>
              <a:buFont typeface="Arial" panose="020B0604020202020204" pitchFamily="34" charset="0"/>
              <a:buChar char="•"/>
              <a:defRPr lang="en-US" sz="9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fr-FR"/>
              <a:t>Tempus eu </a:t>
            </a:r>
            <a:r>
              <a:rPr lang="fr-FR" err="1"/>
              <a:t>orci</a:t>
            </a:r>
            <a:r>
              <a:rPr lang="fr-FR"/>
              <a:t> in, </a:t>
            </a:r>
            <a:r>
              <a:rPr lang="fr-FR" err="1"/>
              <a:t>consectetur</a:t>
            </a:r>
            <a:r>
              <a:rPr lang="fr-FR"/>
              <a:t> </a:t>
            </a:r>
            <a:r>
              <a:rPr lang="fr-FR" err="1"/>
              <a:t>congue</a:t>
            </a:r>
            <a:r>
              <a:rPr lang="fr-FR"/>
              <a:t> </a:t>
            </a:r>
            <a:r>
              <a:rPr lang="fr-FR" err="1"/>
              <a:t>felis</a:t>
            </a:r>
            <a:r>
              <a:rPr lang="fr-FR"/>
              <a:t>. </a:t>
            </a:r>
            <a:r>
              <a:rPr lang="fr-FR" err="1"/>
              <a:t>Donec</a:t>
            </a:r>
            <a:r>
              <a:rPr lang="fr-FR"/>
              <a:t> ut </a:t>
            </a:r>
            <a:r>
              <a:rPr lang="fr-FR" err="1"/>
              <a:t>augue</a:t>
            </a:r>
            <a:r>
              <a:rPr lang="fr-FR"/>
              <a:t> et </a:t>
            </a:r>
            <a:r>
              <a:rPr lang="fr-FR" err="1"/>
              <a:t>sapien</a:t>
            </a:r>
            <a:r>
              <a:rPr lang="fr-FR"/>
              <a:t> </a:t>
            </a:r>
            <a:r>
              <a:rPr lang="fr-FR" err="1"/>
              <a:t>mattis</a:t>
            </a:r>
            <a:r>
              <a:rPr lang="fr-FR"/>
              <a:t> </a:t>
            </a:r>
            <a:r>
              <a:rPr lang="fr-FR" err="1"/>
              <a:t>scelerisque</a:t>
            </a:r>
            <a:r>
              <a:rPr lang="fr-FR"/>
              <a:t>. </a:t>
            </a:r>
          </a:p>
        </p:txBody>
      </p:sp>
      <p:sp>
        <p:nvSpPr>
          <p:cNvPr id="53" name="Text Placeholder 2"/>
          <p:cNvSpPr>
            <a:spLocks noGrp="1"/>
          </p:cNvSpPr>
          <p:nvPr>
            <p:ph type="body" sz="quarter" idx="50" hasCustomPrompt="1"/>
          </p:nvPr>
        </p:nvSpPr>
        <p:spPr>
          <a:xfrm>
            <a:off x="2178965" y="4306529"/>
            <a:ext cx="1963055" cy="394425"/>
          </a:xfrm>
        </p:spPr>
        <p:txBody>
          <a:bodyPr lIns="0" tIns="0" rIns="0" bIns="0"/>
          <a:lstStyle>
            <a:lvl1pPr marL="171450" indent="-171450" algn="l" defTabSz="1828800" rtl="0" eaLnBrk="1" latinLnBrk="0" hangingPunct="1">
              <a:lnSpc>
                <a:spcPct val="100000"/>
              </a:lnSpc>
              <a:spcBef>
                <a:spcPts val="600"/>
              </a:spcBef>
              <a:buClr>
                <a:schemeClr val="accent6"/>
              </a:buClr>
              <a:buFont typeface="Arial" panose="020B0604020202020204" pitchFamily="34" charset="0"/>
              <a:buChar char="•"/>
              <a:defRPr lang="en-US" sz="9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it-IT"/>
              <a:t>Curabitur eget nunc vitae orci commodo accumsan.</a:t>
            </a:r>
            <a:endParaRPr lang="en-US"/>
          </a:p>
        </p:txBody>
      </p:sp>
      <p:sp>
        <p:nvSpPr>
          <p:cNvPr id="54" name="Text Placeholder 2"/>
          <p:cNvSpPr>
            <a:spLocks noGrp="1"/>
          </p:cNvSpPr>
          <p:nvPr>
            <p:ph type="body" sz="quarter" idx="51" hasCustomPrompt="1"/>
          </p:nvPr>
        </p:nvSpPr>
        <p:spPr>
          <a:xfrm>
            <a:off x="2178965" y="4838660"/>
            <a:ext cx="1963055" cy="760185"/>
          </a:xfrm>
        </p:spPr>
        <p:txBody>
          <a:bodyPr lIns="0" tIns="0" rIns="0" bIns="0"/>
          <a:lstStyle>
            <a:lvl1pPr marL="171450" indent="-171450" algn="l" defTabSz="1828800" rtl="0" eaLnBrk="1" latinLnBrk="0" hangingPunct="1">
              <a:lnSpc>
                <a:spcPct val="100000"/>
              </a:lnSpc>
              <a:spcBef>
                <a:spcPts val="600"/>
              </a:spcBef>
              <a:buClr>
                <a:schemeClr val="accent6"/>
              </a:buClr>
              <a:buFont typeface="Arial" panose="020B0604020202020204" pitchFamily="34" charset="0"/>
              <a:buChar char="•"/>
              <a:defRPr lang="en-US" sz="9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err="1"/>
              <a:t>Pellentesque</a:t>
            </a:r>
            <a:r>
              <a:rPr lang="en-US"/>
              <a:t> </a:t>
            </a:r>
            <a:r>
              <a:rPr lang="en-US" err="1"/>
              <a:t>sodales</a:t>
            </a:r>
            <a:r>
              <a:rPr lang="en-US"/>
              <a:t> </a:t>
            </a:r>
            <a:r>
              <a:rPr lang="en-US" err="1"/>
              <a:t>purus</a:t>
            </a:r>
            <a:r>
              <a:rPr lang="en-US"/>
              <a:t> et dui convallis, </a:t>
            </a:r>
            <a:r>
              <a:rPr lang="en-US" err="1"/>
              <a:t>sed</a:t>
            </a:r>
            <a:r>
              <a:rPr lang="en-US"/>
              <a:t> </a:t>
            </a:r>
            <a:r>
              <a:rPr lang="en-US" err="1"/>
              <a:t>facilisis</a:t>
            </a:r>
            <a:r>
              <a:rPr lang="en-US"/>
              <a:t> lorem </a:t>
            </a:r>
            <a:r>
              <a:rPr lang="en-US" err="1"/>
              <a:t>volutpat</a:t>
            </a:r>
            <a:r>
              <a:rPr lang="en-US"/>
              <a:t>. Integer non </a:t>
            </a:r>
            <a:r>
              <a:rPr lang="en-US" err="1"/>
              <a:t>elit</a:t>
            </a:r>
            <a:r>
              <a:rPr lang="en-US"/>
              <a:t> </a:t>
            </a:r>
            <a:r>
              <a:rPr lang="en-US" err="1"/>
              <a:t>lacinia</a:t>
            </a:r>
            <a:r>
              <a:rPr lang="en-US"/>
              <a:t> </a:t>
            </a:r>
            <a:r>
              <a:rPr lang="en-US" err="1"/>
              <a:t>diam</a:t>
            </a:r>
            <a:r>
              <a:rPr lang="en-US"/>
              <a:t> </a:t>
            </a:r>
            <a:r>
              <a:rPr lang="en-US" err="1"/>
              <a:t>venenatis</a:t>
            </a:r>
            <a:r>
              <a:rPr lang="en-US"/>
              <a:t> </a:t>
            </a:r>
            <a:r>
              <a:rPr lang="en-US" err="1"/>
              <a:t>consequat</a:t>
            </a:r>
            <a:r>
              <a:rPr lang="en-US"/>
              <a:t>.</a:t>
            </a:r>
          </a:p>
        </p:txBody>
      </p:sp>
      <p:sp>
        <p:nvSpPr>
          <p:cNvPr id="56" name="Text Placeholder 2"/>
          <p:cNvSpPr>
            <a:spLocks noGrp="1"/>
          </p:cNvSpPr>
          <p:nvPr>
            <p:ph type="body" sz="quarter" idx="52" hasCustomPrompt="1"/>
          </p:nvPr>
        </p:nvSpPr>
        <p:spPr>
          <a:xfrm>
            <a:off x="116119" y="2474389"/>
            <a:ext cx="4025901" cy="960187"/>
          </a:xfrm>
        </p:spPr>
        <p:txBody>
          <a:bodyPr/>
          <a:lstStyle>
            <a:lvl1pPr marL="0" indent="0" algn="l" defTabSz="1828800" rtl="0" eaLnBrk="1" latinLnBrk="0" hangingPunct="1">
              <a:lnSpc>
                <a:spcPct val="100000"/>
              </a:lnSpc>
              <a:spcBef>
                <a:spcPts val="600"/>
              </a:spcBef>
              <a:buFont typeface="Arial" panose="020B0604020202020204" pitchFamily="34" charset="0"/>
              <a:buNone/>
              <a:defRPr lang="en-US" sz="12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err="1"/>
              <a:t>Pellentesque</a:t>
            </a:r>
            <a:r>
              <a:rPr lang="en-US"/>
              <a:t> </a:t>
            </a:r>
            <a:r>
              <a:rPr lang="en-US" err="1"/>
              <a:t>sodales</a:t>
            </a:r>
            <a:r>
              <a:rPr lang="en-US"/>
              <a:t> </a:t>
            </a:r>
            <a:r>
              <a:rPr lang="en-US" err="1"/>
              <a:t>purus</a:t>
            </a:r>
            <a:r>
              <a:rPr lang="en-US"/>
              <a:t> et dui convallis, </a:t>
            </a:r>
            <a:r>
              <a:rPr lang="en-US" err="1"/>
              <a:t>sed</a:t>
            </a:r>
            <a:r>
              <a:rPr lang="en-US"/>
              <a:t> </a:t>
            </a:r>
            <a:r>
              <a:rPr lang="en-US" err="1"/>
              <a:t>facilisis</a:t>
            </a:r>
            <a:r>
              <a:rPr lang="en-US"/>
              <a:t> lorem </a:t>
            </a:r>
            <a:r>
              <a:rPr lang="en-US" err="1"/>
              <a:t>volutpat</a:t>
            </a:r>
            <a:r>
              <a:rPr lang="en-US"/>
              <a:t>. Integer non </a:t>
            </a:r>
            <a:r>
              <a:rPr lang="en-US" err="1"/>
              <a:t>elit</a:t>
            </a:r>
            <a:r>
              <a:rPr lang="en-US"/>
              <a:t> </a:t>
            </a:r>
            <a:r>
              <a:rPr lang="en-US" err="1"/>
              <a:t>lacinia</a:t>
            </a:r>
            <a:r>
              <a:rPr lang="en-US"/>
              <a:t> </a:t>
            </a:r>
            <a:r>
              <a:rPr lang="en-US" err="1"/>
              <a:t>diam</a:t>
            </a:r>
            <a:r>
              <a:rPr lang="en-US"/>
              <a:t> </a:t>
            </a:r>
            <a:r>
              <a:rPr lang="en-US" err="1"/>
              <a:t>venenatis</a:t>
            </a:r>
            <a:r>
              <a:rPr lang="en-US"/>
              <a:t> </a:t>
            </a:r>
            <a:r>
              <a:rPr lang="en-US" err="1"/>
              <a:t>consequat</a:t>
            </a:r>
            <a:r>
              <a:rPr lang="en-US"/>
              <a:t>.</a:t>
            </a:r>
          </a:p>
        </p:txBody>
      </p:sp>
      <p:cxnSp>
        <p:nvCxnSpPr>
          <p:cNvPr id="38"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43" name="Shape 257"/>
          <p:cNvSpPr txBox="1">
            <a:spLocks/>
          </p:cNvSpPr>
          <p:nvPr userDrawn="1"/>
        </p:nvSpPr>
        <p:spPr>
          <a:xfrm>
            <a:off x="8884293" y="6583847"/>
            <a:ext cx="197169" cy="259900"/>
          </a:xfrm>
          <a:prstGeom prst="rect">
            <a:avLst/>
          </a:prstGeom>
          <a:noFill/>
          <a:extLst>
            <a:ext uri="{C572A759-6A51-4108-AA02-DFA0A04FC94B}">
              <ma14:wrappingTextBoxFlag xmlns:ma14="http://schemas.microsoft.com/office/mac/drawingml/2011/main" xmlns=""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Tree>
    <p:extLst>
      <p:ext uri="{BB962C8B-B14F-4D97-AF65-F5344CB8AC3E}">
        <p14:creationId xmlns:p14="http://schemas.microsoft.com/office/powerpoint/2010/main" val="945673783"/>
      </p:ext>
    </p:extLst>
  </p:cSld>
  <p:clrMapOvr>
    <a:masterClrMapping/>
  </p:clrMapOvr>
  <p:extLst mod="1">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2_Content with Simple Time Plan ">
    <p:spTree>
      <p:nvGrpSpPr>
        <p:cNvPr id="1" name=""/>
        <p:cNvGrpSpPr/>
        <p:nvPr/>
      </p:nvGrpSpPr>
      <p:grpSpPr>
        <a:xfrm>
          <a:off x="0" y="0"/>
          <a:ext cx="0" cy="0"/>
          <a:chOff x="0" y="0"/>
          <a:chExt cx="0" cy="0"/>
        </a:xfrm>
      </p:grpSpPr>
      <p:sp>
        <p:nvSpPr>
          <p:cNvPr id="38" name="Picture Placeholder 9"/>
          <p:cNvSpPr>
            <a:spLocks noGrp="1"/>
          </p:cNvSpPr>
          <p:nvPr>
            <p:ph type="pic" sz="quarter" idx="52" hasCustomPrompt="1"/>
          </p:nvPr>
        </p:nvSpPr>
        <p:spPr>
          <a:xfrm>
            <a:off x="152400" y="1079019"/>
            <a:ext cx="8839200" cy="5267231"/>
          </a:xfrm>
          <a:prstGeom prst="rect">
            <a:avLst/>
          </a:prstGeom>
        </p:spPr>
        <p:txBody>
          <a:bodyPr anchor="ctr" anchorCtr="0">
            <a:noAutofit/>
          </a:bodyPr>
          <a:lstStyle>
            <a:lvl1pPr marL="0" indent="0" algn="ctr">
              <a:buNone/>
              <a:defRPr sz="1400" baseline="0">
                <a:solidFill>
                  <a:schemeClr val="accent2"/>
                </a:solidFill>
                <a:latin typeface="+mj-lt"/>
              </a:defRPr>
            </a:lvl1pPr>
          </a:lstStyle>
          <a:p>
            <a:r>
              <a:rPr lang="en-US"/>
              <a:t>Click here to insert a Time Plan</a:t>
            </a:r>
            <a:endParaRPr lang="en-IN"/>
          </a:p>
        </p:txBody>
      </p:sp>
      <p:sp>
        <p:nvSpPr>
          <p:cNvPr id="4" name="Text Placeholder 3"/>
          <p:cNvSpPr>
            <a:spLocks noGrp="1"/>
          </p:cNvSpPr>
          <p:nvPr>
            <p:ph type="body" sz="quarter" idx="27" hasCustomPrompt="1"/>
          </p:nvPr>
        </p:nvSpPr>
        <p:spPr>
          <a:xfrm>
            <a:off x="2368263" y="1628259"/>
            <a:ext cx="1392568" cy="164148"/>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vl1pPr>
          </a:lstStyle>
          <a:p>
            <a:pPr lvl="0"/>
            <a:r>
              <a:rPr lang="en-US"/>
              <a:t>Text Placeholder</a:t>
            </a:r>
          </a:p>
        </p:txBody>
      </p:sp>
      <p:sp>
        <p:nvSpPr>
          <p:cNvPr id="25" name="Text Placeholder 3"/>
          <p:cNvSpPr>
            <a:spLocks noGrp="1"/>
          </p:cNvSpPr>
          <p:nvPr>
            <p:ph type="body" sz="quarter" idx="29" hasCustomPrompt="1"/>
          </p:nvPr>
        </p:nvSpPr>
        <p:spPr>
          <a:xfrm>
            <a:off x="3835113" y="1628259"/>
            <a:ext cx="1392568" cy="164148"/>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vl1pPr>
          </a:lstStyle>
          <a:p>
            <a:pPr lvl="0"/>
            <a:r>
              <a:rPr lang="en-US"/>
              <a:t>Text Placeholder</a:t>
            </a:r>
          </a:p>
        </p:txBody>
      </p:sp>
      <p:sp>
        <p:nvSpPr>
          <p:cNvPr id="27" name="Text Placeholder 3"/>
          <p:cNvSpPr>
            <a:spLocks noGrp="1"/>
          </p:cNvSpPr>
          <p:nvPr>
            <p:ph type="body" sz="quarter" idx="31" hasCustomPrompt="1"/>
          </p:nvPr>
        </p:nvSpPr>
        <p:spPr>
          <a:xfrm>
            <a:off x="5321013" y="1628259"/>
            <a:ext cx="1392568" cy="164148"/>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vl1pPr>
          </a:lstStyle>
          <a:p>
            <a:pPr lvl="0"/>
            <a:r>
              <a:rPr lang="en-US"/>
              <a:t>Text Placeholder</a:t>
            </a:r>
          </a:p>
        </p:txBody>
      </p:sp>
      <p:sp>
        <p:nvSpPr>
          <p:cNvPr id="47" name="Title 1"/>
          <p:cNvSpPr>
            <a:spLocks noGrp="1"/>
          </p:cNvSpPr>
          <p:nvPr userDrawn="1">
            <p:ph type="ctrTitle" hasCustomPrompt="1"/>
          </p:nvPr>
        </p:nvSpPr>
        <p:spPr>
          <a:xfrm>
            <a:off x="0" y="345077"/>
            <a:ext cx="3200400" cy="621363"/>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Simple Time Plan</a:t>
            </a:r>
          </a:p>
        </p:txBody>
      </p:sp>
      <p:sp>
        <p:nvSpPr>
          <p:cNvPr id="8" name="Footer Placeholder 4"/>
          <p:cNvSpPr txBox="1">
            <a:spLocks/>
          </p:cNvSpPr>
          <p:nvPr userDrawn="1"/>
        </p:nvSpPr>
        <p:spPr>
          <a:xfrm>
            <a:off x="7137104" y="6639317"/>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7"/>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7"/>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51"/>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16" name="Text Placeholder 2"/>
          <p:cNvSpPr>
            <a:spLocks noGrp="1"/>
          </p:cNvSpPr>
          <p:nvPr userDrawn="1">
            <p:ph type="body" sz="quarter" idx="12" hasCustomPrompt="1"/>
          </p:nvPr>
        </p:nvSpPr>
        <p:spPr>
          <a:xfrm>
            <a:off x="203205"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sp>
        <p:nvSpPr>
          <p:cNvPr id="43" name="Text Placeholder 3"/>
          <p:cNvSpPr>
            <a:spLocks noGrp="1"/>
          </p:cNvSpPr>
          <p:nvPr>
            <p:ph type="body" sz="quarter" idx="53" hasCustomPrompt="1"/>
          </p:nvPr>
        </p:nvSpPr>
        <p:spPr>
          <a:xfrm>
            <a:off x="2368263" y="5612963"/>
            <a:ext cx="1392568" cy="164148"/>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vl1pPr>
          </a:lstStyle>
          <a:p>
            <a:pPr lvl="0"/>
            <a:r>
              <a:rPr lang="en-US"/>
              <a:t>Text Placeholder</a:t>
            </a:r>
          </a:p>
        </p:txBody>
      </p:sp>
      <p:sp>
        <p:nvSpPr>
          <p:cNvPr id="48" name="Text Placeholder 3"/>
          <p:cNvSpPr>
            <a:spLocks noGrp="1"/>
          </p:cNvSpPr>
          <p:nvPr>
            <p:ph type="body" sz="quarter" idx="54" hasCustomPrompt="1"/>
          </p:nvPr>
        </p:nvSpPr>
        <p:spPr>
          <a:xfrm>
            <a:off x="3835113" y="5612963"/>
            <a:ext cx="1392568" cy="164148"/>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vl1pPr>
          </a:lstStyle>
          <a:p>
            <a:pPr lvl="0"/>
            <a:r>
              <a:rPr lang="en-US"/>
              <a:t>Text Placeholder</a:t>
            </a:r>
          </a:p>
        </p:txBody>
      </p:sp>
      <p:sp>
        <p:nvSpPr>
          <p:cNvPr id="49" name="Text Placeholder 3"/>
          <p:cNvSpPr>
            <a:spLocks noGrp="1"/>
          </p:cNvSpPr>
          <p:nvPr>
            <p:ph type="body" sz="quarter" idx="55" hasCustomPrompt="1"/>
          </p:nvPr>
        </p:nvSpPr>
        <p:spPr>
          <a:xfrm>
            <a:off x="5321013" y="5612963"/>
            <a:ext cx="1392568" cy="164148"/>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vl1pPr>
          </a:lstStyle>
          <a:p>
            <a:pPr lvl="0"/>
            <a:r>
              <a:rPr lang="en-US"/>
              <a:t>Text Placeholder</a:t>
            </a:r>
          </a:p>
        </p:txBody>
      </p:sp>
      <p:cxnSp>
        <p:nvCxnSpPr>
          <p:cNvPr id="18"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9" name="Shape 257"/>
          <p:cNvSpPr txBox="1">
            <a:spLocks/>
          </p:cNvSpPr>
          <p:nvPr userDrawn="1"/>
        </p:nvSpPr>
        <p:spPr>
          <a:xfrm>
            <a:off x="8884293" y="6583847"/>
            <a:ext cx="197169" cy="259900"/>
          </a:xfrm>
          <a:prstGeom prst="rect">
            <a:avLst/>
          </a:prstGeom>
          <a:noFill/>
          <a:extLst>
            <a:ext uri="{C572A759-6A51-4108-AA02-DFA0A04FC94B}">
              <ma14:wrappingTextBoxFlag xmlns:ma14="http://schemas.microsoft.com/office/mac/drawingml/2011/main" xmlns=""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Tree>
    <p:extLst>
      <p:ext uri="{BB962C8B-B14F-4D97-AF65-F5344CB8AC3E}">
        <p14:creationId xmlns:p14="http://schemas.microsoft.com/office/powerpoint/2010/main" val="2799279171"/>
      </p:ext>
    </p:extLst>
  </p:cSld>
  <p:clrMapOvr>
    <a:masterClrMapping/>
  </p:clrMapOvr>
  <p:extLst mod="1">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5" name="Snip and Round Single Corner Rectangle 4"/>
          <p:cNvSpPr/>
          <p:nvPr/>
        </p:nvSpPr>
        <p:spPr>
          <a:xfrm rot="420000" flipV="1">
            <a:off x="3165231" y="1108075"/>
            <a:ext cx="52578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en-US">
              <a:solidFill>
                <a:prstClr val="white"/>
              </a:solidFill>
            </a:endParaRPr>
          </a:p>
        </p:txBody>
      </p:sp>
      <p:sp>
        <p:nvSpPr>
          <p:cNvPr id="6" name="Right Triangle 5"/>
          <p:cNvSpPr/>
          <p:nvPr/>
        </p:nvSpPr>
        <p:spPr>
          <a:xfrm rot="420000" flipV="1">
            <a:off x="8003958" y="5359447"/>
            <a:ext cx="155331" cy="155575"/>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en-US">
              <a:solidFill>
                <a:prstClr val="white"/>
              </a:solidFill>
            </a:endParaRPr>
          </a:p>
        </p:txBody>
      </p:sp>
      <p:sp>
        <p:nvSpPr>
          <p:cNvPr id="7" name="Freeform 6"/>
          <p:cNvSpPr>
            <a:spLocks/>
          </p:cNvSpPr>
          <p:nvPr/>
        </p:nvSpPr>
        <p:spPr bwMode="auto">
          <a:xfrm flipV="1">
            <a:off x="-10258" y="5816600"/>
            <a:ext cx="9164516"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a:lstStyle/>
          <a:p>
            <a:pPr fontAlgn="base">
              <a:spcBef>
                <a:spcPct val="0"/>
              </a:spcBef>
              <a:spcAft>
                <a:spcPct val="0"/>
              </a:spcAft>
              <a:defRPr/>
            </a:pPr>
            <a:endParaRPr lang="en-US">
              <a:solidFill>
                <a:prstClr val="black"/>
              </a:solidFill>
              <a:cs typeface="Arial" charset="0"/>
            </a:endParaRPr>
          </a:p>
        </p:txBody>
      </p:sp>
      <p:sp>
        <p:nvSpPr>
          <p:cNvPr id="8" name="Freeform 7"/>
          <p:cNvSpPr>
            <a:spLocks/>
          </p:cNvSpPr>
          <p:nvPr/>
        </p:nvSpPr>
        <p:spPr bwMode="auto">
          <a:xfrm flipV="1">
            <a:off x="4381500" y="6219873"/>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a:lstStyle/>
          <a:p>
            <a:pPr fontAlgn="base">
              <a:spcBef>
                <a:spcPct val="0"/>
              </a:spcBef>
              <a:spcAft>
                <a:spcPct val="0"/>
              </a:spcAft>
              <a:defRPr/>
            </a:pPr>
            <a:endParaRPr lang="en-US">
              <a:solidFill>
                <a:prstClr val="black"/>
              </a:solidFill>
              <a:cs typeface="Arial" charset="0"/>
            </a:endParaRPr>
          </a:p>
        </p:txBody>
      </p:sp>
      <p:sp>
        <p:nvSpPr>
          <p:cNvPr id="2" name="Title 1"/>
          <p:cNvSpPr>
            <a:spLocks noGrp="1"/>
          </p:cNvSpPr>
          <p:nvPr>
            <p:ph type="title"/>
          </p:nvPr>
        </p:nvSpPr>
        <p:spPr>
          <a:xfrm>
            <a:off x="609600" y="1176999"/>
            <a:ext cx="2212848" cy="1582621"/>
          </a:xfrm>
        </p:spPr>
        <p:txBody>
          <a:bodyPr lIns="45720" rIns="45720" bIns="45720"/>
          <a:lstStyle>
            <a:lvl1pPr algn="l">
              <a:buNone/>
              <a:defRPr sz="2000" b="1">
                <a:solidFill>
                  <a:schemeClr val="tx2"/>
                </a:solidFill>
              </a:defRPr>
            </a:lvl1pPr>
          </a:lstStyle>
          <a:p>
            <a:r>
              <a:rPr lang="en-US" smtClean="0"/>
              <a:t>Click to edit Master title style</a:t>
            </a:r>
            <a:endParaRPr lang="en-US"/>
          </a:p>
        </p:txBody>
      </p:sp>
      <p:sp>
        <p:nvSpPr>
          <p:cNvPr id="4" name="Text Placeholder 3"/>
          <p:cNvSpPr>
            <a:spLocks noGrp="1"/>
          </p:cNvSpPr>
          <p:nvPr>
            <p:ph type="body" sz="half" idx="2"/>
          </p:nvPr>
        </p:nvSpPr>
        <p:spPr>
          <a:xfrm>
            <a:off x="609600" y="2828785"/>
            <a:ext cx="2209800" cy="2179320"/>
          </a:xfrm>
        </p:spPr>
        <p:txBody>
          <a:bodyPr lIns="64008" rIns="45720"/>
          <a:lstStyle>
            <a:lvl1pPr marL="0" indent="0" algn="l">
              <a:spcBef>
                <a:spcPts val="250"/>
              </a:spcBef>
              <a:buFontTx/>
              <a:buNone/>
              <a:defRPr sz="1300"/>
            </a:lvl1pPr>
            <a:lvl2pPr>
              <a:defRPr sz="1200"/>
            </a:lvl2pPr>
            <a:lvl3pPr>
              <a:defRPr sz="1000"/>
            </a:lvl3pPr>
            <a:lvl4pPr>
              <a:defRPr sz="900"/>
            </a:lvl4pPr>
            <a:lvl5pPr>
              <a:defRPr sz="900"/>
            </a:lvl5pPr>
          </a:lstStyle>
          <a:p>
            <a:pPr lvl="0"/>
            <a:r>
              <a:rPr lang="en-US" smtClean="0"/>
              <a:t>Click to edit Master text styles</a:t>
            </a:r>
          </a:p>
        </p:txBody>
      </p:sp>
      <p:sp>
        <p:nvSpPr>
          <p:cNvPr id="3" name="Picture Placeholder 2"/>
          <p:cNvSpPr>
            <a:spLocks noGrp="1"/>
          </p:cNvSpPr>
          <p:nvPr>
            <p:ph type="pic" idx="1"/>
          </p:nvPr>
        </p:nvSpPr>
        <p:spPr>
          <a:xfrm rot="420000">
            <a:off x="3485793" y="1199517"/>
            <a:ext cx="4617720" cy="3931920"/>
          </a:xfrm>
          <a:prstGeom prst="rect">
            <a:avLst/>
          </a:prstGeom>
          <a:solidFill>
            <a:schemeClr val="bg2"/>
          </a:solidFill>
          <a:ln w="3000" cap="rnd">
            <a:solidFill>
              <a:srgbClr val="C0C0C0"/>
            </a:solidFill>
            <a:round/>
          </a:ln>
          <a:effectLst/>
        </p:spPr>
        <p:txBody>
          <a:bodyPr>
            <a:normAutofit/>
          </a:bodyPr>
          <a:lstStyle>
            <a:lvl1pPr marL="0" indent="0">
              <a:buNone/>
              <a:defRPr sz="3200"/>
            </a:lvl1pPr>
          </a:lstStyle>
          <a:p>
            <a:pPr lvl="0"/>
            <a:r>
              <a:rPr lang="en-US" noProof="0" smtClean="0"/>
              <a:t>Click icon to add picture</a:t>
            </a:r>
            <a:endParaRPr lang="en-US" noProof="0" dirty="0"/>
          </a:p>
        </p:txBody>
      </p:sp>
      <p:sp>
        <p:nvSpPr>
          <p:cNvPr id="9" name="Date Placeholder 4"/>
          <p:cNvSpPr>
            <a:spLocks noGrp="1"/>
          </p:cNvSpPr>
          <p:nvPr>
            <p:ph type="dt" sz="half" idx="10"/>
          </p:nvPr>
        </p:nvSpPr>
        <p:spPr/>
        <p:txBody>
          <a:bodyPr/>
          <a:lstStyle>
            <a:lvl1pPr>
              <a:defRPr/>
            </a:lvl1pPr>
          </a:lstStyle>
          <a:p>
            <a:pPr>
              <a:defRPr/>
            </a:pPr>
            <a:endParaRPr lang="en-US">
              <a:solidFill>
                <a:srgbClr val="04617B">
                  <a:shade val="90000"/>
                </a:srgbClr>
              </a:solidFill>
            </a:endParaRPr>
          </a:p>
        </p:txBody>
      </p:sp>
      <p:sp>
        <p:nvSpPr>
          <p:cNvPr id="10" name="Footer Placeholder 5"/>
          <p:cNvSpPr>
            <a:spLocks noGrp="1"/>
          </p:cNvSpPr>
          <p:nvPr>
            <p:ph type="ftr" sz="quarter" idx="11"/>
          </p:nvPr>
        </p:nvSpPr>
        <p:spPr/>
        <p:txBody>
          <a:bodyPr/>
          <a:lstStyle>
            <a:lvl1pPr>
              <a:defRPr/>
            </a:lvl1pPr>
          </a:lstStyle>
          <a:p>
            <a:pPr>
              <a:defRPr/>
            </a:pPr>
            <a:endParaRPr lang="en-US">
              <a:solidFill>
                <a:srgbClr val="04617B">
                  <a:shade val="90000"/>
                </a:srgbClr>
              </a:solidFill>
            </a:endParaRPr>
          </a:p>
        </p:txBody>
      </p:sp>
      <p:sp>
        <p:nvSpPr>
          <p:cNvPr id="11" name="Slide Number Placeholder 6"/>
          <p:cNvSpPr>
            <a:spLocks noGrp="1"/>
          </p:cNvSpPr>
          <p:nvPr>
            <p:ph type="sldNum" sz="quarter" idx="12"/>
          </p:nvPr>
        </p:nvSpPr>
        <p:spPr>
          <a:xfrm>
            <a:off x="8077200" y="6356396"/>
            <a:ext cx="609600" cy="365125"/>
          </a:xfrm>
        </p:spPr>
        <p:txBody>
          <a:bodyPr/>
          <a:lstStyle>
            <a:lvl1pPr>
              <a:defRPr/>
            </a:lvl1pPr>
          </a:lstStyle>
          <a:p>
            <a:pPr>
              <a:defRPr/>
            </a:pPr>
            <a:fld id="{457B5C5C-266E-4DD4-B9B4-DA0D140E6367}" type="slidenum">
              <a:rPr lang="en-US" altLang="id-ID"/>
              <a:pPr>
                <a:defRPr/>
              </a:pPr>
              <a:t>‹#›</a:t>
            </a:fld>
            <a:endParaRPr lang="en-US" altLang="id-ID"/>
          </a:p>
        </p:txBody>
      </p:sp>
    </p:spTree>
    <p:extLst>
      <p:ext uri="{BB962C8B-B14F-4D97-AF65-F5344CB8AC3E}">
        <p14:creationId xmlns:p14="http://schemas.microsoft.com/office/powerpoint/2010/main" val="1879857367"/>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2_Content with Timeline/Roadmap">
    <p:spTree>
      <p:nvGrpSpPr>
        <p:cNvPr id="1" name=""/>
        <p:cNvGrpSpPr/>
        <p:nvPr/>
      </p:nvGrpSpPr>
      <p:grpSpPr>
        <a:xfrm>
          <a:off x="0" y="0"/>
          <a:ext cx="0" cy="0"/>
          <a:chOff x="0" y="0"/>
          <a:chExt cx="0" cy="0"/>
        </a:xfrm>
      </p:grpSpPr>
      <p:sp>
        <p:nvSpPr>
          <p:cNvPr id="38" name="Picture Placeholder 9"/>
          <p:cNvSpPr>
            <a:spLocks noGrp="1"/>
          </p:cNvSpPr>
          <p:nvPr>
            <p:ph type="pic" sz="quarter" idx="52" hasCustomPrompt="1"/>
          </p:nvPr>
        </p:nvSpPr>
        <p:spPr>
          <a:xfrm>
            <a:off x="3378200" y="1079019"/>
            <a:ext cx="5664200" cy="5267231"/>
          </a:xfrm>
          <a:prstGeom prst="rect">
            <a:avLst/>
          </a:prstGeom>
        </p:spPr>
        <p:txBody>
          <a:bodyPr anchor="ctr" anchorCtr="0">
            <a:noAutofit/>
          </a:bodyPr>
          <a:lstStyle>
            <a:lvl1pPr marL="0" indent="0" algn="ctr">
              <a:buNone/>
              <a:defRPr sz="1400" baseline="0">
                <a:solidFill>
                  <a:schemeClr val="accent2"/>
                </a:solidFill>
                <a:latin typeface="+mj-lt"/>
              </a:defRPr>
            </a:lvl1pPr>
          </a:lstStyle>
          <a:p>
            <a:r>
              <a:rPr lang="en-US"/>
              <a:t>Click here to insert a Timeline/Roadmap</a:t>
            </a:r>
            <a:endParaRPr lang="en-IN"/>
          </a:p>
        </p:txBody>
      </p:sp>
      <p:sp>
        <p:nvSpPr>
          <p:cNvPr id="4" name="Text Placeholder 3"/>
          <p:cNvSpPr>
            <a:spLocks noGrp="1"/>
          </p:cNvSpPr>
          <p:nvPr>
            <p:ph type="body" sz="quarter" idx="27" hasCustomPrompt="1"/>
          </p:nvPr>
        </p:nvSpPr>
        <p:spPr>
          <a:xfrm>
            <a:off x="4096702" y="1628259"/>
            <a:ext cx="1392568" cy="164148"/>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vl1pPr>
          </a:lstStyle>
          <a:p>
            <a:pPr lvl="0"/>
            <a:r>
              <a:rPr lang="en-US"/>
              <a:t>Text Placeholder</a:t>
            </a:r>
          </a:p>
        </p:txBody>
      </p:sp>
      <p:sp>
        <p:nvSpPr>
          <p:cNvPr id="25" name="Text Placeholder 3"/>
          <p:cNvSpPr>
            <a:spLocks noGrp="1"/>
          </p:cNvSpPr>
          <p:nvPr>
            <p:ph type="body" sz="quarter" idx="29" hasCustomPrompt="1"/>
          </p:nvPr>
        </p:nvSpPr>
        <p:spPr>
          <a:xfrm>
            <a:off x="5563552" y="1628259"/>
            <a:ext cx="1392568" cy="164148"/>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vl1pPr>
          </a:lstStyle>
          <a:p>
            <a:pPr lvl="0"/>
            <a:r>
              <a:rPr lang="en-US"/>
              <a:t>Text Placeholder</a:t>
            </a:r>
          </a:p>
        </p:txBody>
      </p:sp>
      <p:sp>
        <p:nvSpPr>
          <p:cNvPr id="27" name="Text Placeholder 3"/>
          <p:cNvSpPr>
            <a:spLocks noGrp="1"/>
          </p:cNvSpPr>
          <p:nvPr>
            <p:ph type="body" sz="quarter" idx="31" hasCustomPrompt="1"/>
          </p:nvPr>
        </p:nvSpPr>
        <p:spPr>
          <a:xfrm>
            <a:off x="7049452" y="1628259"/>
            <a:ext cx="1392568" cy="164148"/>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vl1pPr>
          </a:lstStyle>
          <a:p>
            <a:pPr lvl="0"/>
            <a:r>
              <a:rPr lang="en-US"/>
              <a:t>Text Placeholder</a:t>
            </a:r>
          </a:p>
        </p:txBody>
      </p:sp>
      <p:sp>
        <p:nvSpPr>
          <p:cNvPr id="47" name="Title 1"/>
          <p:cNvSpPr>
            <a:spLocks noGrp="1"/>
          </p:cNvSpPr>
          <p:nvPr userDrawn="1">
            <p:ph type="ctrTitle" hasCustomPrompt="1"/>
          </p:nvPr>
        </p:nvSpPr>
        <p:spPr>
          <a:xfrm>
            <a:off x="0" y="345077"/>
            <a:ext cx="3378200" cy="621363"/>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Timeline/Roadmap with text</a:t>
            </a:r>
          </a:p>
        </p:txBody>
      </p:sp>
      <p:sp>
        <p:nvSpPr>
          <p:cNvPr id="8" name="Footer Placeholder 4"/>
          <p:cNvSpPr txBox="1">
            <a:spLocks/>
          </p:cNvSpPr>
          <p:nvPr userDrawn="1"/>
        </p:nvSpPr>
        <p:spPr>
          <a:xfrm>
            <a:off x="7137104" y="6639317"/>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7"/>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7"/>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51"/>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16" name="Text Placeholder 2"/>
          <p:cNvSpPr>
            <a:spLocks noGrp="1"/>
          </p:cNvSpPr>
          <p:nvPr userDrawn="1">
            <p:ph type="body" sz="quarter" idx="12" hasCustomPrompt="1"/>
          </p:nvPr>
        </p:nvSpPr>
        <p:spPr>
          <a:xfrm>
            <a:off x="203205"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sp>
        <p:nvSpPr>
          <p:cNvPr id="43" name="Text Placeholder 3"/>
          <p:cNvSpPr>
            <a:spLocks noGrp="1"/>
          </p:cNvSpPr>
          <p:nvPr>
            <p:ph type="body" sz="quarter" idx="53" hasCustomPrompt="1"/>
          </p:nvPr>
        </p:nvSpPr>
        <p:spPr>
          <a:xfrm>
            <a:off x="4096702" y="5612963"/>
            <a:ext cx="1392568" cy="164148"/>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vl1pPr>
          </a:lstStyle>
          <a:p>
            <a:pPr lvl="0"/>
            <a:r>
              <a:rPr lang="en-US"/>
              <a:t>Text Placeholder</a:t>
            </a:r>
          </a:p>
        </p:txBody>
      </p:sp>
      <p:sp>
        <p:nvSpPr>
          <p:cNvPr id="48" name="Text Placeholder 3"/>
          <p:cNvSpPr>
            <a:spLocks noGrp="1"/>
          </p:cNvSpPr>
          <p:nvPr>
            <p:ph type="body" sz="quarter" idx="54" hasCustomPrompt="1"/>
          </p:nvPr>
        </p:nvSpPr>
        <p:spPr>
          <a:xfrm>
            <a:off x="5563552" y="5612963"/>
            <a:ext cx="1392568" cy="164148"/>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vl1pPr>
          </a:lstStyle>
          <a:p>
            <a:pPr lvl="0"/>
            <a:r>
              <a:rPr lang="en-US"/>
              <a:t>Text Placeholder</a:t>
            </a:r>
          </a:p>
        </p:txBody>
      </p:sp>
      <p:sp>
        <p:nvSpPr>
          <p:cNvPr id="49" name="Text Placeholder 3"/>
          <p:cNvSpPr>
            <a:spLocks noGrp="1"/>
          </p:cNvSpPr>
          <p:nvPr>
            <p:ph type="body" sz="quarter" idx="55" hasCustomPrompt="1"/>
          </p:nvPr>
        </p:nvSpPr>
        <p:spPr>
          <a:xfrm>
            <a:off x="7049452" y="5612963"/>
            <a:ext cx="1392568" cy="164148"/>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vl1pPr>
          </a:lstStyle>
          <a:p>
            <a:pPr lvl="0"/>
            <a:r>
              <a:rPr lang="en-US"/>
              <a:t>Text Placeholder</a:t>
            </a:r>
          </a:p>
        </p:txBody>
      </p:sp>
      <p:sp>
        <p:nvSpPr>
          <p:cNvPr id="50" name="Text Placeholder 2"/>
          <p:cNvSpPr>
            <a:spLocks noGrp="1"/>
          </p:cNvSpPr>
          <p:nvPr>
            <p:ph type="body" sz="quarter" idx="41" hasCustomPrompt="1"/>
          </p:nvPr>
        </p:nvSpPr>
        <p:spPr>
          <a:xfrm>
            <a:off x="203200" y="1715137"/>
            <a:ext cx="654050" cy="865736"/>
          </a:xfrm>
          <a:prstGeom prst="ellipse">
            <a:avLst/>
          </a:prstGeom>
          <a:solidFill>
            <a:schemeClr val="accent6">
              <a:alpha val="60000"/>
            </a:schemeClr>
          </a:solidFill>
          <a:ln>
            <a:noFill/>
          </a:ln>
        </p:spPr>
        <p:txBody>
          <a:bodyPr lIns="0" rIns="0" anchor="ctr" anchorCtr="0"/>
          <a:lstStyle>
            <a:lvl1pPr marL="0" indent="0" algn="l" defTabSz="1828800" rtl="0" eaLnBrk="1" latinLnBrk="0" hangingPunct="1">
              <a:lnSpc>
                <a:spcPct val="100000"/>
              </a:lnSpc>
              <a:spcBef>
                <a:spcPts val="600"/>
              </a:spcBef>
              <a:buClr>
                <a:schemeClr val="accent2"/>
              </a:buClr>
              <a:buFont typeface="Arial" panose="020B0604020202020204" pitchFamily="34" charset="0"/>
              <a:buNone/>
              <a:defRPr lang="en-US" sz="800" b="0" u="sng" kern="1200" dirty="0" smtClean="0">
                <a:solidFill>
                  <a:schemeClr val="bg1"/>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 </a:t>
            </a:r>
          </a:p>
        </p:txBody>
      </p:sp>
      <p:sp>
        <p:nvSpPr>
          <p:cNvPr id="51" name="Text Placeholder 3"/>
          <p:cNvSpPr>
            <a:spLocks noGrp="1"/>
          </p:cNvSpPr>
          <p:nvPr>
            <p:ph type="body" sz="quarter" idx="56" hasCustomPrompt="1"/>
          </p:nvPr>
        </p:nvSpPr>
        <p:spPr>
          <a:xfrm>
            <a:off x="704060" y="1797857"/>
            <a:ext cx="2048669" cy="215444"/>
          </a:xfrm>
        </p:spPr>
        <p:txBody>
          <a:bodyPr wrap="square" lIns="0" tIns="0" rIns="0" bIns="0">
            <a:spAutoFit/>
          </a:bodyPr>
          <a:lstStyle>
            <a:lvl1pPr marL="0" indent="0">
              <a:spcBef>
                <a:spcPts val="0"/>
              </a:spcBef>
              <a:buClr>
                <a:schemeClr val="tx2"/>
              </a:buClr>
              <a:buFont typeface="Arial" panose="020B0604020202020204" pitchFamily="34" charset="0"/>
              <a:buNone/>
              <a:defRPr sz="1400" b="1">
                <a:solidFill>
                  <a:schemeClr val="accent1"/>
                </a:solidFill>
              </a:defRPr>
            </a:lvl1pPr>
          </a:lstStyle>
          <a:p>
            <a:pPr lvl="0"/>
            <a:r>
              <a:rPr lang="en-US"/>
              <a:t>Tempus </a:t>
            </a:r>
            <a:r>
              <a:rPr lang="en-US" err="1"/>
              <a:t>eu</a:t>
            </a:r>
            <a:r>
              <a:rPr lang="en-US"/>
              <a:t> </a:t>
            </a:r>
            <a:r>
              <a:rPr lang="en-US" err="1"/>
              <a:t>orci</a:t>
            </a:r>
            <a:r>
              <a:rPr lang="en-US"/>
              <a:t> in</a:t>
            </a:r>
          </a:p>
        </p:txBody>
      </p:sp>
      <p:sp>
        <p:nvSpPr>
          <p:cNvPr id="55" name="Text Placeholder 3"/>
          <p:cNvSpPr>
            <a:spLocks noGrp="1"/>
          </p:cNvSpPr>
          <p:nvPr>
            <p:ph type="body" sz="quarter" idx="28" hasCustomPrompt="1"/>
          </p:nvPr>
        </p:nvSpPr>
        <p:spPr>
          <a:xfrm>
            <a:off x="704060" y="2092286"/>
            <a:ext cx="2048669" cy="615553"/>
          </a:xfrm>
        </p:spPr>
        <p:txBody>
          <a:bodyPr wrap="square" lIns="0" tIns="0" rIns="0" bIns="0">
            <a:spAutoFit/>
          </a:bodyPr>
          <a:lstStyle>
            <a:lvl1pPr marL="0" indent="0">
              <a:spcBef>
                <a:spcPts val="0"/>
              </a:spcBef>
              <a:buClr>
                <a:schemeClr val="tx2"/>
              </a:buClr>
              <a:buFont typeface="Arial" panose="020B0604020202020204" pitchFamily="34" charset="0"/>
              <a:buNone/>
              <a:defRPr sz="1000" b="0">
                <a:solidFill>
                  <a:schemeClr val="accent1"/>
                </a:solidFill>
              </a:defRPr>
            </a:lvl1pPr>
          </a:lstStyle>
          <a:p>
            <a:pPr lvl="0"/>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endParaRPr lang="en-US"/>
          </a:p>
        </p:txBody>
      </p:sp>
      <p:sp>
        <p:nvSpPr>
          <p:cNvPr id="56" name="Text Placeholder 2"/>
          <p:cNvSpPr>
            <a:spLocks noGrp="1"/>
          </p:cNvSpPr>
          <p:nvPr>
            <p:ph type="body" sz="quarter" idx="57" hasCustomPrompt="1"/>
          </p:nvPr>
        </p:nvSpPr>
        <p:spPr>
          <a:xfrm>
            <a:off x="203200" y="3124837"/>
            <a:ext cx="654050" cy="865736"/>
          </a:xfrm>
          <a:prstGeom prst="ellipse">
            <a:avLst/>
          </a:prstGeom>
          <a:solidFill>
            <a:schemeClr val="accent4">
              <a:alpha val="60000"/>
            </a:schemeClr>
          </a:solidFill>
          <a:ln>
            <a:noFill/>
          </a:ln>
        </p:spPr>
        <p:txBody>
          <a:bodyPr lIns="0" rIns="0" anchor="ctr" anchorCtr="0"/>
          <a:lstStyle>
            <a:lvl1pPr marL="0" indent="0" algn="l" defTabSz="1828800" rtl="0" eaLnBrk="1" latinLnBrk="0" hangingPunct="1">
              <a:lnSpc>
                <a:spcPct val="100000"/>
              </a:lnSpc>
              <a:spcBef>
                <a:spcPts val="600"/>
              </a:spcBef>
              <a:buClr>
                <a:schemeClr val="accent2"/>
              </a:buClr>
              <a:buFont typeface="Arial" panose="020B0604020202020204" pitchFamily="34" charset="0"/>
              <a:buNone/>
              <a:defRPr lang="en-US" sz="800" b="0" u="sng" kern="1200" dirty="0" smtClean="0">
                <a:solidFill>
                  <a:schemeClr val="bg1"/>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 </a:t>
            </a:r>
          </a:p>
        </p:txBody>
      </p:sp>
      <p:sp>
        <p:nvSpPr>
          <p:cNvPr id="57" name="Text Placeholder 3"/>
          <p:cNvSpPr>
            <a:spLocks noGrp="1"/>
          </p:cNvSpPr>
          <p:nvPr>
            <p:ph type="body" sz="quarter" idx="58" hasCustomPrompt="1"/>
          </p:nvPr>
        </p:nvSpPr>
        <p:spPr>
          <a:xfrm>
            <a:off x="704060" y="3207557"/>
            <a:ext cx="2048669" cy="215444"/>
          </a:xfrm>
        </p:spPr>
        <p:txBody>
          <a:bodyPr wrap="square" lIns="0" tIns="0" rIns="0" bIns="0">
            <a:spAutoFit/>
          </a:bodyPr>
          <a:lstStyle>
            <a:lvl1pPr marL="0" indent="0">
              <a:spcBef>
                <a:spcPts val="0"/>
              </a:spcBef>
              <a:buClr>
                <a:schemeClr val="tx2"/>
              </a:buClr>
              <a:buFont typeface="Arial" panose="020B0604020202020204" pitchFamily="34" charset="0"/>
              <a:buNone/>
              <a:defRPr sz="1400" b="1">
                <a:solidFill>
                  <a:schemeClr val="accent1"/>
                </a:solidFill>
              </a:defRPr>
            </a:lvl1pPr>
          </a:lstStyle>
          <a:p>
            <a:pPr lvl="0"/>
            <a:r>
              <a:rPr lang="en-US"/>
              <a:t>Tempus </a:t>
            </a:r>
            <a:r>
              <a:rPr lang="en-US" err="1"/>
              <a:t>eu</a:t>
            </a:r>
            <a:r>
              <a:rPr lang="en-US"/>
              <a:t> </a:t>
            </a:r>
            <a:r>
              <a:rPr lang="en-US" err="1"/>
              <a:t>orci</a:t>
            </a:r>
            <a:r>
              <a:rPr lang="en-US"/>
              <a:t> in</a:t>
            </a:r>
          </a:p>
        </p:txBody>
      </p:sp>
      <p:sp>
        <p:nvSpPr>
          <p:cNvPr id="58" name="Text Placeholder 3"/>
          <p:cNvSpPr>
            <a:spLocks noGrp="1"/>
          </p:cNvSpPr>
          <p:nvPr>
            <p:ph type="body" sz="quarter" idx="59" hasCustomPrompt="1"/>
          </p:nvPr>
        </p:nvSpPr>
        <p:spPr>
          <a:xfrm>
            <a:off x="704060" y="3501986"/>
            <a:ext cx="2048669" cy="615553"/>
          </a:xfrm>
        </p:spPr>
        <p:txBody>
          <a:bodyPr wrap="square" lIns="0" tIns="0" rIns="0" bIns="0">
            <a:spAutoFit/>
          </a:bodyPr>
          <a:lstStyle>
            <a:lvl1pPr marL="0" indent="0">
              <a:spcBef>
                <a:spcPts val="0"/>
              </a:spcBef>
              <a:buClr>
                <a:schemeClr val="tx2"/>
              </a:buClr>
              <a:buFont typeface="Arial" panose="020B0604020202020204" pitchFamily="34" charset="0"/>
              <a:buNone/>
              <a:defRPr sz="1000" b="0">
                <a:solidFill>
                  <a:schemeClr val="accent1"/>
                </a:solidFill>
              </a:defRPr>
            </a:lvl1pPr>
          </a:lstStyle>
          <a:p>
            <a:pPr lvl="0"/>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endParaRPr lang="en-US"/>
          </a:p>
        </p:txBody>
      </p:sp>
      <p:sp>
        <p:nvSpPr>
          <p:cNvPr id="59" name="Text Placeholder 2"/>
          <p:cNvSpPr>
            <a:spLocks noGrp="1"/>
          </p:cNvSpPr>
          <p:nvPr>
            <p:ph type="body" sz="quarter" idx="60" hasCustomPrompt="1"/>
          </p:nvPr>
        </p:nvSpPr>
        <p:spPr>
          <a:xfrm>
            <a:off x="203200" y="4567061"/>
            <a:ext cx="654050" cy="865736"/>
          </a:xfrm>
          <a:prstGeom prst="ellipse">
            <a:avLst/>
          </a:prstGeom>
          <a:solidFill>
            <a:schemeClr val="accent5">
              <a:alpha val="60000"/>
            </a:schemeClr>
          </a:solidFill>
          <a:ln>
            <a:noFill/>
          </a:ln>
        </p:spPr>
        <p:txBody>
          <a:bodyPr lIns="0" rIns="0" anchor="ctr" anchorCtr="0"/>
          <a:lstStyle>
            <a:lvl1pPr marL="0" indent="0" algn="l" defTabSz="1828800" rtl="0" eaLnBrk="1" latinLnBrk="0" hangingPunct="1">
              <a:lnSpc>
                <a:spcPct val="100000"/>
              </a:lnSpc>
              <a:spcBef>
                <a:spcPts val="600"/>
              </a:spcBef>
              <a:buClr>
                <a:schemeClr val="accent2"/>
              </a:buClr>
              <a:buFont typeface="Arial" panose="020B0604020202020204" pitchFamily="34" charset="0"/>
              <a:buNone/>
              <a:defRPr lang="en-US" sz="800" b="0" u="sng" kern="1200" dirty="0" smtClean="0">
                <a:solidFill>
                  <a:schemeClr val="bg1"/>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 </a:t>
            </a:r>
          </a:p>
        </p:txBody>
      </p:sp>
      <p:sp>
        <p:nvSpPr>
          <p:cNvPr id="60" name="Text Placeholder 3"/>
          <p:cNvSpPr>
            <a:spLocks noGrp="1"/>
          </p:cNvSpPr>
          <p:nvPr>
            <p:ph type="body" sz="quarter" idx="61" hasCustomPrompt="1"/>
          </p:nvPr>
        </p:nvSpPr>
        <p:spPr>
          <a:xfrm>
            <a:off x="704060" y="4649781"/>
            <a:ext cx="2048669" cy="215444"/>
          </a:xfrm>
        </p:spPr>
        <p:txBody>
          <a:bodyPr wrap="square" lIns="0" tIns="0" rIns="0" bIns="0">
            <a:spAutoFit/>
          </a:bodyPr>
          <a:lstStyle>
            <a:lvl1pPr marL="0" indent="0">
              <a:spcBef>
                <a:spcPts val="0"/>
              </a:spcBef>
              <a:buClr>
                <a:schemeClr val="tx2"/>
              </a:buClr>
              <a:buFont typeface="Arial" panose="020B0604020202020204" pitchFamily="34" charset="0"/>
              <a:buNone/>
              <a:defRPr sz="1400" b="1">
                <a:solidFill>
                  <a:schemeClr val="accent1"/>
                </a:solidFill>
              </a:defRPr>
            </a:lvl1pPr>
          </a:lstStyle>
          <a:p>
            <a:pPr lvl="0"/>
            <a:r>
              <a:rPr lang="en-US"/>
              <a:t>Tempus </a:t>
            </a:r>
            <a:r>
              <a:rPr lang="en-US" err="1"/>
              <a:t>eu</a:t>
            </a:r>
            <a:r>
              <a:rPr lang="en-US"/>
              <a:t> </a:t>
            </a:r>
            <a:r>
              <a:rPr lang="en-US" err="1"/>
              <a:t>orci</a:t>
            </a:r>
            <a:r>
              <a:rPr lang="en-US"/>
              <a:t> in</a:t>
            </a:r>
          </a:p>
        </p:txBody>
      </p:sp>
      <p:sp>
        <p:nvSpPr>
          <p:cNvPr id="61" name="Text Placeholder 3"/>
          <p:cNvSpPr>
            <a:spLocks noGrp="1"/>
          </p:cNvSpPr>
          <p:nvPr>
            <p:ph type="body" sz="quarter" idx="62" hasCustomPrompt="1"/>
          </p:nvPr>
        </p:nvSpPr>
        <p:spPr>
          <a:xfrm>
            <a:off x="704060" y="4944210"/>
            <a:ext cx="2048669" cy="615553"/>
          </a:xfrm>
        </p:spPr>
        <p:txBody>
          <a:bodyPr wrap="square" lIns="0" tIns="0" rIns="0" bIns="0">
            <a:spAutoFit/>
          </a:bodyPr>
          <a:lstStyle>
            <a:lvl1pPr marL="0" indent="0">
              <a:spcBef>
                <a:spcPts val="0"/>
              </a:spcBef>
              <a:buClr>
                <a:schemeClr val="tx2"/>
              </a:buClr>
              <a:buFont typeface="Arial" panose="020B0604020202020204" pitchFamily="34" charset="0"/>
              <a:buNone/>
              <a:defRPr sz="1000" b="0">
                <a:solidFill>
                  <a:schemeClr val="accent1"/>
                </a:solidFill>
              </a:defRPr>
            </a:lvl1pPr>
          </a:lstStyle>
          <a:p>
            <a:pPr lvl="0"/>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endParaRPr lang="en-US"/>
          </a:p>
        </p:txBody>
      </p:sp>
      <p:cxnSp>
        <p:nvCxnSpPr>
          <p:cNvPr id="28"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29" name="Shape 257"/>
          <p:cNvSpPr txBox="1">
            <a:spLocks/>
          </p:cNvSpPr>
          <p:nvPr userDrawn="1"/>
        </p:nvSpPr>
        <p:spPr>
          <a:xfrm>
            <a:off x="8884293" y="6583847"/>
            <a:ext cx="197169" cy="259900"/>
          </a:xfrm>
          <a:prstGeom prst="rect">
            <a:avLst/>
          </a:prstGeom>
          <a:noFill/>
          <a:extLst>
            <a:ext uri="{C572A759-6A51-4108-AA02-DFA0A04FC94B}">
              <ma14:wrappingTextBoxFlag xmlns:ma14="http://schemas.microsoft.com/office/mac/drawingml/2011/main" xmlns=""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Tree>
    <p:extLst>
      <p:ext uri="{BB962C8B-B14F-4D97-AF65-F5344CB8AC3E}">
        <p14:creationId xmlns:p14="http://schemas.microsoft.com/office/powerpoint/2010/main" val="40335333"/>
      </p:ext>
    </p:extLst>
  </p:cSld>
  <p:clrMapOvr>
    <a:masterClrMapping/>
  </p:clrMapOvr>
  <p:extLst mod="1">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2_Case Study with Colored image">
    <p:spTree>
      <p:nvGrpSpPr>
        <p:cNvPr id="1" name=""/>
        <p:cNvGrpSpPr/>
        <p:nvPr/>
      </p:nvGrpSpPr>
      <p:grpSpPr>
        <a:xfrm>
          <a:off x="0" y="0"/>
          <a:ext cx="0" cy="0"/>
          <a:chOff x="0" y="0"/>
          <a:chExt cx="0" cy="0"/>
        </a:xfrm>
      </p:grpSpPr>
      <p:sp>
        <p:nvSpPr>
          <p:cNvPr id="28" name="Picture Placeholder 4"/>
          <p:cNvSpPr>
            <a:spLocks noGrp="1"/>
          </p:cNvSpPr>
          <p:nvPr>
            <p:ph type="pic" sz="quarter" idx="36" hasCustomPrompt="1"/>
          </p:nvPr>
        </p:nvSpPr>
        <p:spPr>
          <a:xfrm>
            <a:off x="4303719" y="0"/>
            <a:ext cx="3499859" cy="6512984"/>
          </a:xfrm>
        </p:spPr>
        <p:txBody>
          <a:bodyPr/>
          <a:lstStyle>
            <a:lvl1pPr marL="0" marR="0" indent="0" algn="l" defTabSz="457200" rtl="0" eaLnBrk="1" fontAlgn="auto" latinLnBrk="0" hangingPunct="1">
              <a:lnSpc>
                <a:spcPct val="100000"/>
              </a:lnSpc>
              <a:spcBef>
                <a:spcPts val="600"/>
              </a:spcBef>
              <a:spcAft>
                <a:spcPts val="0"/>
              </a:spcAft>
              <a:buClr>
                <a:srgbClr val="00B0F0"/>
              </a:buClr>
              <a:buSzTx/>
              <a:buFont typeface="Wingdings" pitchFamily="2" charset="2"/>
              <a:buNone/>
              <a:tabLst/>
              <a:defRPr sz="1600"/>
            </a:lvl1pPr>
          </a:lstStyle>
          <a:p>
            <a:pPr marL="0" marR="0" lvl="0" indent="0" algn="l" defTabSz="457200" rtl="0" eaLnBrk="1" fontAlgn="auto" latinLnBrk="0" hangingPunct="1">
              <a:lnSpc>
                <a:spcPct val="100000"/>
              </a:lnSpc>
              <a:spcBef>
                <a:spcPts val="600"/>
              </a:spcBef>
              <a:spcAft>
                <a:spcPts val="0"/>
              </a:spcAft>
              <a:buClr>
                <a:srgbClr val="00B0F0"/>
              </a:buClr>
              <a:buSzTx/>
              <a:buFont typeface="Wingdings" pitchFamily="2" charset="2"/>
              <a:buNone/>
              <a:tabLst/>
              <a:defRPr/>
            </a:pPr>
            <a:r>
              <a:rPr lang="en-US"/>
              <a:t>Click here to </a:t>
            </a:r>
            <a:br>
              <a:rPr lang="en-US"/>
            </a:br>
            <a:r>
              <a:rPr lang="en-US"/>
              <a:t>add Color Image</a:t>
            </a:r>
          </a:p>
        </p:txBody>
      </p:sp>
      <p:sp>
        <p:nvSpPr>
          <p:cNvPr id="25" name="Text Placeholder 5"/>
          <p:cNvSpPr>
            <a:spLocks noGrp="1"/>
          </p:cNvSpPr>
          <p:nvPr>
            <p:ph type="body" sz="quarter" idx="38"/>
          </p:nvPr>
        </p:nvSpPr>
        <p:spPr>
          <a:xfrm>
            <a:off x="6221676" y="1"/>
            <a:ext cx="2921000" cy="6525491"/>
          </a:xfrm>
          <a:solidFill>
            <a:schemeClr val="accent1"/>
          </a:solidFill>
        </p:spPr>
        <p:txBody>
          <a:bodyPr/>
          <a:lstStyle>
            <a:lvl1pPr marL="0" indent="0">
              <a:buNone/>
              <a:defRPr>
                <a:solidFill>
                  <a:schemeClr val="accent1"/>
                </a:solidFill>
              </a:defRPr>
            </a:lvl1pPr>
          </a:lstStyle>
          <a:p>
            <a:pPr lvl="0"/>
            <a:endParaRPr lang="en-US"/>
          </a:p>
        </p:txBody>
      </p:sp>
      <p:sp>
        <p:nvSpPr>
          <p:cNvPr id="47" name="Title 1"/>
          <p:cNvSpPr>
            <a:spLocks noGrp="1"/>
          </p:cNvSpPr>
          <p:nvPr userDrawn="1">
            <p:ph type="ctrTitle" hasCustomPrompt="1"/>
          </p:nvPr>
        </p:nvSpPr>
        <p:spPr>
          <a:xfrm>
            <a:off x="0" y="345079"/>
            <a:ext cx="3200400" cy="1212791"/>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Click to add title</a:t>
            </a:r>
            <a:br>
              <a:rPr lang="en-US"/>
            </a:br>
            <a:r>
              <a:rPr lang="en-US"/>
              <a:t>in two lines</a:t>
            </a:r>
          </a:p>
        </p:txBody>
      </p:sp>
      <p:sp>
        <p:nvSpPr>
          <p:cNvPr id="8" name="Footer Placeholder 4"/>
          <p:cNvSpPr txBox="1">
            <a:spLocks/>
          </p:cNvSpPr>
          <p:nvPr userDrawn="1"/>
        </p:nvSpPr>
        <p:spPr>
          <a:xfrm>
            <a:off x="7137104" y="6639317"/>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7"/>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7"/>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51"/>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16" name="Text Placeholder 2"/>
          <p:cNvSpPr>
            <a:spLocks noGrp="1"/>
          </p:cNvSpPr>
          <p:nvPr userDrawn="1">
            <p:ph type="body" sz="quarter" idx="12" hasCustomPrompt="1"/>
          </p:nvPr>
        </p:nvSpPr>
        <p:spPr>
          <a:xfrm>
            <a:off x="203205"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sp>
        <p:nvSpPr>
          <p:cNvPr id="24" name="Text Placeholder 38"/>
          <p:cNvSpPr>
            <a:spLocks noGrp="1"/>
          </p:cNvSpPr>
          <p:nvPr>
            <p:ph type="body" sz="quarter" idx="15" hasCustomPrompt="1"/>
          </p:nvPr>
        </p:nvSpPr>
        <p:spPr>
          <a:xfrm>
            <a:off x="203199" y="2975036"/>
            <a:ext cx="337820" cy="449240"/>
          </a:xfrm>
          <a:prstGeom prst="ellipse">
            <a:avLst/>
          </a:prstGeom>
          <a:solidFill>
            <a:schemeClr val="tx2"/>
          </a:solidFill>
        </p:spPr>
        <p:txBody>
          <a:bodyPr anchor="ctr">
            <a:noAutofit/>
          </a:bodyPr>
          <a:lstStyle>
            <a:lvl1pPr marL="0" indent="0" algn="ctr">
              <a:buFont typeface="Arial" pitchFamily="34" charset="0"/>
              <a:buNone/>
              <a:defRPr sz="1200" b="1">
                <a:solidFill>
                  <a:schemeClr val="bg1"/>
                </a:solidFill>
                <a:latin typeface="+mn-lt"/>
              </a:defRPr>
            </a:lvl1pPr>
            <a:lvl2pPr>
              <a:buNone/>
              <a:defRPr/>
            </a:lvl2pPr>
            <a:lvl3pPr>
              <a:buNone/>
              <a:defRPr/>
            </a:lvl3pPr>
            <a:lvl4pPr>
              <a:buNone/>
              <a:defRPr/>
            </a:lvl4pPr>
            <a:lvl5pPr>
              <a:buNone/>
              <a:defRPr/>
            </a:lvl5pPr>
          </a:lstStyle>
          <a:p>
            <a:pPr lvl="0"/>
            <a:r>
              <a:rPr lang="en-US"/>
              <a:t>  </a:t>
            </a:r>
          </a:p>
        </p:txBody>
      </p:sp>
      <p:sp>
        <p:nvSpPr>
          <p:cNvPr id="27" name="Text Placeholder 2"/>
          <p:cNvSpPr>
            <a:spLocks noGrp="1"/>
          </p:cNvSpPr>
          <p:nvPr>
            <p:ph type="body" sz="quarter" idx="11" hasCustomPrompt="1"/>
          </p:nvPr>
        </p:nvSpPr>
        <p:spPr>
          <a:xfrm>
            <a:off x="579281" y="3329222"/>
            <a:ext cx="3310548" cy="669841"/>
          </a:xfrm>
        </p:spPr>
        <p:txBody>
          <a:bodyPr tIns="0"/>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pt-BR"/>
              <a:t>Tempus eu orci in, consectetur congue felis. Donec ut augue et sapien mattis scelerisque. Curabitur eget nunc vitae orci commodo accumsan. </a:t>
            </a:r>
          </a:p>
        </p:txBody>
      </p:sp>
      <p:sp>
        <p:nvSpPr>
          <p:cNvPr id="48" name="Text Placeholder 2"/>
          <p:cNvSpPr>
            <a:spLocks noGrp="1"/>
          </p:cNvSpPr>
          <p:nvPr>
            <p:ph type="body" sz="quarter" idx="10" hasCustomPrompt="1"/>
          </p:nvPr>
        </p:nvSpPr>
        <p:spPr>
          <a:xfrm>
            <a:off x="203199" y="1727202"/>
            <a:ext cx="3686630" cy="914401"/>
          </a:xfrm>
        </p:spPr>
        <p:txBody>
          <a:bodyPr/>
          <a:lstStyle>
            <a:lvl1pPr marL="0" indent="0" algn="l" defTabSz="1828800" rtl="0" eaLnBrk="1" latinLnBrk="0" hangingPunct="1">
              <a:lnSpc>
                <a:spcPct val="90000"/>
              </a:lnSpc>
              <a:spcBef>
                <a:spcPts val="20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p:txBody>
      </p:sp>
      <p:sp>
        <p:nvSpPr>
          <p:cNvPr id="49" name="Text Placeholder 2"/>
          <p:cNvSpPr>
            <a:spLocks noGrp="1"/>
          </p:cNvSpPr>
          <p:nvPr>
            <p:ph type="body" sz="quarter" idx="25" hasCustomPrompt="1"/>
          </p:nvPr>
        </p:nvSpPr>
        <p:spPr>
          <a:xfrm>
            <a:off x="579281" y="3041349"/>
            <a:ext cx="3310548" cy="243417"/>
          </a:xfrm>
        </p:spPr>
        <p:txBody>
          <a:bodyPr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12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Business Context</a:t>
            </a:r>
          </a:p>
        </p:txBody>
      </p:sp>
      <p:sp>
        <p:nvSpPr>
          <p:cNvPr id="26" name="Text Placeholder 38"/>
          <p:cNvSpPr>
            <a:spLocks noGrp="1"/>
          </p:cNvSpPr>
          <p:nvPr>
            <p:ph type="body" sz="quarter" idx="27" hasCustomPrompt="1"/>
          </p:nvPr>
        </p:nvSpPr>
        <p:spPr>
          <a:xfrm>
            <a:off x="203199" y="4206952"/>
            <a:ext cx="337820" cy="449240"/>
          </a:xfrm>
          <a:prstGeom prst="ellipse">
            <a:avLst/>
          </a:prstGeom>
          <a:solidFill>
            <a:schemeClr val="tx2"/>
          </a:solidFill>
        </p:spPr>
        <p:txBody>
          <a:bodyPr anchor="ctr">
            <a:noAutofit/>
          </a:bodyPr>
          <a:lstStyle>
            <a:lvl1pPr marL="0" indent="0" algn="ctr">
              <a:buFont typeface="Arial" pitchFamily="34" charset="0"/>
              <a:buNone/>
              <a:defRPr sz="1200" b="1">
                <a:solidFill>
                  <a:schemeClr val="bg1"/>
                </a:solidFill>
                <a:latin typeface="+mn-lt"/>
              </a:defRPr>
            </a:lvl1pPr>
            <a:lvl2pPr>
              <a:buNone/>
              <a:defRPr/>
            </a:lvl2pPr>
            <a:lvl3pPr>
              <a:buNone/>
              <a:defRPr/>
            </a:lvl3pPr>
            <a:lvl4pPr>
              <a:buNone/>
              <a:defRPr/>
            </a:lvl4pPr>
            <a:lvl5pPr>
              <a:buNone/>
              <a:defRPr/>
            </a:lvl5pPr>
          </a:lstStyle>
          <a:p>
            <a:pPr lvl="0"/>
            <a:r>
              <a:rPr lang="en-US"/>
              <a:t>  </a:t>
            </a:r>
          </a:p>
        </p:txBody>
      </p:sp>
      <p:sp>
        <p:nvSpPr>
          <p:cNvPr id="33" name="Text Placeholder 2"/>
          <p:cNvSpPr>
            <a:spLocks noGrp="1"/>
          </p:cNvSpPr>
          <p:nvPr>
            <p:ph type="body" sz="quarter" idx="28" hasCustomPrompt="1"/>
          </p:nvPr>
        </p:nvSpPr>
        <p:spPr>
          <a:xfrm>
            <a:off x="579281" y="4494829"/>
            <a:ext cx="3310548" cy="669841"/>
          </a:xfrm>
        </p:spPr>
        <p:txBody>
          <a:bodyPr tIns="0"/>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pt-BR"/>
              <a:t>Tempus eu orci in, consectetur congue felis. Donec ut augue et sapien mattis scelerisque. Curabitur eget nunc vitae orci commodo accumsan. </a:t>
            </a:r>
          </a:p>
        </p:txBody>
      </p:sp>
      <p:sp>
        <p:nvSpPr>
          <p:cNvPr id="34" name="Text Placeholder 2"/>
          <p:cNvSpPr>
            <a:spLocks noGrp="1"/>
          </p:cNvSpPr>
          <p:nvPr>
            <p:ph type="body" sz="quarter" idx="29" hasCustomPrompt="1"/>
          </p:nvPr>
        </p:nvSpPr>
        <p:spPr>
          <a:xfrm>
            <a:off x="579281" y="4206956"/>
            <a:ext cx="3310548" cy="243417"/>
          </a:xfrm>
        </p:spPr>
        <p:txBody>
          <a:bodyPr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12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Solution Approach</a:t>
            </a:r>
          </a:p>
        </p:txBody>
      </p:sp>
      <p:sp>
        <p:nvSpPr>
          <p:cNvPr id="35" name="Text Placeholder 38"/>
          <p:cNvSpPr>
            <a:spLocks noGrp="1"/>
          </p:cNvSpPr>
          <p:nvPr>
            <p:ph type="body" sz="quarter" idx="30" hasCustomPrompt="1"/>
          </p:nvPr>
        </p:nvSpPr>
        <p:spPr>
          <a:xfrm>
            <a:off x="203199" y="5326400"/>
            <a:ext cx="337820" cy="449240"/>
          </a:xfrm>
          <a:prstGeom prst="ellipse">
            <a:avLst/>
          </a:prstGeom>
          <a:solidFill>
            <a:schemeClr val="tx2"/>
          </a:solidFill>
        </p:spPr>
        <p:txBody>
          <a:bodyPr anchor="ctr">
            <a:noAutofit/>
          </a:bodyPr>
          <a:lstStyle>
            <a:lvl1pPr marL="0" indent="0" algn="ctr">
              <a:buFont typeface="Arial" pitchFamily="34" charset="0"/>
              <a:buNone/>
              <a:defRPr sz="1200" b="1">
                <a:solidFill>
                  <a:schemeClr val="bg1"/>
                </a:solidFill>
                <a:latin typeface="+mn-lt"/>
              </a:defRPr>
            </a:lvl1pPr>
            <a:lvl2pPr>
              <a:buNone/>
              <a:defRPr/>
            </a:lvl2pPr>
            <a:lvl3pPr>
              <a:buNone/>
              <a:defRPr/>
            </a:lvl3pPr>
            <a:lvl4pPr>
              <a:buNone/>
              <a:defRPr/>
            </a:lvl4pPr>
            <a:lvl5pPr>
              <a:buNone/>
              <a:defRPr/>
            </a:lvl5pPr>
          </a:lstStyle>
          <a:p>
            <a:pPr lvl="0"/>
            <a:r>
              <a:rPr lang="en-US"/>
              <a:t>  </a:t>
            </a:r>
          </a:p>
        </p:txBody>
      </p:sp>
      <p:sp>
        <p:nvSpPr>
          <p:cNvPr id="36" name="Text Placeholder 2"/>
          <p:cNvSpPr>
            <a:spLocks noGrp="1"/>
          </p:cNvSpPr>
          <p:nvPr>
            <p:ph type="body" sz="quarter" idx="31" hasCustomPrompt="1"/>
          </p:nvPr>
        </p:nvSpPr>
        <p:spPr>
          <a:xfrm>
            <a:off x="579281" y="5663229"/>
            <a:ext cx="3310548" cy="669841"/>
          </a:xfrm>
        </p:spPr>
        <p:txBody>
          <a:bodyPr tIns="0"/>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pt-BR"/>
              <a:t>Tempus eu orci in, consectetur congue felis. Donec ut augue et sapien mattis scelerisque. Curabitur eget nunc vitae orci commodo accumsan. </a:t>
            </a:r>
          </a:p>
        </p:txBody>
      </p:sp>
      <p:sp>
        <p:nvSpPr>
          <p:cNvPr id="37" name="Text Placeholder 2"/>
          <p:cNvSpPr>
            <a:spLocks noGrp="1"/>
          </p:cNvSpPr>
          <p:nvPr>
            <p:ph type="body" sz="quarter" idx="32" hasCustomPrompt="1"/>
          </p:nvPr>
        </p:nvSpPr>
        <p:spPr>
          <a:xfrm>
            <a:off x="579281" y="5375356"/>
            <a:ext cx="3310548" cy="243417"/>
          </a:xfrm>
        </p:spPr>
        <p:txBody>
          <a:bodyPr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12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Business Context</a:t>
            </a:r>
          </a:p>
        </p:txBody>
      </p:sp>
      <p:sp>
        <p:nvSpPr>
          <p:cNvPr id="30" name="Shape 257"/>
          <p:cNvSpPr txBox="1">
            <a:spLocks/>
          </p:cNvSpPr>
          <p:nvPr userDrawn="1"/>
        </p:nvSpPr>
        <p:spPr>
          <a:xfrm>
            <a:off x="8884293" y="6583847"/>
            <a:ext cx="197169" cy="259900"/>
          </a:xfrm>
          <a:prstGeom prst="rect">
            <a:avLst/>
          </a:prstGeom>
          <a:noFill/>
          <a:extLst>
            <a:ext uri="{C572A759-6A51-4108-AA02-DFA0A04FC94B}">
              <ma14:wrappingTextBoxFlag xmlns:ma14="http://schemas.microsoft.com/office/mac/drawingml/2011/main" xmlns=""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
        <p:nvSpPr>
          <p:cNvPr id="38" name="Text Placeholder 2"/>
          <p:cNvSpPr>
            <a:spLocks noGrp="1"/>
          </p:cNvSpPr>
          <p:nvPr>
            <p:ph type="body" sz="quarter" idx="33" hasCustomPrompt="1"/>
          </p:nvPr>
        </p:nvSpPr>
        <p:spPr>
          <a:xfrm>
            <a:off x="6498663" y="1241459"/>
            <a:ext cx="2400140" cy="4175520"/>
          </a:xfrm>
        </p:spPr>
        <p:txBody>
          <a:bodyPr tIns="0"/>
          <a:lstStyle>
            <a:lvl1pPr marL="171450" indent="-171450" algn="l" defTabSz="1828800" rtl="0" eaLnBrk="1" latinLnBrk="0" hangingPunct="1">
              <a:lnSpc>
                <a:spcPct val="100000"/>
              </a:lnSpc>
              <a:spcBef>
                <a:spcPts val="0"/>
              </a:spcBef>
              <a:spcAft>
                <a:spcPts val="800"/>
              </a:spcAft>
              <a:buFont typeface="Arial" panose="020B0604020202020204" pitchFamily="34" charset="0"/>
              <a:buChar char="•"/>
              <a:defRPr lang="en-US" sz="700" b="0" kern="1200" dirty="0" smtClean="0">
                <a:solidFill>
                  <a:schemeClr val="bg1"/>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pt-BR"/>
              <a:t>Side notes</a:t>
            </a:r>
            <a:br>
              <a:rPr lang="pt-BR"/>
            </a:br>
            <a:r>
              <a:rPr lang="pt-BR"/>
              <a:t>Tempus eu orci in, consectetur congue felis. Donec ut augue et sapien mattis scelerisque. Curabitur eget nunc vitae orci commodo accumsan. </a:t>
            </a:r>
          </a:p>
          <a:p>
            <a:pPr lvl="0"/>
            <a:r>
              <a:rPr lang="pt-BR"/>
              <a:t>Side notes</a:t>
            </a:r>
            <a:br>
              <a:rPr lang="pt-BR"/>
            </a:br>
            <a:r>
              <a:rPr lang="pt-BR"/>
              <a:t>Tempus eu orci in, consectetur congue felis. Donec ut augue et sapien mattis scelerisque. Curabitur eget nunc vitae orci commodo accumsan. </a:t>
            </a:r>
          </a:p>
          <a:p>
            <a:pPr lvl="0"/>
            <a:r>
              <a:rPr lang="pt-BR"/>
              <a:t>Side notes</a:t>
            </a:r>
            <a:br>
              <a:rPr lang="pt-BR"/>
            </a:br>
            <a:r>
              <a:rPr lang="pt-BR"/>
              <a:t>Tempus eu orci in, consectetur congue felis. Donec ut augue et sapien mattis scelerisque. Curabitur eget nunc vitae orci commodo accumsan. </a:t>
            </a:r>
          </a:p>
          <a:p>
            <a:pPr lvl="0"/>
            <a:r>
              <a:rPr lang="pt-BR"/>
              <a:t>Side notes</a:t>
            </a:r>
            <a:br>
              <a:rPr lang="pt-BR"/>
            </a:br>
            <a:r>
              <a:rPr lang="pt-BR"/>
              <a:t>Tempus eu orci in, consectetur congue felis. Donec ut augue et sapien mattis scelerisque. Curabitur eget nunc vitae orci commodo accumsan. </a:t>
            </a:r>
          </a:p>
          <a:p>
            <a:pPr lvl="0"/>
            <a:r>
              <a:rPr lang="pt-BR"/>
              <a:t>Side notes</a:t>
            </a:r>
            <a:br>
              <a:rPr lang="pt-BR"/>
            </a:br>
            <a:r>
              <a:rPr lang="pt-BR"/>
              <a:t>Tempus eu orci in, consectetur congue felis. Donec ut augue et sapien mattis scelerisque. Curabitur eget nunc vitae orci commodo accumsan. </a:t>
            </a:r>
          </a:p>
          <a:p>
            <a:pPr lvl="0"/>
            <a:r>
              <a:rPr lang="pt-BR"/>
              <a:t>Side notes</a:t>
            </a:r>
            <a:br>
              <a:rPr lang="pt-BR"/>
            </a:br>
            <a:r>
              <a:rPr lang="pt-BR"/>
              <a:t>Tempus eu orci in, consectetur congue felis. Donec ut augue et sapien mattis scelerisque. Curabitur eget nunc vitae orci commodo accumsan. </a:t>
            </a:r>
          </a:p>
        </p:txBody>
      </p:sp>
      <p:sp>
        <p:nvSpPr>
          <p:cNvPr id="39" name="Text Placeholder 2"/>
          <p:cNvSpPr>
            <a:spLocks noGrp="1"/>
          </p:cNvSpPr>
          <p:nvPr>
            <p:ph type="body" sz="quarter" idx="34" hasCustomPrompt="1"/>
          </p:nvPr>
        </p:nvSpPr>
        <p:spPr>
          <a:xfrm>
            <a:off x="6498663" y="885856"/>
            <a:ext cx="2400140" cy="243417"/>
          </a:xfrm>
        </p:spPr>
        <p:txBody>
          <a:bodyPr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1200" b="1" kern="1200" dirty="0" smtClean="0">
                <a:solidFill>
                  <a:schemeClr val="bg1"/>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Value Wipro brings</a:t>
            </a:r>
          </a:p>
        </p:txBody>
      </p:sp>
      <p:sp>
        <p:nvSpPr>
          <p:cNvPr id="3" name="Media Placeholder 2"/>
          <p:cNvSpPr>
            <a:spLocks noGrp="1"/>
          </p:cNvSpPr>
          <p:nvPr>
            <p:ph type="media" sz="quarter" idx="35" hasCustomPrompt="1"/>
          </p:nvPr>
        </p:nvSpPr>
        <p:spPr>
          <a:xfrm>
            <a:off x="6498668" y="5504349"/>
            <a:ext cx="652955" cy="867992"/>
          </a:xfrm>
          <a:prstGeom prst="ellipse">
            <a:avLst/>
          </a:prstGeom>
          <a:noFill/>
        </p:spPr>
        <p:txBody>
          <a:bodyPr/>
          <a:lstStyle>
            <a:lvl1pPr marL="0" indent="0" algn="ctr">
              <a:buFontTx/>
              <a:buNone/>
              <a:defRPr sz="1000"/>
            </a:lvl1pPr>
          </a:lstStyle>
          <a:p>
            <a:r>
              <a:rPr lang="en-US"/>
              <a:t>View video</a:t>
            </a:r>
          </a:p>
        </p:txBody>
      </p:sp>
      <p:cxnSp>
        <p:nvCxnSpPr>
          <p:cNvPr id="29"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2646777"/>
      </p:ext>
    </p:extLst>
  </p:cSld>
  <p:clrMapOvr>
    <a:masterClrMapping/>
  </p:clrMapOvr>
  <p:extLst mod="1">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2_Team Structure">
    <p:spTree>
      <p:nvGrpSpPr>
        <p:cNvPr id="1" name=""/>
        <p:cNvGrpSpPr/>
        <p:nvPr/>
      </p:nvGrpSpPr>
      <p:grpSpPr>
        <a:xfrm>
          <a:off x="0" y="0"/>
          <a:ext cx="0" cy="0"/>
          <a:chOff x="0" y="0"/>
          <a:chExt cx="0" cy="0"/>
        </a:xfrm>
      </p:grpSpPr>
      <p:sp>
        <p:nvSpPr>
          <p:cNvPr id="47" name="Title 1"/>
          <p:cNvSpPr>
            <a:spLocks noGrp="1"/>
          </p:cNvSpPr>
          <p:nvPr>
            <p:ph type="ctrTitle" hasCustomPrompt="1"/>
          </p:nvPr>
        </p:nvSpPr>
        <p:spPr>
          <a:xfrm>
            <a:off x="0" y="345079"/>
            <a:ext cx="3200400" cy="721724"/>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Team Structure</a:t>
            </a:r>
          </a:p>
        </p:txBody>
      </p:sp>
      <p:sp>
        <p:nvSpPr>
          <p:cNvPr id="16" name="Text Placeholder 2"/>
          <p:cNvSpPr>
            <a:spLocks noGrp="1"/>
          </p:cNvSpPr>
          <p:nvPr>
            <p:ph type="body" sz="quarter" idx="12" hasCustomPrompt="1"/>
          </p:nvPr>
        </p:nvSpPr>
        <p:spPr>
          <a:xfrm>
            <a:off x="203205"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sp>
        <p:nvSpPr>
          <p:cNvPr id="21" name="Picture Placeholder 9"/>
          <p:cNvSpPr>
            <a:spLocks noGrp="1"/>
          </p:cNvSpPr>
          <p:nvPr>
            <p:ph type="pic" sz="quarter" idx="13" hasCustomPrompt="1"/>
          </p:nvPr>
        </p:nvSpPr>
        <p:spPr>
          <a:xfrm>
            <a:off x="382322" y="1450961"/>
            <a:ext cx="838200" cy="1117600"/>
          </a:xfrm>
          <a:prstGeom prst="ellipse">
            <a:avLst/>
          </a:prstGeom>
          <a:noFill/>
        </p:spPr>
        <p:txBody>
          <a:bodyPr anchor="ctr">
            <a:noAutofit/>
          </a:bodyPr>
          <a:lstStyle>
            <a:lvl1pPr marL="0" indent="0" algn="ctr">
              <a:buNone/>
              <a:defRPr sz="800" baseline="0">
                <a:solidFill>
                  <a:schemeClr val="accent2"/>
                </a:solidFill>
                <a:latin typeface="+mj-lt"/>
              </a:defRPr>
            </a:lvl1pPr>
          </a:lstStyle>
          <a:p>
            <a:r>
              <a:rPr lang="en-US"/>
              <a:t>Click here to add Color Image</a:t>
            </a:r>
            <a:endParaRPr lang="en-IN"/>
          </a:p>
        </p:txBody>
      </p:sp>
      <p:sp>
        <p:nvSpPr>
          <p:cNvPr id="30" name="Pladsholder til tekst 62"/>
          <p:cNvSpPr>
            <a:spLocks noGrp="1"/>
          </p:cNvSpPr>
          <p:nvPr>
            <p:ph type="body" sz="quarter" idx="30"/>
          </p:nvPr>
        </p:nvSpPr>
        <p:spPr>
          <a:xfrm>
            <a:off x="382322" y="2582939"/>
            <a:ext cx="1727200" cy="307543"/>
          </a:xfrm>
        </p:spPr>
        <p:txBody>
          <a:bodyPr/>
          <a:lstStyle>
            <a:lvl1pPr marL="0" indent="0" algn="l">
              <a:buNone/>
              <a:defRPr sz="1050" b="1">
                <a:solidFill>
                  <a:schemeClr val="accent1"/>
                </a:solidFill>
              </a:defRPr>
            </a:lvl1pPr>
          </a:lstStyle>
          <a:p>
            <a:r>
              <a:rPr lang="en-GB"/>
              <a:t>Name and Last name</a:t>
            </a:r>
          </a:p>
          <a:p>
            <a:endParaRPr lang="en-GB"/>
          </a:p>
        </p:txBody>
      </p:sp>
      <p:sp>
        <p:nvSpPr>
          <p:cNvPr id="31" name="Pladsholder til tekst 63"/>
          <p:cNvSpPr>
            <a:spLocks noGrp="1"/>
          </p:cNvSpPr>
          <p:nvPr>
            <p:ph type="body" sz="quarter" idx="31" hasCustomPrompt="1"/>
          </p:nvPr>
        </p:nvSpPr>
        <p:spPr>
          <a:xfrm>
            <a:off x="382322" y="2918383"/>
            <a:ext cx="1727200" cy="290800"/>
          </a:xfrm>
        </p:spPr>
        <p:txBody>
          <a:bodyPr/>
          <a:lstStyle>
            <a:lvl1pPr marL="0" indent="0" algn="l">
              <a:buNone/>
              <a:defRPr sz="900" b="1">
                <a:solidFill>
                  <a:schemeClr val="accent1"/>
                </a:solidFill>
              </a:defRPr>
            </a:lvl1pPr>
          </a:lstStyle>
          <a:p>
            <a:r>
              <a:rPr lang="en-GB"/>
              <a:t>Designation</a:t>
            </a:r>
          </a:p>
        </p:txBody>
      </p:sp>
      <p:sp>
        <p:nvSpPr>
          <p:cNvPr id="33" name="Picture Placeholder 9"/>
          <p:cNvSpPr>
            <a:spLocks noGrp="1"/>
          </p:cNvSpPr>
          <p:nvPr>
            <p:ph type="pic" sz="quarter" idx="33" hasCustomPrompt="1"/>
          </p:nvPr>
        </p:nvSpPr>
        <p:spPr>
          <a:xfrm>
            <a:off x="2605492" y="1450961"/>
            <a:ext cx="838200" cy="1117600"/>
          </a:xfrm>
          <a:prstGeom prst="ellipse">
            <a:avLst/>
          </a:prstGeom>
          <a:noFill/>
        </p:spPr>
        <p:txBody>
          <a:bodyPr anchor="ctr">
            <a:noAutofit/>
          </a:bodyPr>
          <a:lstStyle>
            <a:lvl1pPr marL="0" indent="0" algn="ctr">
              <a:buNone/>
              <a:defRPr sz="800" baseline="0">
                <a:solidFill>
                  <a:schemeClr val="accent2"/>
                </a:solidFill>
                <a:latin typeface="+mj-lt"/>
              </a:defRPr>
            </a:lvl1pPr>
          </a:lstStyle>
          <a:p>
            <a:r>
              <a:rPr lang="en-US"/>
              <a:t>Click here to add Color Image</a:t>
            </a:r>
            <a:endParaRPr lang="en-IN"/>
          </a:p>
        </p:txBody>
      </p:sp>
      <p:sp>
        <p:nvSpPr>
          <p:cNvPr id="34" name="Pladsholder til tekst 62"/>
          <p:cNvSpPr>
            <a:spLocks noGrp="1"/>
          </p:cNvSpPr>
          <p:nvPr>
            <p:ph type="body" sz="quarter" idx="34"/>
          </p:nvPr>
        </p:nvSpPr>
        <p:spPr>
          <a:xfrm>
            <a:off x="2605492" y="2582939"/>
            <a:ext cx="1727200" cy="307543"/>
          </a:xfrm>
        </p:spPr>
        <p:txBody>
          <a:bodyPr/>
          <a:lstStyle>
            <a:lvl1pPr marL="0" indent="0" algn="l">
              <a:buNone/>
              <a:defRPr sz="1050" b="1">
                <a:solidFill>
                  <a:schemeClr val="accent1"/>
                </a:solidFill>
              </a:defRPr>
            </a:lvl1pPr>
          </a:lstStyle>
          <a:p>
            <a:r>
              <a:rPr lang="en-GB"/>
              <a:t>Name and Last name</a:t>
            </a:r>
          </a:p>
          <a:p>
            <a:endParaRPr lang="en-GB"/>
          </a:p>
        </p:txBody>
      </p:sp>
      <p:sp>
        <p:nvSpPr>
          <p:cNvPr id="35" name="Pladsholder til tekst 63"/>
          <p:cNvSpPr>
            <a:spLocks noGrp="1"/>
          </p:cNvSpPr>
          <p:nvPr>
            <p:ph type="body" sz="quarter" idx="35" hasCustomPrompt="1"/>
          </p:nvPr>
        </p:nvSpPr>
        <p:spPr>
          <a:xfrm>
            <a:off x="2605492" y="2918383"/>
            <a:ext cx="1727200" cy="290800"/>
          </a:xfrm>
        </p:spPr>
        <p:txBody>
          <a:bodyPr/>
          <a:lstStyle>
            <a:lvl1pPr marL="0" indent="0" algn="l">
              <a:buNone/>
              <a:defRPr sz="900" b="1">
                <a:solidFill>
                  <a:schemeClr val="accent1"/>
                </a:solidFill>
              </a:defRPr>
            </a:lvl1pPr>
          </a:lstStyle>
          <a:p>
            <a:r>
              <a:rPr lang="en-GB"/>
              <a:t>Designation</a:t>
            </a:r>
          </a:p>
        </p:txBody>
      </p:sp>
      <p:sp>
        <p:nvSpPr>
          <p:cNvPr id="37" name="Picture Placeholder 9"/>
          <p:cNvSpPr>
            <a:spLocks noGrp="1"/>
          </p:cNvSpPr>
          <p:nvPr>
            <p:ph type="pic" sz="quarter" idx="37" hasCustomPrompt="1"/>
          </p:nvPr>
        </p:nvSpPr>
        <p:spPr>
          <a:xfrm>
            <a:off x="4828662" y="1450961"/>
            <a:ext cx="838200" cy="1117600"/>
          </a:xfrm>
          <a:prstGeom prst="ellipse">
            <a:avLst/>
          </a:prstGeom>
          <a:noFill/>
        </p:spPr>
        <p:txBody>
          <a:bodyPr anchor="ctr">
            <a:noAutofit/>
          </a:bodyPr>
          <a:lstStyle>
            <a:lvl1pPr marL="0" indent="0" algn="ctr">
              <a:buNone/>
              <a:defRPr sz="800" baseline="0">
                <a:solidFill>
                  <a:schemeClr val="accent2"/>
                </a:solidFill>
                <a:latin typeface="+mj-lt"/>
              </a:defRPr>
            </a:lvl1pPr>
          </a:lstStyle>
          <a:p>
            <a:r>
              <a:rPr lang="en-US"/>
              <a:t>Click here to add Color Image</a:t>
            </a:r>
            <a:endParaRPr lang="en-IN"/>
          </a:p>
        </p:txBody>
      </p:sp>
      <p:sp>
        <p:nvSpPr>
          <p:cNvPr id="38" name="Pladsholder til tekst 62"/>
          <p:cNvSpPr>
            <a:spLocks noGrp="1"/>
          </p:cNvSpPr>
          <p:nvPr>
            <p:ph type="body" sz="quarter" idx="38"/>
          </p:nvPr>
        </p:nvSpPr>
        <p:spPr>
          <a:xfrm>
            <a:off x="4828662" y="2582939"/>
            <a:ext cx="1727200" cy="307543"/>
          </a:xfrm>
        </p:spPr>
        <p:txBody>
          <a:bodyPr/>
          <a:lstStyle>
            <a:lvl1pPr marL="0" indent="0" algn="l">
              <a:buNone/>
              <a:defRPr sz="1050" b="1">
                <a:solidFill>
                  <a:schemeClr val="accent1"/>
                </a:solidFill>
              </a:defRPr>
            </a:lvl1pPr>
          </a:lstStyle>
          <a:p>
            <a:r>
              <a:rPr lang="en-GB"/>
              <a:t>Name and Last name</a:t>
            </a:r>
          </a:p>
          <a:p>
            <a:endParaRPr lang="en-GB"/>
          </a:p>
        </p:txBody>
      </p:sp>
      <p:sp>
        <p:nvSpPr>
          <p:cNvPr id="39" name="Pladsholder til tekst 63"/>
          <p:cNvSpPr>
            <a:spLocks noGrp="1"/>
          </p:cNvSpPr>
          <p:nvPr>
            <p:ph type="body" sz="quarter" idx="39" hasCustomPrompt="1"/>
          </p:nvPr>
        </p:nvSpPr>
        <p:spPr>
          <a:xfrm>
            <a:off x="4828662" y="2918383"/>
            <a:ext cx="1727200" cy="290800"/>
          </a:xfrm>
        </p:spPr>
        <p:txBody>
          <a:bodyPr/>
          <a:lstStyle>
            <a:lvl1pPr marL="0" indent="0" algn="l">
              <a:buNone/>
              <a:defRPr sz="900" b="1">
                <a:solidFill>
                  <a:schemeClr val="accent1"/>
                </a:solidFill>
              </a:defRPr>
            </a:lvl1pPr>
          </a:lstStyle>
          <a:p>
            <a:r>
              <a:rPr lang="en-GB"/>
              <a:t>Designation</a:t>
            </a:r>
          </a:p>
        </p:txBody>
      </p:sp>
      <p:sp>
        <p:nvSpPr>
          <p:cNvPr id="41" name="Picture Placeholder 9"/>
          <p:cNvSpPr>
            <a:spLocks noGrp="1"/>
          </p:cNvSpPr>
          <p:nvPr>
            <p:ph type="pic" sz="quarter" idx="41" hasCustomPrompt="1"/>
          </p:nvPr>
        </p:nvSpPr>
        <p:spPr>
          <a:xfrm>
            <a:off x="7051832" y="1450961"/>
            <a:ext cx="838200" cy="1117600"/>
          </a:xfrm>
          <a:prstGeom prst="ellipse">
            <a:avLst/>
          </a:prstGeom>
          <a:noFill/>
        </p:spPr>
        <p:txBody>
          <a:bodyPr anchor="ctr">
            <a:noAutofit/>
          </a:bodyPr>
          <a:lstStyle>
            <a:lvl1pPr marL="0" indent="0" algn="ctr">
              <a:buNone/>
              <a:defRPr sz="800" baseline="0">
                <a:solidFill>
                  <a:schemeClr val="accent2"/>
                </a:solidFill>
                <a:latin typeface="+mj-lt"/>
              </a:defRPr>
            </a:lvl1pPr>
          </a:lstStyle>
          <a:p>
            <a:r>
              <a:rPr lang="en-US"/>
              <a:t>Click here to add Color Image</a:t>
            </a:r>
            <a:endParaRPr lang="en-IN"/>
          </a:p>
        </p:txBody>
      </p:sp>
      <p:sp>
        <p:nvSpPr>
          <p:cNvPr id="42" name="Pladsholder til tekst 62"/>
          <p:cNvSpPr>
            <a:spLocks noGrp="1"/>
          </p:cNvSpPr>
          <p:nvPr>
            <p:ph type="body" sz="quarter" idx="42"/>
          </p:nvPr>
        </p:nvSpPr>
        <p:spPr>
          <a:xfrm>
            <a:off x="7051832" y="2582939"/>
            <a:ext cx="1727200" cy="307543"/>
          </a:xfrm>
        </p:spPr>
        <p:txBody>
          <a:bodyPr/>
          <a:lstStyle>
            <a:lvl1pPr marL="0" indent="0" algn="l">
              <a:buNone/>
              <a:defRPr sz="1050" b="1">
                <a:solidFill>
                  <a:schemeClr val="accent1"/>
                </a:solidFill>
              </a:defRPr>
            </a:lvl1pPr>
          </a:lstStyle>
          <a:p>
            <a:r>
              <a:rPr lang="en-GB"/>
              <a:t>Name and Last name</a:t>
            </a:r>
          </a:p>
          <a:p>
            <a:endParaRPr lang="en-GB"/>
          </a:p>
        </p:txBody>
      </p:sp>
      <p:sp>
        <p:nvSpPr>
          <p:cNvPr id="43" name="Pladsholder til tekst 63"/>
          <p:cNvSpPr>
            <a:spLocks noGrp="1"/>
          </p:cNvSpPr>
          <p:nvPr>
            <p:ph type="body" sz="quarter" idx="43" hasCustomPrompt="1"/>
          </p:nvPr>
        </p:nvSpPr>
        <p:spPr>
          <a:xfrm>
            <a:off x="7051832" y="2918383"/>
            <a:ext cx="1727200" cy="290800"/>
          </a:xfrm>
        </p:spPr>
        <p:txBody>
          <a:bodyPr/>
          <a:lstStyle>
            <a:lvl1pPr marL="0" indent="0" algn="l">
              <a:buNone/>
              <a:defRPr sz="900" b="1">
                <a:solidFill>
                  <a:schemeClr val="accent1"/>
                </a:solidFill>
              </a:defRPr>
            </a:lvl1pPr>
          </a:lstStyle>
          <a:p>
            <a:r>
              <a:rPr lang="en-GB"/>
              <a:t>Designation</a:t>
            </a:r>
          </a:p>
        </p:txBody>
      </p:sp>
      <p:sp>
        <p:nvSpPr>
          <p:cNvPr id="62" name="Picture Placeholder 9"/>
          <p:cNvSpPr>
            <a:spLocks noGrp="1"/>
          </p:cNvSpPr>
          <p:nvPr>
            <p:ph type="pic" sz="quarter" idx="45" hasCustomPrompt="1"/>
          </p:nvPr>
        </p:nvSpPr>
        <p:spPr>
          <a:xfrm>
            <a:off x="382322" y="4044180"/>
            <a:ext cx="838200" cy="1117600"/>
          </a:xfrm>
          <a:prstGeom prst="ellipse">
            <a:avLst/>
          </a:prstGeom>
          <a:noFill/>
        </p:spPr>
        <p:txBody>
          <a:bodyPr anchor="ctr">
            <a:noAutofit/>
          </a:bodyPr>
          <a:lstStyle>
            <a:lvl1pPr marL="0" indent="0" algn="ctr">
              <a:buNone/>
              <a:defRPr sz="800" baseline="0">
                <a:solidFill>
                  <a:schemeClr val="accent2"/>
                </a:solidFill>
                <a:latin typeface="+mj-lt"/>
              </a:defRPr>
            </a:lvl1pPr>
          </a:lstStyle>
          <a:p>
            <a:r>
              <a:rPr lang="en-US"/>
              <a:t>Click here to add Color Image</a:t>
            </a:r>
            <a:endParaRPr lang="en-IN"/>
          </a:p>
        </p:txBody>
      </p:sp>
      <p:sp>
        <p:nvSpPr>
          <p:cNvPr id="63" name="Pladsholder til tekst 62"/>
          <p:cNvSpPr>
            <a:spLocks noGrp="1"/>
          </p:cNvSpPr>
          <p:nvPr>
            <p:ph type="body" sz="quarter" idx="46"/>
          </p:nvPr>
        </p:nvSpPr>
        <p:spPr>
          <a:xfrm>
            <a:off x="382322" y="5176158"/>
            <a:ext cx="1727200" cy="307543"/>
          </a:xfrm>
        </p:spPr>
        <p:txBody>
          <a:bodyPr/>
          <a:lstStyle>
            <a:lvl1pPr marL="0" indent="0" algn="l">
              <a:buNone/>
              <a:defRPr sz="1050" b="1">
                <a:solidFill>
                  <a:schemeClr val="accent1"/>
                </a:solidFill>
              </a:defRPr>
            </a:lvl1pPr>
          </a:lstStyle>
          <a:p>
            <a:r>
              <a:rPr lang="en-GB"/>
              <a:t>Name and Last name</a:t>
            </a:r>
          </a:p>
          <a:p>
            <a:endParaRPr lang="en-GB"/>
          </a:p>
        </p:txBody>
      </p:sp>
      <p:sp>
        <p:nvSpPr>
          <p:cNvPr id="64" name="Pladsholder til tekst 63"/>
          <p:cNvSpPr>
            <a:spLocks noGrp="1"/>
          </p:cNvSpPr>
          <p:nvPr>
            <p:ph type="body" sz="quarter" idx="47" hasCustomPrompt="1"/>
          </p:nvPr>
        </p:nvSpPr>
        <p:spPr>
          <a:xfrm>
            <a:off x="382322" y="5511601"/>
            <a:ext cx="1727200" cy="290800"/>
          </a:xfrm>
        </p:spPr>
        <p:txBody>
          <a:bodyPr/>
          <a:lstStyle>
            <a:lvl1pPr marL="0" indent="0" algn="l">
              <a:buNone/>
              <a:defRPr sz="900" b="1">
                <a:solidFill>
                  <a:schemeClr val="accent1"/>
                </a:solidFill>
              </a:defRPr>
            </a:lvl1pPr>
          </a:lstStyle>
          <a:p>
            <a:r>
              <a:rPr lang="en-GB"/>
              <a:t>Designation</a:t>
            </a:r>
          </a:p>
        </p:txBody>
      </p:sp>
      <p:sp>
        <p:nvSpPr>
          <p:cNvPr id="66" name="Picture Placeholder 9"/>
          <p:cNvSpPr>
            <a:spLocks noGrp="1"/>
          </p:cNvSpPr>
          <p:nvPr>
            <p:ph type="pic" sz="quarter" idx="49" hasCustomPrompt="1"/>
          </p:nvPr>
        </p:nvSpPr>
        <p:spPr>
          <a:xfrm>
            <a:off x="2605492" y="4044180"/>
            <a:ext cx="838200" cy="1117600"/>
          </a:xfrm>
          <a:prstGeom prst="ellipse">
            <a:avLst/>
          </a:prstGeom>
          <a:noFill/>
        </p:spPr>
        <p:txBody>
          <a:bodyPr anchor="ctr">
            <a:noAutofit/>
          </a:bodyPr>
          <a:lstStyle>
            <a:lvl1pPr marL="0" indent="0" algn="ctr">
              <a:buNone/>
              <a:defRPr sz="800" baseline="0">
                <a:solidFill>
                  <a:schemeClr val="accent2"/>
                </a:solidFill>
                <a:latin typeface="+mj-lt"/>
              </a:defRPr>
            </a:lvl1pPr>
          </a:lstStyle>
          <a:p>
            <a:r>
              <a:rPr lang="en-US"/>
              <a:t>Click here to add Color Image</a:t>
            </a:r>
            <a:endParaRPr lang="en-IN"/>
          </a:p>
        </p:txBody>
      </p:sp>
      <p:sp>
        <p:nvSpPr>
          <p:cNvPr id="67" name="Pladsholder til tekst 62"/>
          <p:cNvSpPr>
            <a:spLocks noGrp="1"/>
          </p:cNvSpPr>
          <p:nvPr>
            <p:ph type="body" sz="quarter" idx="50"/>
          </p:nvPr>
        </p:nvSpPr>
        <p:spPr>
          <a:xfrm>
            <a:off x="2605492" y="5176158"/>
            <a:ext cx="1727200" cy="307543"/>
          </a:xfrm>
        </p:spPr>
        <p:txBody>
          <a:bodyPr/>
          <a:lstStyle>
            <a:lvl1pPr marL="0" indent="0" algn="l">
              <a:buNone/>
              <a:defRPr sz="1050" b="1">
                <a:solidFill>
                  <a:schemeClr val="accent1"/>
                </a:solidFill>
              </a:defRPr>
            </a:lvl1pPr>
          </a:lstStyle>
          <a:p>
            <a:r>
              <a:rPr lang="en-GB"/>
              <a:t>Name and Last name</a:t>
            </a:r>
          </a:p>
          <a:p>
            <a:endParaRPr lang="en-GB"/>
          </a:p>
        </p:txBody>
      </p:sp>
      <p:sp>
        <p:nvSpPr>
          <p:cNvPr id="68" name="Pladsholder til tekst 63"/>
          <p:cNvSpPr>
            <a:spLocks noGrp="1"/>
          </p:cNvSpPr>
          <p:nvPr>
            <p:ph type="body" sz="quarter" idx="51" hasCustomPrompt="1"/>
          </p:nvPr>
        </p:nvSpPr>
        <p:spPr>
          <a:xfrm>
            <a:off x="2605492" y="5511601"/>
            <a:ext cx="1727200" cy="290800"/>
          </a:xfrm>
        </p:spPr>
        <p:txBody>
          <a:bodyPr/>
          <a:lstStyle>
            <a:lvl1pPr marL="0" indent="0" algn="l">
              <a:buNone/>
              <a:defRPr sz="900" b="1">
                <a:solidFill>
                  <a:schemeClr val="accent1"/>
                </a:solidFill>
              </a:defRPr>
            </a:lvl1pPr>
          </a:lstStyle>
          <a:p>
            <a:r>
              <a:rPr lang="en-GB"/>
              <a:t>Designation</a:t>
            </a:r>
          </a:p>
        </p:txBody>
      </p:sp>
      <p:sp>
        <p:nvSpPr>
          <p:cNvPr id="70" name="Picture Placeholder 9"/>
          <p:cNvSpPr>
            <a:spLocks noGrp="1"/>
          </p:cNvSpPr>
          <p:nvPr>
            <p:ph type="pic" sz="quarter" idx="53" hasCustomPrompt="1"/>
          </p:nvPr>
        </p:nvSpPr>
        <p:spPr>
          <a:xfrm>
            <a:off x="4828662" y="4044180"/>
            <a:ext cx="838200" cy="1117600"/>
          </a:xfrm>
          <a:prstGeom prst="ellipse">
            <a:avLst/>
          </a:prstGeom>
          <a:noFill/>
        </p:spPr>
        <p:txBody>
          <a:bodyPr anchor="ctr">
            <a:noAutofit/>
          </a:bodyPr>
          <a:lstStyle>
            <a:lvl1pPr marL="0" indent="0" algn="ctr">
              <a:buNone/>
              <a:defRPr sz="800" baseline="0">
                <a:solidFill>
                  <a:schemeClr val="accent2"/>
                </a:solidFill>
                <a:latin typeface="+mj-lt"/>
              </a:defRPr>
            </a:lvl1pPr>
          </a:lstStyle>
          <a:p>
            <a:r>
              <a:rPr lang="en-US"/>
              <a:t>Click here to add Color Image</a:t>
            </a:r>
            <a:endParaRPr lang="en-IN"/>
          </a:p>
        </p:txBody>
      </p:sp>
      <p:sp>
        <p:nvSpPr>
          <p:cNvPr id="71" name="Pladsholder til tekst 62"/>
          <p:cNvSpPr>
            <a:spLocks noGrp="1"/>
          </p:cNvSpPr>
          <p:nvPr>
            <p:ph type="body" sz="quarter" idx="54"/>
          </p:nvPr>
        </p:nvSpPr>
        <p:spPr>
          <a:xfrm>
            <a:off x="4828662" y="5176158"/>
            <a:ext cx="1727200" cy="307543"/>
          </a:xfrm>
        </p:spPr>
        <p:txBody>
          <a:bodyPr/>
          <a:lstStyle>
            <a:lvl1pPr marL="0" indent="0" algn="l">
              <a:buNone/>
              <a:defRPr sz="1050" b="1">
                <a:solidFill>
                  <a:schemeClr val="accent1"/>
                </a:solidFill>
              </a:defRPr>
            </a:lvl1pPr>
          </a:lstStyle>
          <a:p>
            <a:r>
              <a:rPr lang="en-GB"/>
              <a:t>Name and Last name</a:t>
            </a:r>
          </a:p>
          <a:p>
            <a:endParaRPr lang="en-GB"/>
          </a:p>
        </p:txBody>
      </p:sp>
      <p:sp>
        <p:nvSpPr>
          <p:cNvPr id="72" name="Pladsholder til tekst 63"/>
          <p:cNvSpPr>
            <a:spLocks noGrp="1"/>
          </p:cNvSpPr>
          <p:nvPr>
            <p:ph type="body" sz="quarter" idx="55" hasCustomPrompt="1"/>
          </p:nvPr>
        </p:nvSpPr>
        <p:spPr>
          <a:xfrm>
            <a:off x="4828662" y="5511601"/>
            <a:ext cx="1727200" cy="290800"/>
          </a:xfrm>
        </p:spPr>
        <p:txBody>
          <a:bodyPr/>
          <a:lstStyle>
            <a:lvl1pPr marL="0" indent="0" algn="l">
              <a:buNone/>
              <a:defRPr sz="900" b="1">
                <a:solidFill>
                  <a:schemeClr val="accent1"/>
                </a:solidFill>
              </a:defRPr>
            </a:lvl1pPr>
          </a:lstStyle>
          <a:p>
            <a:r>
              <a:rPr lang="en-GB"/>
              <a:t>Designation</a:t>
            </a:r>
          </a:p>
        </p:txBody>
      </p:sp>
      <p:sp>
        <p:nvSpPr>
          <p:cNvPr id="74" name="Picture Placeholder 9"/>
          <p:cNvSpPr>
            <a:spLocks noGrp="1"/>
          </p:cNvSpPr>
          <p:nvPr>
            <p:ph type="pic" sz="quarter" idx="57" hasCustomPrompt="1"/>
          </p:nvPr>
        </p:nvSpPr>
        <p:spPr>
          <a:xfrm>
            <a:off x="7051832" y="4044180"/>
            <a:ext cx="838200" cy="1117600"/>
          </a:xfrm>
          <a:prstGeom prst="ellipse">
            <a:avLst/>
          </a:prstGeom>
          <a:noFill/>
        </p:spPr>
        <p:txBody>
          <a:bodyPr anchor="ctr">
            <a:noAutofit/>
          </a:bodyPr>
          <a:lstStyle>
            <a:lvl1pPr marL="0" indent="0" algn="ctr">
              <a:buNone/>
              <a:defRPr sz="800" baseline="0">
                <a:solidFill>
                  <a:schemeClr val="accent2"/>
                </a:solidFill>
                <a:latin typeface="+mj-lt"/>
              </a:defRPr>
            </a:lvl1pPr>
          </a:lstStyle>
          <a:p>
            <a:r>
              <a:rPr lang="en-US"/>
              <a:t>Click here to add Color Image</a:t>
            </a:r>
            <a:endParaRPr lang="en-IN"/>
          </a:p>
        </p:txBody>
      </p:sp>
      <p:sp>
        <p:nvSpPr>
          <p:cNvPr id="75" name="Pladsholder til tekst 62"/>
          <p:cNvSpPr>
            <a:spLocks noGrp="1"/>
          </p:cNvSpPr>
          <p:nvPr>
            <p:ph type="body" sz="quarter" idx="58"/>
          </p:nvPr>
        </p:nvSpPr>
        <p:spPr>
          <a:xfrm>
            <a:off x="7051832" y="5176158"/>
            <a:ext cx="1727200" cy="307543"/>
          </a:xfrm>
        </p:spPr>
        <p:txBody>
          <a:bodyPr/>
          <a:lstStyle>
            <a:lvl1pPr marL="0" indent="0" algn="l">
              <a:buNone/>
              <a:defRPr sz="1050" b="1">
                <a:solidFill>
                  <a:schemeClr val="accent1"/>
                </a:solidFill>
              </a:defRPr>
            </a:lvl1pPr>
          </a:lstStyle>
          <a:p>
            <a:r>
              <a:rPr lang="en-GB"/>
              <a:t>Name and Last name</a:t>
            </a:r>
          </a:p>
          <a:p>
            <a:endParaRPr lang="en-GB"/>
          </a:p>
        </p:txBody>
      </p:sp>
      <p:sp>
        <p:nvSpPr>
          <p:cNvPr id="76" name="Pladsholder til tekst 63"/>
          <p:cNvSpPr>
            <a:spLocks noGrp="1"/>
          </p:cNvSpPr>
          <p:nvPr>
            <p:ph type="body" sz="quarter" idx="59" hasCustomPrompt="1"/>
          </p:nvPr>
        </p:nvSpPr>
        <p:spPr>
          <a:xfrm>
            <a:off x="7051832" y="5511601"/>
            <a:ext cx="1727200" cy="290800"/>
          </a:xfrm>
        </p:spPr>
        <p:txBody>
          <a:bodyPr/>
          <a:lstStyle>
            <a:lvl1pPr marL="0" indent="0" algn="l">
              <a:buNone/>
              <a:defRPr sz="900" b="1">
                <a:solidFill>
                  <a:schemeClr val="accent1"/>
                </a:solidFill>
              </a:defRPr>
            </a:lvl1pPr>
          </a:lstStyle>
          <a:p>
            <a:r>
              <a:rPr lang="en-GB"/>
              <a:t>Designation</a:t>
            </a:r>
          </a:p>
        </p:txBody>
      </p:sp>
      <p:sp>
        <p:nvSpPr>
          <p:cNvPr id="78" name="Footer Placeholder 4"/>
          <p:cNvSpPr txBox="1">
            <a:spLocks/>
          </p:cNvSpPr>
          <p:nvPr userDrawn="1"/>
        </p:nvSpPr>
        <p:spPr>
          <a:xfrm>
            <a:off x="7137104" y="6639317"/>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79" name="Footer Placeholder 4"/>
          <p:cNvSpPr txBox="1">
            <a:spLocks/>
          </p:cNvSpPr>
          <p:nvPr userDrawn="1"/>
        </p:nvSpPr>
        <p:spPr>
          <a:xfrm>
            <a:off x="7786287" y="6639317"/>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80" name="Footer Placeholder 4"/>
          <p:cNvSpPr txBox="1">
            <a:spLocks/>
          </p:cNvSpPr>
          <p:nvPr userDrawn="1"/>
        </p:nvSpPr>
        <p:spPr>
          <a:xfrm>
            <a:off x="8309214" y="6639317"/>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cxnSp>
        <p:nvCxnSpPr>
          <p:cNvPr id="36"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40" name="Shape 257"/>
          <p:cNvSpPr txBox="1">
            <a:spLocks/>
          </p:cNvSpPr>
          <p:nvPr userDrawn="1"/>
        </p:nvSpPr>
        <p:spPr>
          <a:xfrm>
            <a:off x="8884293" y="6583847"/>
            <a:ext cx="197169" cy="259900"/>
          </a:xfrm>
          <a:prstGeom prst="rect">
            <a:avLst/>
          </a:prstGeom>
          <a:noFill/>
          <a:extLst>
            <a:ext uri="{C572A759-6A51-4108-AA02-DFA0A04FC94B}">
              <ma14:wrappingTextBoxFlag xmlns:ma14="http://schemas.microsoft.com/office/mac/drawingml/2011/main" xmlns=""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Tree>
    <p:extLst>
      <p:ext uri="{BB962C8B-B14F-4D97-AF65-F5344CB8AC3E}">
        <p14:creationId xmlns:p14="http://schemas.microsoft.com/office/powerpoint/2010/main" val="3941221628"/>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4_Thank you">
    <p:bg>
      <p:bgPr>
        <a:solidFill>
          <a:srgbClr val="F2F2F2"/>
        </a:solidFill>
        <a:effectLst/>
      </p:bgPr>
    </p:bg>
    <p:spTree>
      <p:nvGrpSpPr>
        <p:cNvPr id="1" name=""/>
        <p:cNvGrpSpPr/>
        <p:nvPr/>
      </p:nvGrpSpPr>
      <p:grpSpPr>
        <a:xfrm>
          <a:off x="0" y="0"/>
          <a:ext cx="0" cy="0"/>
          <a:chOff x="0" y="0"/>
          <a:chExt cx="0" cy="0"/>
        </a:xfrm>
      </p:grpSpPr>
      <p:sp>
        <p:nvSpPr>
          <p:cNvPr id="22" name="Footer Placeholder 4"/>
          <p:cNvSpPr txBox="1">
            <a:spLocks/>
          </p:cNvSpPr>
          <p:nvPr userDrawn="1"/>
        </p:nvSpPr>
        <p:spPr>
          <a:xfrm>
            <a:off x="7137104" y="6639317"/>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23" name="Footer Placeholder 4"/>
          <p:cNvSpPr txBox="1">
            <a:spLocks/>
          </p:cNvSpPr>
          <p:nvPr userDrawn="1"/>
        </p:nvSpPr>
        <p:spPr>
          <a:xfrm>
            <a:off x="7786287" y="6639317"/>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24" name="Footer Placeholder 4"/>
          <p:cNvSpPr txBox="1">
            <a:spLocks/>
          </p:cNvSpPr>
          <p:nvPr userDrawn="1"/>
        </p:nvSpPr>
        <p:spPr>
          <a:xfrm>
            <a:off x="8309214" y="6639317"/>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7" name="Title 1"/>
          <p:cNvSpPr>
            <a:spLocks noGrp="1"/>
          </p:cNvSpPr>
          <p:nvPr>
            <p:ph type="ctrTitle" hasCustomPrompt="1"/>
          </p:nvPr>
        </p:nvSpPr>
        <p:spPr>
          <a:xfrm>
            <a:off x="4267200" y="1746831"/>
            <a:ext cx="4635500" cy="1554480"/>
          </a:xfrm>
          <a:prstGeom prst="rect">
            <a:avLst/>
          </a:prstGeom>
          <a:noFill/>
        </p:spPr>
        <p:txBody>
          <a:bodyPr wrap="square" rtlCol="0" anchor="ctr">
            <a:noAutofit/>
          </a:bodyPr>
          <a:lstStyle>
            <a:lvl1pPr marL="0" algn="l">
              <a:defRPr lang="en-US" sz="3800" u="sng" dirty="0">
                <a:solidFill>
                  <a:schemeClr val="accent1"/>
                </a:solidFill>
                <a:latin typeface="+mj-lt"/>
                <a:ea typeface="+mn-ea"/>
                <a:cs typeface="Arial"/>
              </a:defRPr>
            </a:lvl1pPr>
          </a:lstStyle>
          <a:p>
            <a:pPr marL="0" lvl="0" algn="l"/>
            <a:r>
              <a:rPr lang="en-US"/>
              <a:t>Thank You </a:t>
            </a:r>
            <a:br>
              <a:rPr lang="en-US"/>
            </a:br>
            <a:r>
              <a:rPr lang="en-US"/>
              <a:t>for your time</a:t>
            </a:r>
          </a:p>
        </p:txBody>
      </p:sp>
      <p:cxnSp>
        <p:nvCxnSpPr>
          <p:cNvPr id="21" name="Straight Connector 20"/>
          <p:cNvCxnSpPr>
            <a:cxnSpLocks/>
          </p:cNvCxnSpPr>
          <p:nvPr userDrawn="1"/>
        </p:nvCxnSpPr>
        <p:spPr>
          <a:xfrm>
            <a:off x="3769835" y="2528305"/>
            <a:ext cx="0" cy="1799491"/>
          </a:xfrm>
          <a:prstGeom prst="line">
            <a:avLst/>
          </a:prstGeom>
          <a:ln w="19050">
            <a:solidFill>
              <a:schemeClr val="bg2">
                <a:lumMod val="50000"/>
              </a:schemeClr>
            </a:solidFill>
            <a:miter lim="400000"/>
          </a:ln>
        </p:spPr>
      </p:cxnSp>
      <p:sp>
        <p:nvSpPr>
          <p:cNvPr id="28" name="Subtitle 2"/>
          <p:cNvSpPr>
            <a:spLocks noGrp="1"/>
          </p:cNvSpPr>
          <p:nvPr>
            <p:ph type="subTitle" idx="1" hasCustomPrompt="1"/>
          </p:nvPr>
        </p:nvSpPr>
        <p:spPr>
          <a:xfrm>
            <a:off x="4267205" y="3807693"/>
            <a:ext cx="3190875" cy="200443"/>
          </a:xfrm>
          <a:prstGeom prst="rect">
            <a:avLst/>
          </a:prstGeom>
          <a:noFill/>
        </p:spPr>
        <p:txBody>
          <a:bodyPr wrap="square" tIns="0" bIns="0" rtlCol="0" anchor="ctr">
            <a:no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lang="en-US" sz="1150" b="1">
                <a:solidFill>
                  <a:schemeClr val="accent2"/>
                </a:solidFill>
                <a:latin typeface="+mj-lt"/>
                <a:cs typeface="Arial"/>
              </a:defRPr>
            </a:lvl1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lang="en-US"/>
              <a:t>Presenter’s first and last name </a:t>
            </a:r>
          </a:p>
        </p:txBody>
      </p:sp>
      <p:sp>
        <p:nvSpPr>
          <p:cNvPr id="29" name="Text Placeholder 16"/>
          <p:cNvSpPr>
            <a:spLocks noGrp="1"/>
          </p:cNvSpPr>
          <p:nvPr>
            <p:ph type="body" sz="quarter" idx="10" hasCustomPrompt="1"/>
          </p:nvPr>
        </p:nvSpPr>
        <p:spPr>
          <a:xfrm>
            <a:off x="4267205" y="4112029"/>
            <a:ext cx="3190875" cy="199083"/>
          </a:xfrm>
          <a:prstGeom prst="rect">
            <a:avLst/>
          </a:prstGeom>
        </p:spPr>
        <p:txBody>
          <a:bodyPr tIns="0" bIns="0" anchor="ctr">
            <a:noAutofit/>
          </a:bodyPr>
          <a:lstStyle>
            <a:lvl1pPr>
              <a:buNone/>
              <a:defRPr kumimoji="0" lang="en-US" sz="950" b="1" i="0" u="none" strike="noStrike" kern="1200" cap="none" spc="0" normalizeH="0" baseline="0" noProof="0" dirty="0" smtClean="0">
                <a:ln>
                  <a:noFill/>
                </a:ln>
                <a:solidFill>
                  <a:schemeClr val="accent2"/>
                </a:solidFill>
                <a:effectLst/>
                <a:uLnTx/>
                <a:uFillTx/>
                <a:latin typeface="+mj-lt"/>
                <a:ea typeface="+mn-ea"/>
                <a:cs typeface="Arial"/>
              </a:defRPr>
            </a:lvl1pPr>
          </a:lstStyle>
          <a:p>
            <a:pPr marL="0" marR="0" lvl="0" indent="0" algn="l" defTabSz="457200" rtl="0" eaLnBrk="1" fontAlgn="auto" latinLnBrk="0" hangingPunct="1">
              <a:lnSpc>
                <a:spcPct val="100000"/>
              </a:lnSpc>
              <a:spcBef>
                <a:spcPct val="20000"/>
              </a:spcBef>
              <a:spcAft>
                <a:spcPts val="0"/>
              </a:spcAft>
              <a:buClrTx/>
              <a:buSzTx/>
              <a:tabLst/>
              <a:defRPr/>
            </a:pPr>
            <a:r>
              <a:rPr lang="en-US"/>
              <a:t>Designation</a:t>
            </a:r>
          </a:p>
        </p:txBody>
      </p:sp>
      <p:sp>
        <p:nvSpPr>
          <p:cNvPr id="30" name="Pladsholder til tekst 20"/>
          <p:cNvSpPr>
            <a:spLocks noGrp="1"/>
          </p:cNvSpPr>
          <p:nvPr>
            <p:ph type="body" sz="quarter" idx="36" hasCustomPrompt="1"/>
          </p:nvPr>
        </p:nvSpPr>
        <p:spPr>
          <a:xfrm>
            <a:off x="4582711" y="4565530"/>
            <a:ext cx="2782294" cy="146194"/>
          </a:xfrm>
        </p:spPr>
        <p:txBody>
          <a:bodyPr wrap="square" tIns="0" bIns="0">
            <a:spAutoFit/>
          </a:bodyPr>
          <a:lstStyle>
            <a:lvl1pPr marL="0" indent="0">
              <a:buFontTx/>
              <a:buNone/>
              <a:defRPr sz="950" b="0" i="0">
                <a:latin typeface="+mn-lt"/>
              </a:defRPr>
            </a:lvl1pPr>
          </a:lstStyle>
          <a:p>
            <a:r>
              <a:rPr lang="en-GB" err="1"/>
              <a:t>Li</a:t>
            </a:r>
            <a:r>
              <a:rPr lang="en-GB" spc="11" err="1"/>
              <a:t>nked</a:t>
            </a:r>
            <a:r>
              <a:rPr lang="en-GB" err="1"/>
              <a:t>i</a:t>
            </a:r>
            <a:r>
              <a:rPr lang="en-GB" spc="11" err="1"/>
              <a:t>n</a:t>
            </a:r>
            <a:r>
              <a:rPr lang="en-GB" spc="11"/>
              <a:t> ID</a:t>
            </a:r>
            <a:endParaRPr lang="en-GB"/>
          </a:p>
        </p:txBody>
      </p:sp>
      <p:sp>
        <p:nvSpPr>
          <p:cNvPr id="31" name="Pladsholder til tekst 22"/>
          <p:cNvSpPr>
            <a:spLocks noGrp="1"/>
          </p:cNvSpPr>
          <p:nvPr>
            <p:ph type="body" sz="quarter" idx="38" hasCustomPrompt="1"/>
          </p:nvPr>
        </p:nvSpPr>
        <p:spPr>
          <a:xfrm>
            <a:off x="4582711" y="4940927"/>
            <a:ext cx="2782294" cy="146194"/>
          </a:xfrm>
        </p:spPr>
        <p:txBody>
          <a:bodyPr wrap="square" tIns="0" bIns="0">
            <a:spAutoFit/>
          </a:bodyPr>
          <a:lstStyle>
            <a:lvl1pPr marL="0" indent="0">
              <a:buFontTx/>
              <a:buNone/>
              <a:defRPr sz="950" b="0" i="0">
                <a:latin typeface="+mn-lt"/>
              </a:defRPr>
            </a:lvl1pPr>
          </a:lstStyle>
          <a:p>
            <a:r>
              <a:rPr lang="en-GB"/>
              <a:t>Twitter ID</a:t>
            </a:r>
          </a:p>
        </p:txBody>
      </p:sp>
      <p:pic>
        <p:nvPicPr>
          <p:cNvPr id="32" name="Picture 2" descr="Image result for linkedin logo"/>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4267200" y="4487576"/>
            <a:ext cx="263124" cy="350832"/>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4" descr="Image result for twitter logo 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4233863" y="4815973"/>
            <a:ext cx="333624" cy="444832"/>
          </a:xfrm>
          <a:prstGeom prst="rect">
            <a:avLst/>
          </a:prstGeom>
          <a:noFill/>
          <a:extLst>
            <a:ext uri="{909E8E84-426E-40DD-AFC4-6F175D3DCCD1}">
              <a14:hiddenFill xmlns:a14="http://schemas.microsoft.com/office/drawing/2010/main">
                <a:solidFill>
                  <a:srgbClr val="FFFFFF"/>
                </a:solidFill>
              </a14:hiddenFill>
            </a:ext>
          </a:extLst>
        </p:spPr>
      </p:pic>
      <p:sp>
        <p:nvSpPr>
          <p:cNvPr id="18" name="Shape 257"/>
          <p:cNvSpPr txBox="1">
            <a:spLocks/>
          </p:cNvSpPr>
          <p:nvPr userDrawn="1"/>
        </p:nvSpPr>
        <p:spPr>
          <a:xfrm>
            <a:off x="8884293" y="6583847"/>
            <a:ext cx="197169" cy="259900"/>
          </a:xfrm>
          <a:prstGeom prst="rect">
            <a:avLst/>
          </a:prstGeom>
          <a:noFill/>
          <a:extLst>
            <a:ext uri="{C572A759-6A51-4108-AA02-DFA0A04FC94B}">
              <ma14:wrappingTextBoxFlag xmlns:ma14="http://schemas.microsoft.com/office/mac/drawingml/2011/main" xmlns=""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cxnSp>
        <p:nvCxnSpPr>
          <p:cNvPr id="19"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35" name="Picture 34"/>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26403" y="1920244"/>
            <a:ext cx="2732400" cy="3059305"/>
          </a:xfrm>
          <a:prstGeom prst="rect">
            <a:avLst/>
          </a:prstGeom>
        </p:spPr>
      </p:pic>
    </p:spTree>
    <p:extLst>
      <p:ext uri="{BB962C8B-B14F-4D97-AF65-F5344CB8AC3E}">
        <p14:creationId xmlns:p14="http://schemas.microsoft.com/office/powerpoint/2010/main" val="2529762502"/>
      </p:ext>
    </p:extLst>
  </p:cSld>
  <p:clrMapOvr>
    <a:masterClrMapping/>
  </p:clrMapOvr>
  <p:extLst mod="1">
    <p:ext uri="{DCECCB84-F9BA-43D5-87BE-67443E8EF086}">
      <p15:sldGuideLst xmlns:p15="http://schemas.microsoft.com/office/powerpoint/2012/main">
        <p15:guide id="1" pos="4513" userDrawn="1">
          <p15:clr>
            <a:srgbClr val="FBAE4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2_Thank you with Client/Partner logo">
    <p:bg>
      <p:bgPr>
        <a:solidFill>
          <a:srgbClr val="F2F2F2"/>
        </a:solidFill>
        <a:effectLst/>
      </p:bgPr>
    </p:bg>
    <p:spTree>
      <p:nvGrpSpPr>
        <p:cNvPr id="1" name=""/>
        <p:cNvGrpSpPr/>
        <p:nvPr/>
      </p:nvGrpSpPr>
      <p:grpSpPr>
        <a:xfrm>
          <a:off x="0" y="0"/>
          <a:ext cx="0" cy="0"/>
          <a:chOff x="0" y="0"/>
          <a:chExt cx="0" cy="0"/>
        </a:xfrm>
      </p:grpSpPr>
      <p:cxnSp>
        <p:nvCxnSpPr>
          <p:cNvPr id="9" name="Straight Connector 8"/>
          <p:cNvCxnSpPr>
            <a:cxnSpLocks/>
          </p:cNvCxnSpPr>
          <p:nvPr/>
        </p:nvCxnSpPr>
        <p:spPr>
          <a:xfrm>
            <a:off x="3769835" y="2528305"/>
            <a:ext cx="0" cy="1799491"/>
          </a:xfrm>
          <a:prstGeom prst="line">
            <a:avLst/>
          </a:prstGeom>
          <a:ln w="19050">
            <a:solidFill>
              <a:schemeClr val="bg2">
                <a:lumMod val="50000"/>
              </a:schemeClr>
            </a:solidFill>
            <a:miter lim="400000"/>
          </a:ln>
        </p:spPr>
      </p:cxnSp>
      <p:sp>
        <p:nvSpPr>
          <p:cNvPr id="22" name="Footer Placeholder 4"/>
          <p:cNvSpPr txBox="1">
            <a:spLocks/>
          </p:cNvSpPr>
          <p:nvPr userDrawn="1"/>
        </p:nvSpPr>
        <p:spPr>
          <a:xfrm>
            <a:off x="7137104" y="6639317"/>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23" name="Footer Placeholder 4"/>
          <p:cNvSpPr txBox="1">
            <a:spLocks/>
          </p:cNvSpPr>
          <p:nvPr userDrawn="1"/>
        </p:nvSpPr>
        <p:spPr>
          <a:xfrm>
            <a:off x="7786287" y="6639317"/>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24" name="Footer Placeholder 4"/>
          <p:cNvSpPr txBox="1">
            <a:spLocks/>
          </p:cNvSpPr>
          <p:nvPr userDrawn="1"/>
        </p:nvSpPr>
        <p:spPr>
          <a:xfrm>
            <a:off x="8309214" y="6639317"/>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21" name="Picture Placeholder 9"/>
          <p:cNvSpPr>
            <a:spLocks noGrp="1"/>
          </p:cNvSpPr>
          <p:nvPr>
            <p:ph type="pic" sz="quarter" idx="12" hasCustomPrompt="1"/>
          </p:nvPr>
        </p:nvSpPr>
        <p:spPr>
          <a:xfrm>
            <a:off x="2342673" y="2604940"/>
            <a:ext cx="1181854" cy="1641989"/>
          </a:xfrm>
          <a:prstGeom prst="rect">
            <a:avLst/>
          </a:prstGeom>
        </p:spPr>
        <p:txBody>
          <a:bodyPr>
            <a:noAutofit/>
          </a:bodyPr>
          <a:lstStyle>
            <a:lvl1pPr marL="0" indent="0" algn="ctr">
              <a:buNone/>
              <a:defRPr sz="1100" baseline="0">
                <a:solidFill>
                  <a:schemeClr val="accent2"/>
                </a:solidFill>
                <a:latin typeface="+mj-lt"/>
              </a:defRPr>
            </a:lvl1pPr>
          </a:lstStyle>
          <a:p>
            <a:r>
              <a:rPr lang="en-US"/>
              <a:t>Click here to add Client / Partner Logo</a:t>
            </a:r>
            <a:endParaRPr lang="en-IN"/>
          </a:p>
        </p:txBody>
      </p:sp>
      <p:sp>
        <p:nvSpPr>
          <p:cNvPr id="16" name="Title 1"/>
          <p:cNvSpPr>
            <a:spLocks noGrp="1"/>
          </p:cNvSpPr>
          <p:nvPr>
            <p:ph type="ctrTitle" hasCustomPrompt="1"/>
          </p:nvPr>
        </p:nvSpPr>
        <p:spPr>
          <a:xfrm>
            <a:off x="4267200" y="1746831"/>
            <a:ext cx="4635500" cy="1554480"/>
          </a:xfrm>
          <a:prstGeom prst="rect">
            <a:avLst/>
          </a:prstGeom>
          <a:noFill/>
        </p:spPr>
        <p:txBody>
          <a:bodyPr wrap="square" rtlCol="0" anchor="ctr">
            <a:noAutofit/>
          </a:bodyPr>
          <a:lstStyle>
            <a:lvl1pPr marL="0" algn="l">
              <a:defRPr lang="en-US" sz="3800" u="sng" dirty="0">
                <a:solidFill>
                  <a:schemeClr val="accent1"/>
                </a:solidFill>
                <a:latin typeface="+mj-lt"/>
                <a:ea typeface="+mn-ea"/>
                <a:cs typeface="Arial"/>
              </a:defRPr>
            </a:lvl1pPr>
          </a:lstStyle>
          <a:p>
            <a:pPr marL="0" lvl="0" algn="l"/>
            <a:r>
              <a:rPr lang="en-US"/>
              <a:t>Thank You </a:t>
            </a:r>
            <a:br>
              <a:rPr lang="en-US"/>
            </a:br>
            <a:r>
              <a:rPr lang="en-US"/>
              <a:t>for your time</a:t>
            </a:r>
          </a:p>
        </p:txBody>
      </p:sp>
      <p:sp>
        <p:nvSpPr>
          <p:cNvPr id="27" name="Subtitle 2"/>
          <p:cNvSpPr>
            <a:spLocks noGrp="1"/>
          </p:cNvSpPr>
          <p:nvPr>
            <p:ph type="subTitle" idx="1" hasCustomPrompt="1"/>
          </p:nvPr>
        </p:nvSpPr>
        <p:spPr>
          <a:xfrm>
            <a:off x="4267205" y="3807693"/>
            <a:ext cx="3190875" cy="200443"/>
          </a:xfrm>
          <a:prstGeom prst="rect">
            <a:avLst/>
          </a:prstGeom>
          <a:noFill/>
        </p:spPr>
        <p:txBody>
          <a:bodyPr wrap="square" tIns="0" bIns="0" rtlCol="0" anchor="ctr">
            <a:no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lang="en-US" sz="1150" b="1">
                <a:solidFill>
                  <a:schemeClr val="accent2"/>
                </a:solidFill>
                <a:latin typeface="+mj-lt"/>
                <a:cs typeface="Arial"/>
              </a:defRPr>
            </a:lvl1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lang="en-US"/>
              <a:t>Presenter’s first and last name </a:t>
            </a:r>
          </a:p>
        </p:txBody>
      </p:sp>
      <p:sp>
        <p:nvSpPr>
          <p:cNvPr id="28" name="Text Placeholder 16"/>
          <p:cNvSpPr>
            <a:spLocks noGrp="1"/>
          </p:cNvSpPr>
          <p:nvPr>
            <p:ph type="body" sz="quarter" idx="10" hasCustomPrompt="1"/>
          </p:nvPr>
        </p:nvSpPr>
        <p:spPr>
          <a:xfrm>
            <a:off x="4267205" y="4112029"/>
            <a:ext cx="3190875" cy="199083"/>
          </a:xfrm>
          <a:prstGeom prst="rect">
            <a:avLst/>
          </a:prstGeom>
        </p:spPr>
        <p:txBody>
          <a:bodyPr tIns="0" bIns="0" anchor="ctr">
            <a:noAutofit/>
          </a:bodyPr>
          <a:lstStyle>
            <a:lvl1pPr>
              <a:buNone/>
              <a:defRPr kumimoji="0" lang="en-US" sz="950" b="1" i="0" u="none" strike="noStrike" kern="1200" cap="none" spc="0" normalizeH="0" baseline="0" noProof="0" dirty="0" smtClean="0">
                <a:ln>
                  <a:noFill/>
                </a:ln>
                <a:solidFill>
                  <a:schemeClr val="accent2"/>
                </a:solidFill>
                <a:effectLst/>
                <a:uLnTx/>
                <a:uFillTx/>
                <a:latin typeface="+mj-lt"/>
                <a:ea typeface="+mn-ea"/>
                <a:cs typeface="Arial"/>
              </a:defRPr>
            </a:lvl1pPr>
          </a:lstStyle>
          <a:p>
            <a:pPr marL="0" marR="0" lvl="0" indent="0" algn="l" defTabSz="457200" rtl="0" eaLnBrk="1" fontAlgn="auto" latinLnBrk="0" hangingPunct="1">
              <a:lnSpc>
                <a:spcPct val="100000"/>
              </a:lnSpc>
              <a:spcBef>
                <a:spcPct val="20000"/>
              </a:spcBef>
              <a:spcAft>
                <a:spcPts val="0"/>
              </a:spcAft>
              <a:buClrTx/>
              <a:buSzTx/>
              <a:tabLst/>
              <a:defRPr/>
            </a:pPr>
            <a:r>
              <a:rPr lang="en-US"/>
              <a:t>Designation</a:t>
            </a:r>
          </a:p>
        </p:txBody>
      </p:sp>
      <p:sp>
        <p:nvSpPr>
          <p:cNvPr id="29" name="Pladsholder til tekst 20"/>
          <p:cNvSpPr>
            <a:spLocks noGrp="1"/>
          </p:cNvSpPr>
          <p:nvPr>
            <p:ph type="body" sz="quarter" idx="36" hasCustomPrompt="1"/>
          </p:nvPr>
        </p:nvSpPr>
        <p:spPr>
          <a:xfrm>
            <a:off x="4582711" y="4565530"/>
            <a:ext cx="2782294" cy="146194"/>
          </a:xfrm>
        </p:spPr>
        <p:txBody>
          <a:bodyPr wrap="square" tIns="0" bIns="0">
            <a:spAutoFit/>
          </a:bodyPr>
          <a:lstStyle>
            <a:lvl1pPr marL="0" indent="0">
              <a:buFontTx/>
              <a:buNone/>
              <a:defRPr sz="950" b="0" i="0">
                <a:latin typeface="+mn-lt"/>
              </a:defRPr>
            </a:lvl1pPr>
          </a:lstStyle>
          <a:p>
            <a:r>
              <a:rPr lang="en-GB" err="1"/>
              <a:t>Li</a:t>
            </a:r>
            <a:r>
              <a:rPr lang="en-GB" spc="11" err="1"/>
              <a:t>nked</a:t>
            </a:r>
            <a:r>
              <a:rPr lang="en-GB" err="1"/>
              <a:t>i</a:t>
            </a:r>
            <a:r>
              <a:rPr lang="en-GB" spc="11" err="1"/>
              <a:t>n</a:t>
            </a:r>
            <a:r>
              <a:rPr lang="en-GB" spc="11"/>
              <a:t> ID</a:t>
            </a:r>
            <a:endParaRPr lang="en-GB"/>
          </a:p>
        </p:txBody>
      </p:sp>
      <p:sp>
        <p:nvSpPr>
          <p:cNvPr id="30" name="Pladsholder til tekst 22"/>
          <p:cNvSpPr>
            <a:spLocks noGrp="1"/>
          </p:cNvSpPr>
          <p:nvPr>
            <p:ph type="body" sz="quarter" idx="38" hasCustomPrompt="1"/>
          </p:nvPr>
        </p:nvSpPr>
        <p:spPr>
          <a:xfrm>
            <a:off x="4582711" y="4940927"/>
            <a:ext cx="2782294" cy="146194"/>
          </a:xfrm>
        </p:spPr>
        <p:txBody>
          <a:bodyPr wrap="square" tIns="0" bIns="0">
            <a:spAutoFit/>
          </a:bodyPr>
          <a:lstStyle>
            <a:lvl1pPr marL="0" indent="0">
              <a:buFontTx/>
              <a:buNone/>
              <a:defRPr sz="950" b="0" i="0">
                <a:latin typeface="+mn-lt"/>
              </a:defRPr>
            </a:lvl1pPr>
          </a:lstStyle>
          <a:p>
            <a:r>
              <a:rPr lang="en-GB"/>
              <a:t>Twitter ID</a:t>
            </a:r>
          </a:p>
        </p:txBody>
      </p:sp>
      <p:pic>
        <p:nvPicPr>
          <p:cNvPr id="31" name="Picture 2" descr="Image result for linkedin logo"/>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4267200" y="4487576"/>
            <a:ext cx="263124" cy="350832"/>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4" descr="Image result for twitter logo 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4233863" y="4815973"/>
            <a:ext cx="333624" cy="444832"/>
          </a:xfrm>
          <a:prstGeom prst="rect">
            <a:avLst/>
          </a:prstGeom>
          <a:noFill/>
          <a:extLst>
            <a:ext uri="{909E8E84-426E-40DD-AFC4-6F175D3DCCD1}">
              <a14:hiddenFill xmlns:a14="http://schemas.microsoft.com/office/drawing/2010/main">
                <a:solidFill>
                  <a:srgbClr val="FFFFFF"/>
                </a:solidFill>
              </a14:hiddenFill>
            </a:ext>
          </a:extLst>
        </p:spPr>
      </p:pic>
      <p:sp>
        <p:nvSpPr>
          <p:cNvPr id="33" name="Shape 257"/>
          <p:cNvSpPr txBox="1">
            <a:spLocks/>
          </p:cNvSpPr>
          <p:nvPr userDrawn="1"/>
        </p:nvSpPr>
        <p:spPr>
          <a:xfrm>
            <a:off x="8884293" y="6583847"/>
            <a:ext cx="197169" cy="259900"/>
          </a:xfrm>
          <a:prstGeom prst="rect">
            <a:avLst/>
          </a:prstGeom>
          <a:noFill/>
          <a:extLst>
            <a:ext uri="{C572A759-6A51-4108-AA02-DFA0A04FC94B}">
              <ma14:wrappingTextBoxFlag xmlns:ma14="http://schemas.microsoft.com/office/mac/drawingml/2011/main" xmlns=""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cxnSp>
        <p:nvCxnSpPr>
          <p:cNvPr id="34"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36" name="Picture 35"/>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18697" y="2269083"/>
            <a:ext cx="2123981" cy="2378095"/>
          </a:xfrm>
          <a:prstGeom prst="rect">
            <a:avLst/>
          </a:prstGeom>
        </p:spPr>
      </p:pic>
    </p:spTree>
    <p:extLst>
      <p:ext uri="{BB962C8B-B14F-4D97-AF65-F5344CB8AC3E}">
        <p14:creationId xmlns:p14="http://schemas.microsoft.com/office/powerpoint/2010/main" val="1565181227"/>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userDrawn="1">
  <p:cSld name="2_Section Breaker with Optional B/W image">
    <p:bg>
      <p:bgPr>
        <a:solidFill>
          <a:srgbClr val="F2F2F2"/>
        </a:solidFill>
        <a:effectLst/>
      </p:bgPr>
    </p:bg>
    <p:spTree>
      <p:nvGrpSpPr>
        <p:cNvPr id="1" name=""/>
        <p:cNvGrpSpPr/>
        <p:nvPr/>
      </p:nvGrpSpPr>
      <p:grpSpPr>
        <a:xfrm>
          <a:off x="0" y="0"/>
          <a:ext cx="0" cy="0"/>
          <a:chOff x="0" y="0"/>
          <a:chExt cx="0" cy="0"/>
        </a:xfrm>
      </p:grpSpPr>
      <p:sp>
        <p:nvSpPr>
          <p:cNvPr id="10" name="Picture Placeholder 9"/>
          <p:cNvSpPr>
            <a:spLocks noGrp="1"/>
          </p:cNvSpPr>
          <p:nvPr>
            <p:ph type="pic" sz="quarter" idx="13" hasCustomPrompt="1"/>
          </p:nvPr>
        </p:nvSpPr>
        <p:spPr>
          <a:xfrm>
            <a:off x="2670048" y="0"/>
            <a:ext cx="6473952" cy="6266688"/>
          </a:xfrm>
          <a:prstGeom prst="rect">
            <a:avLst/>
          </a:prstGeom>
        </p:spPr>
        <p:txBody>
          <a:bodyPr>
            <a:noAutofit/>
          </a:bodyPr>
          <a:lstStyle>
            <a:lvl1pPr marL="0" indent="0" algn="ctr">
              <a:buNone/>
              <a:defRPr sz="1600" baseline="0">
                <a:solidFill>
                  <a:schemeClr val="accent2"/>
                </a:solidFill>
                <a:latin typeface="+mn-lt"/>
              </a:defRPr>
            </a:lvl1pPr>
          </a:lstStyle>
          <a:p>
            <a:r>
              <a:rPr lang="en-US" dirty="0"/>
              <a:t>Click icon to add black &amp; white image</a:t>
            </a:r>
          </a:p>
        </p:txBody>
      </p:sp>
      <p:sp>
        <p:nvSpPr>
          <p:cNvPr id="2" name="Title 1"/>
          <p:cNvSpPr>
            <a:spLocks noGrp="1"/>
          </p:cNvSpPr>
          <p:nvPr>
            <p:ph type="ctrTitle" hasCustomPrompt="1"/>
          </p:nvPr>
        </p:nvSpPr>
        <p:spPr>
          <a:xfrm>
            <a:off x="5" y="2353658"/>
            <a:ext cx="5534025" cy="3756689"/>
          </a:xfrm>
          <a:prstGeom prst="rect">
            <a:avLst/>
          </a:prstGeom>
          <a:noFill/>
        </p:spPr>
        <p:txBody>
          <a:bodyPr wrap="square" lIns="0" rtlCol="0" anchor="t" anchorCtr="0">
            <a:noAutofit/>
          </a:bodyPr>
          <a:lstStyle>
            <a:lvl1pPr marL="0" algn="l">
              <a:lnSpc>
                <a:spcPct val="98000"/>
              </a:lnSpc>
              <a:tabLst>
                <a:tab pos="457200" algn="l"/>
              </a:tabLst>
              <a:defRPr lang="en-US" sz="6000" u="sng" dirty="0">
                <a:solidFill>
                  <a:schemeClr val="tx2"/>
                </a:solidFill>
                <a:latin typeface="+mj-lt"/>
                <a:ea typeface="+mn-ea"/>
                <a:cs typeface="Arial"/>
              </a:defRPr>
            </a:lvl1pPr>
          </a:lstStyle>
          <a:p>
            <a:pPr marL="0" lvl="0" algn="l"/>
            <a:r>
              <a:rPr lang="en-US" dirty="0"/>
              <a:t>Section name here in three lines</a:t>
            </a:r>
          </a:p>
        </p:txBody>
      </p:sp>
      <p:sp>
        <p:nvSpPr>
          <p:cNvPr id="18" name="Footer Placeholder 4"/>
          <p:cNvSpPr txBox="1">
            <a:spLocks/>
          </p:cNvSpPr>
          <p:nvPr userDrawn="1"/>
        </p:nvSpPr>
        <p:spPr>
          <a:xfrm>
            <a:off x="7137104" y="6639317"/>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dirty="0">
                <a:solidFill>
                  <a:srgbClr val="646363"/>
                </a:solidFill>
              </a:rPr>
              <a:t>© 2017  Wipro</a:t>
            </a:r>
          </a:p>
        </p:txBody>
      </p:sp>
      <p:sp>
        <p:nvSpPr>
          <p:cNvPr id="23" name="Footer Placeholder 4"/>
          <p:cNvSpPr txBox="1">
            <a:spLocks/>
          </p:cNvSpPr>
          <p:nvPr userDrawn="1"/>
        </p:nvSpPr>
        <p:spPr>
          <a:xfrm>
            <a:off x="7786287" y="6639317"/>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dirty="0">
                <a:solidFill>
                  <a:srgbClr val="646363"/>
                </a:solidFill>
              </a:rPr>
              <a:t>wipro.com</a:t>
            </a:r>
          </a:p>
        </p:txBody>
      </p:sp>
      <p:sp>
        <p:nvSpPr>
          <p:cNvPr id="24" name="Footer Placeholder 4"/>
          <p:cNvSpPr txBox="1">
            <a:spLocks/>
          </p:cNvSpPr>
          <p:nvPr userDrawn="1"/>
        </p:nvSpPr>
        <p:spPr>
          <a:xfrm>
            <a:off x="8309214" y="6639317"/>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dirty="0">
                <a:solidFill>
                  <a:srgbClr val="646363"/>
                </a:solidFill>
              </a:rPr>
              <a:t>confidential</a:t>
            </a:r>
          </a:p>
        </p:txBody>
      </p:sp>
      <p:sp>
        <p:nvSpPr>
          <p:cNvPr id="25" name="Shape 257"/>
          <p:cNvSpPr txBox="1">
            <a:spLocks/>
          </p:cNvSpPr>
          <p:nvPr userDrawn="1"/>
        </p:nvSpPr>
        <p:spPr>
          <a:xfrm>
            <a:off x="8884293"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dirty="0">
              <a:solidFill>
                <a:srgbClr val="646363"/>
              </a:solidFill>
              <a:sym typeface="Arial"/>
            </a:endParaRPr>
          </a:p>
        </p:txBody>
      </p:sp>
      <p:cxnSp>
        <p:nvCxnSpPr>
          <p:cNvPr id="33"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2869" y="406404"/>
            <a:ext cx="1308100" cy="1464601"/>
          </a:xfrm>
          <a:prstGeom prst="rect">
            <a:avLst/>
          </a:prstGeom>
        </p:spPr>
      </p:pic>
    </p:spTree>
    <p:extLst>
      <p:ext uri="{BB962C8B-B14F-4D97-AF65-F5344CB8AC3E}">
        <p14:creationId xmlns:p14="http://schemas.microsoft.com/office/powerpoint/2010/main" val="2562747689"/>
      </p:ext>
    </p:extLst>
  </p:cSld>
  <p:clrMapOvr>
    <a:masterClrMapping/>
  </p:clrMapOvr>
  <p:extLst mod="1">
    <p:ext uri="{DCECCB84-F9BA-43D5-87BE-67443E8EF086}">
      <p15:sldGuideLst xmlns:p15="http://schemas.microsoft.com/office/powerpoint/2012/main">
        <p15:guide id="1" pos="1656">
          <p15:clr>
            <a:srgbClr val="FBAE40"/>
          </p15:clr>
        </p15:guide>
        <p15:guide id="2" orient="horz" pos="1620">
          <p15:clr>
            <a:srgbClr val="FBAE40"/>
          </p15:clr>
        </p15:guide>
        <p15:guide id="3" orient="horz" pos="2969">
          <p15:clr>
            <a:srgbClr val="FBAE4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userDrawn="1">
  <p:cSld name="2_Blank slide1">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457200" y="143939"/>
            <a:ext cx="8229600" cy="484428"/>
          </a:xfrm>
          <a:prstGeom prst="rect">
            <a:avLst/>
          </a:prstGeom>
          <a:noFill/>
          <a:ln w="9525">
            <a:noFill/>
            <a:miter lim="800000"/>
            <a:headEnd/>
            <a:tailEnd/>
          </a:ln>
        </p:spPr>
        <p:txBody>
          <a:bodyPr vert="horz" wrap="square" lIns="91440" tIns="45720" rIns="91440" bIns="45720" numCol="1" rtlCol="0" anchor="ctr" anchorCtr="0" compatLnSpc="1">
            <a:prstTxWarp prst="textNoShape">
              <a:avLst/>
            </a:prstTxWarp>
            <a:spAutoFit/>
          </a:bodyPr>
          <a:lstStyle>
            <a:lvl1pPr>
              <a:defRPr>
                <a:solidFill>
                  <a:schemeClr val="accent2"/>
                </a:solidFill>
              </a:defRPr>
            </a:lvl1pPr>
          </a:lstStyle>
          <a:p>
            <a:pPr marL="0" lvl="0" eaLnBrk="0" hangingPunct="0">
              <a:spcBef>
                <a:spcPct val="20000"/>
              </a:spcBef>
            </a:pPr>
            <a:r>
              <a:rPr lang="en-US" dirty="0"/>
              <a:t>Two Columns</a:t>
            </a:r>
          </a:p>
        </p:txBody>
      </p:sp>
      <p:sp>
        <p:nvSpPr>
          <p:cNvPr id="6" name="Text Placeholder 6"/>
          <p:cNvSpPr>
            <a:spLocks noGrp="1"/>
          </p:cNvSpPr>
          <p:nvPr>
            <p:ph type="body" sz="quarter" idx="11" hasCustomPrompt="1"/>
          </p:nvPr>
        </p:nvSpPr>
        <p:spPr>
          <a:xfrm>
            <a:off x="752046" y="1667436"/>
            <a:ext cx="3497227" cy="4336293"/>
          </a:xfrm>
          <a:noFill/>
        </p:spPr>
        <p:txBody>
          <a:bodyPr/>
          <a:lstStyle>
            <a:lvl1pPr marL="128588" indent="-128588">
              <a:spcBef>
                <a:spcPts val="900"/>
              </a:spcBef>
              <a:buClr>
                <a:srgbClr val="00B0F0"/>
              </a:buClr>
              <a:buFont typeface="Wingdings" panose="05000000000000000000" pitchFamily="2" charset="2"/>
              <a:buChar char="§"/>
              <a:defRPr sz="1350" baseline="0"/>
            </a:lvl1pPr>
          </a:lstStyle>
          <a:p>
            <a:pPr lvl="0"/>
            <a:r>
              <a:rPr lang="en-US" dirty="0"/>
              <a:t>Column content slide – This is a slide with 2 columns and you can have text in bullet points under each column. You can have separate header for each of the columns in the blue box provided on top of each of the columns.</a:t>
            </a:r>
          </a:p>
          <a:p>
            <a:pPr lvl="0"/>
            <a:r>
              <a:rPr lang="en-US" dirty="0"/>
              <a:t>Heading font size of the column should remain at 30 and the column content font size should not reduce beyond 16.</a:t>
            </a:r>
          </a:p>
        </p:txBody>
      </p:sp>
      <p:sp>
        <p:nvSpPr>
          <p:cNvPr id="12" name="Text Placeholder 6"/>
          <p:cNvSpPr>
            <a:spLocks noGrp="1"/>
          </p:cNvSpPr>
          <p:nvPr>
            <p:ph type="body" sz="quarter" idx="12" hasCustomPrompt="1"/>
          </p:nvPr>
        </p:nvSpPr>
        <p:spPr>
          <a:xfrm>
            <a:off x="4958286" y="1667436"/>
            <a:ext cx="3497227" cy="4336293"/>
          </a:xfrm>
          <a:noFill/>
        </p:spPr>
        <p:txBody>
          <a:bodyPr/>
          <a:lstStyle>
            <a:lvl1pPr marL="128588" indent="-128588">
              <a:spcBef>
                <a:spcPts val="900"/>
              </a:spcBef>
              <a:buClr>
                <a:srgbClr val="00B0F0"/>
              </a:buClr>
              <a:buFont typeface="Wingdings" panose="05000000000000000000" pitchFamily="2" charset="2"/>
              <a:buChar char="§"/>
              <a:defRPr sz="1350" baseline="0"/>
            </a:lvl1pPr>
          </a:lstStyle>
          <a:p>
            <a:pPr lvl="0"/>
            <a:r>
              <a:rPr lang="en-US" dirty="0"/>
              <a:t>Column content slide – This is a slide with 2 columns and you can have text in bullet points under each column. You can have separate header for each of the columns in the blue box provided on top of each of the columns.</a:t>
            </a:r>
          </a:p>
          <a:p>
            <a:pPr lvl="0"/>
            <a:r>
              <a:rPr lang="en-US" dirty="0"/>
              <a:t>Heading font size of the column should remain at 30 and the column content font size should not reduce beyond 16.</a:t>
            </a:r>
          </a:p>
        </p:txBody>
      </p:sp>
      <p:sp>
        <p:nvSpPr>
          <p:cNvPr id="20" name="Text Placeholder 6"/>
          <p:cNvSpPr>
            <a:spLocks noGrp="1"/>
          </p:cNvSpPr>
          <p:nvPr>
            <p:ph type="body" sz="quarter" idx="13" hasCustomPrompt="1"/>
          </p:nvPr>
        </p:nvSpPr>
        <p:spPr>
          <a:xfrm>
            <a:off x="752046" y="914401"/>
            <a:ext cx="3497227" cy="645459"/>
          </a:xfrm>
          <a:noFill/>
          <a:ln>
            <a:solidFill>
              <a:schemeClr val="accent2">
                <a:lumMod val="20000"/>
                <a:lumOff val="80000"/>
              </a:schemeClr>
            </a:solidFill>
          </a:ln>
        </p:spPr>
        <p:txBody>
          <a:bodyPr anchor="ctr"/>
          <a:lstStyle>
            <a:lvl1pPr marL="0" indent="0" algn="ctr">
              <a:spcBef>
                <a:spcPts val="900"/>
              </a:spcBef>
              <a:buClr>
                <a:srgbClr val="00B0F0"/>
              </a:buClr>
              <a:buFontTx/>
              <a:buNone/>
              <a:defRPr sz="1500" b="1" baseline="0"/>
            </a:lvl1pPr>
          </a:lstStyle>
          <a:p>
            <a:pPr lvl="0"/>
            <a:r>
              <a:rPr lang="en-US" dirty="0"/>
              <a:t>Click to Add Title</a:t>
            </a:r>
          </a:p>
        </p:txBody>
      </p:sp>
      <p:sp>
        <p:nvSpPr>
          <p:cNvPr id="21" name="Text Placeholder 6"/>
          <p:cNvSpPr>
            <a:spLocks noGrp="1"/>
          </p:cNvSpPr>
          <p:nvPr>
            <p:ph type="body" sz="quarter" idx="14" hasCustomPrompt="1"/>
          </p:nvPr>
        </p:nvSpPr>
        <p:spPr>
          <a:xfrm>
            <a:off x="4958285" y="914401"/>
            <a:ext cx="3497227" cy="645459"/>
          </a:xfrm>
          <a:noFill/>
          <a:ln>
            <a:solidFill>
              <a:schemeClr val="accent2">
                <a:lumMod val="20000"/>
                <a:lumOff val="80000"/>
              </a:schemeClr>
            </a:solidFill>
          </a:ln>
        </p:spPr>
        <p:txBody>
          <a:bodyPr anchor="ctr"/>
          <a:lstStyle>
            <a:lvl1pPr marL="0" indent="0" algn="ctr">
              <a:spcBef>
                <a:spcPts val="900"/>
              </a:spcBef>
              <a:buClr>
                <a:srgbClr val="00B0F0"/>
              </a:buClr>
              <a:buFontTx/>
              <a:buNone/>
              <a:defRPr sz="1500" b="1" baseline="0"/>
            </a:lvl1pPr>
          </a:lstStyle>
          <a:p>
            <a:pPr lvl="0"/>
            <a:r>
              <a:rPr lang="en-US" dirty="0"/>
              <a:t>Click to Add Title</a:t>
            </a:r>
          </a:p>
        </p:txBody>
      </p:sp>
    </p:spTree>
    <p:extLst>
      <p:ext uri="{BB962C8B-B14F-4D97-AF65-F5344CB8AC3E}">
        <p14:creationId xmlns:p14="http://schemas.microsoft.com/office/powerpoint/2010/main" val="2251870044"/>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userDrawn="1">
  <p:cSld name="5_Thank you">
    <p:bg>
      <p:bgPr>
        <a:solidFill>
          <a:schemeClr val="bg1"/>
        </a:solidFill>
        <a:effectLst/>
      </p:bgPr>
    </p:bg>
    <p:spTree>
      <p:nvGrpSpPr>
        <p:cNvPr id="1" name=""/>
        <p:cNvGrpSpPr/>
        <p:nvPr/>
      </p:nvGrpSpPr>
      <p:grpSpPr>
        <a:xfrm>
          <a:off x="0" y="0"/>
          <a:ext cx="0" cy="0"/>
          <a:chOff x="0" y="0"/>
          <a:chExt cx="0" cy="0"/>
        </a:xfrm>
      </p:grpSpPr>
      <p:sp>
        <p:nvSpPr>
          <p:cNvPr id="5" name="Title 3"/>
          <p:cNvSpPr>
            <a:spLocks noGrp="1"/>
          </p:cNvSpPr>
          <p:nvPr userDrawn="1">
            <p:ph type="ctrTitle" hasCustomPrompt="1"/>
          </p:nvPr>
        </p:nvSpPr>
        <p:spPr>
          <a:xfrm>
            <a:off x="4547716" y="1767653"/>
            <a:ext cx="4203553" cy="553999"/>
          </a:xfrm>
        </p:spPr>
        <p:txBody>
          <a:bodyPr/>
          <a:lstStyle>
            <a:lvl1pPr>
              <a:defRPr/>
            </a:lvl1pPr>
          </a:lstStyle>
          <a:p>
            <a:r>
              <a:rPr lang="en-US" dirty="0"/>
              <a:t>Thank you</a:t>
            </a:r>
          </a:p>
        </p:txBody>
      </p:sp>
      <p:sp>
        <p:nvSpPr>
          <p:cNvPr id="10" name="Text Placeholder 56"/>
          <p:cNvSpPr>
            <a:spLocks noGrp="1"/>
          </p:cNvSpPr>
          <p:nvPr>
            <p:ph type="body" sz="quarter" idx="19" hasCustomPrompt="1"/>
          </p:nvPr>
        </p:nvSpPr>
        <p:spPr>
          <a:xfrm>
            <a:off x="4547710" y="2589330"/>
            <a:ext cx="4158442" cy="707231"/>
          </a:xfrm>
        </p:spPr>
        <p:txBody>
          <a:bodyPr>
            <a:noAutofit/>
          </a:bodyPr>
          <a:lstStyle>
            <a:lvl1pPr marL="0" indent="0" algn="l">
              <a:buNone/>
              <a:defRPr kumimoji="0" lang="en-IN" sz="1800" b="0" i="0" u="none" strike="noStrike" kern="1200" cap="none" spc="0" normalizeH="0" baseline="0" noProof="0" dirty="0" smtClean="0">
                <a:ln>
                  <a:noFill/>
                </a:ln>
                <a:solidFill>
                  <a:schemeClr val="tx1">
                    <a:lumMod val="65000"/>
                    <a:lumOff val="35000"/>
                  </a:schemeClr>
                </a:solidFill>
                <a:effectLst/>
                <a:uLnTx/>
                <a:uFillTx/>
                <a:latin typeface="Arial"/>
                <a:ea typeface="+mn-ea"/>
                <a:cs typeface="Arial"/>
              </a:defRPr>
            </a:lvl1pPr>
          </a:lstStyle>
          <a:p>
            <a:pPr lvl="0"/>
            <a:r>
              <a:rPr lang="en-US" dirty="0"/>
              <a:t>Your Name, </a:t>
            </a:r>
            <a:br>
              <a:rPr lang="en-US" dirty="0"/>
            </a:br>
            <a:r>
              <a:rPr lang="en-US" dirty="0"/>
              <a:t>Designation</a:t>
            </a:r>
            <a:endParaRPr lang="en-IN" dirty="0"/>
          </a:p>
        </p:txBody>
      </p:sp>
      <p:sp>
        <p:nvSpPr>
          <p:cNvPr id="11" name="Text Placeholder 56"/>
          <p:cNvSpPr>
            <a:spLocks noGrp="1"/>
          </p:cNvSpPr>
          <p:nvPr>
            <p:ph type="body" sz="quarter" idx="20" hasCustomPrompt="1"/>
          </p:nvPr>
        </p:nvSpPr>
        <p:spPr>
          <a:xfrm>
            <a:off x="4547710" y="3446240"/>
            <a:ext cx="4158442" cy="314777"/>
          </a:xfrm>
        </p:spPr>
        <p:txBody>
          <a:bodyPr>
            <a:noAutofit/>
          </a:bodyPr>
          <a:lstStyle>
            <a:lvl1pPr algn="l">
              <a:buNone/>
              <a:defRPr kumimoji="0" lang="en-IN" sz="1800" b="0" i="0" u="none" strike="noStrike" kern="1200" cap="none" spc="0" normalizeH="0" baseline="0" noProof="0" dirty="0" smtClean="0">
                <a:ln>
                  <a:noFill/>
                </a:ln>
                <a:solidFill>
                  <a:schemeClr val="tx1">
                    <a:lumMod val="65000"/>
                    <a:lumOff val="35000"/>
                  </a:schemeClr>
                </a:solidFill>
                <a:effectLst/>
                <a:uLnTx/>
                <a:uFillTx/>
                <a:latin typeface="Arial"/>
                <a:ea typeface="+mn-ea"/>
                <a:cs typeface="Arial"/>
              </a:defRPr>
            </a:lvl1pPr>
          </a:lstStyle>
          <a:p>
            <a:pPr lvl="0"/>
            <a:r>
              <a:rPr lang="en-US" dirty="0"/>
              <a:t>Email ID</a:t>
            </a:r>
            <a:endParaRPr lang="en-IN" dirty="0"/>
          </a:p>
        </p:txBody>
      </p:sp>
      <p:sp>
        <p:nvSpPr>
          <p:cNvPr id="8" name="Rectangle 7"/>
          <p:cNvSpPr/>
          <p:nvPr userDrawn="1"/>
        </p:nvSpPr>
        <p:spPr>
          <a:xfrm>
            <a:off x="0" y="647700"/>
            <a:ext cx="9144000" cy="3048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IN" dirty="0">
              <a:solidFill>
                <a:srgbClr val="FFFFFF"/>
              </a:solidFill>
            </a:endParaRPr>
          </a:p>
        </p:txBody>
      </p:sp>
      <p:pic>
        <p:nvPicPr>
          <p:cNvPr id="9" name="Picture 8" descr="WIPRO PPT Design.jpg"/>
          <p:cNvPicPr>
            <a:picLocks noChangeAspect="1"/>
          </p:cNvPicPr>
          <p:nvPr userDrawn="1"/>
        </p:nvPicPr>
        <p:blipFill>
          <a:blip r:embed="rId2"/>
          <a:stretch>
            <a:fillRect/>
          </a:stretch>
        </p:blipFill>
        <p:spPr>
          <a:xfrm>
            <a:off x="5121" y="4471040"/>
            <a:ext cx="9133758" cy="2171061"/>
          </a:xfrm>
          <a:prstGeom prst="rect">
            <a:avLst/>
          </a:prstGeom>
        </p:spPr>
      </p:pic>
      <p:pic>
        <p:nvPicPr>
          <p:cNvPr id="13" name="Picture 12" descr="Slides Master - 51.jpg"/>
          <p:cNvPicPr>
            <a:picLocks noChangeAspect="1"/>
          </p:cNvPicPr>
          <p:nvPr userDrawn="1"/>
        </p:nvPicPr>
        <p:blipFill>
          <a:blip r:embed="rId3"/>
          <a:stretch>
            <a:fillRect/>
          </a:stretch>
        </p:blipFill>
        <p:spPr>
          <a:xfrm>
            <a:off x="2057402" y="1664837"/>
            <a:ext cx="1872342" cy="2084305"/>
          </a:xfrm>
          <a:prstGeom prst="rect">
            <a:avLst/>
          </a:prstGeom>
        </p:spPr>
      </p:pic>
      <p:cxnSp>
        <p:nvCxnSpPr>
          <p:cNvPr id="14" name="Straight Connector 13"/>
          <p:cNvCxnSpPr/>
          <p:nvPr userDrawn="1"/>
        </p:nvCxnSpPr>
        <p:spPr>
          <a:xfrm rot="5400000">
            <a:off x="2814000" y="2781258"/>
            <a:ext cx="2754000" cy="1588"/>
          </a:xfrm>
          <a:prstGeom prst="line">
            <a:avLst/>
          </a:prstGeom>
          <a:ln w="19050">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7399726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3_Title">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267200" y="1746831"/>
            <a:ext cx="4635500" cy="1554480"/>
          </a:xfrm>
          <a:prstGeom prst="rect">
            <a:avLst/>
          </a:prstGeom>
          <a:noFill/>
        </p:spPr>
        <p:txBody>
          <a:bodyPr wrap="square" rtlCol="0" anchor="ctr">
            <a:noAutofit/>
          </a:bodyPr>
          <a:lstStyle>
            <a:lvl1pPr marL="0" algn="l">
              <a:defRPr lang="en-US" sz="3800" u="sng" dirty="0">
                <a:solidFill>
                  <a:schemeClr val="accent1"/>
                </a:solidFill>
                <a:latin typeface="+mj-lt"/>
                <a:ea typeface="+mn-ea"/>
                <a:cs typeface="Arial"/>
              </a:defRPr>
            </a:lvl1pPr>
          </a:lstStyle>
          <a:p>
            <a:pPr marL="0" lvl="0" algn="l"/>
            <a:r>
              <a:rPr lang="en-US"/>
              <a:t>Insert Title Here </a:t>
            </a:r>
            <a:br>
              <a:rPr lang="en-US"/>
            </a:br>
            <a:r>
              <a:rPr lang="en-US"/>
              <a:t>in two lines</a:t>
            </a:r>
          </a:p>
        </p:txBody>
      </p:sp>
      <p:cxnSp>
        <p:nvCxnSpPr>
          <p:cNvPr id="9" name="Straight Connector 8"/>
          <p:cNvCxnSpPr>
            <a:cxnSpLocks/>
          </p:cNvCxnSpPr>
          <p:nvPr/>
        </p:nvCxnSpPr>
        <p:spPr>
          <a:xfrm>
            <a:off x="3769835" y="2528304"/>
            <a:ext cx="0" cy="1799491"/>
          </a:xfrm>
          <a:prstGeom prst="line">
            <a:avLst/>
          </a:prstGeom>
          <a:ln w="19050">
            <a:solidFill>
              <a:schemeClr val="bg2">
                <a:lumMod val="50000"/>
              </a:schemeClr>
            </a:solidFill>
            <a:miter lim="400000"/>
          </a:ln>
        </p:spPr>
      </p:cxnSp>
      <p:sp>
        <p:nvSpPr>
          <p:cNvPr id="22"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23"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24"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5" name="Subtitle 2"/>
          <p:cNvSpPr>
            <a:spLocks noGrp="1"/>
          </p:cNvSpPr>
          <p:nvPr>
            <p:ph type="subTitle" idx="1" hasCustomPrompt="1"/>
          </p:nvPr>
        </p:nvSpPr>
        <p:spPr>
          <a:xfrm>
            <a:off x="4267201" y="3807691"/>
            <a:ext cx="3190875" cy="200443"/>
          </a:xfrm>
          <a:prstGeom prst="rect">
            <a:avLst/>
          </a:prstGeom>
          <a:noFill/>
        </p:spPr>
        <p:txBody>
          <a:bodyPr wrap="square" tIns="0" bIns="0" rtlCol="0" anchor="ctr">
            <a:no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lang="en-US" sz="1150" b="1">
                <a:solidFill>
                  <a:schemeClr val="accent2"/>
                </a:solidFill>
                <a:latin typeface="+mj-lt"/>
                <a:cs typeface="Arial"/>
              </a:defRPr>
            </a:lvl1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lang="en-US"/>
              <a:t>Presenter’s first and last name </a:t>
            </a:r>
          </a:p>
        </p:txBody>
      </p:sp>
      <p:sp>
        <p:nvSpPr>
          <p:cNvPr id="18" name="Text Placeholder 16"/>
          <p:cNvSpPr>
            <a:spLocks noGrp="1"/>
          </p:cNvSpPr>
          <p:nvPr>
            <p:ph type="body" sz="quarter" idx="10" hasCustomPrompt="1"/>
          </p:nvPr>
        </p:nvSpPr>
        <p:spPr>
          <a:xfrm>
            <a:off x="4267201" y="4112029"/>
            <a:ext cx="3190875" cy="199083"/>
          </a:xfrm>
          <a:prstGeom prst="rect">
            <a:avLst/>
          </a:prstGeom>
        </p:spPr>
        <p:txBody>
          <a:bodyPr tIns="0" bIns="0" anchor="ctr">
            <a:noAutofit/>
          </a:bodyPr>
          <a:lstStyle>
            <a:lvl1pPr>
              <a:buNone/>
              <a:defRPr kumimoji="0" lang="en-US" sz="950" b="1" i="0" u="none" strike="noStrike" kern="1200" cap="none" spc="0" normalizeH="0" baseline="0" noProof="0" dirty="0" smtClean="0">
                <a:ln>
                  <a:noFill/>
                </a:ln>
                <a:solidFill>
                  <a:schemeClr val="accent2"/>
                </a:solidFill>
                <a:effectLst/>
                <a:uLnTx/>
                <a:uFillTx/>
                <a:latin typeface="+mj-lt"/>
                <a:ea typeface="+mn-ea"/>
                <a:cs typeface="Arial"/>
              </a:defRPr>
            </a:lvl1pPr>
          </a:lstStyle>
          <a:p>
            <a:pPr marL="0" marR="0" lvl="0" indent="0" algn="l" defTabSz="457200" rtl="0" eaLnBrk="1" fontAlgn="auto" latinLnBrk="0" hangingPunct="1">
              <a:lnSpc>
                <a:spcPct val="100000"/>
              </a:lnSpc>
              <a:spcBef>
                <a:spcPct val="20000"/>
              </a:spcBef>
              <a:spcAft>
                <a:spcPts val="0"/>
              </a:spcAft>
              <a:buClrTx/>
              <a:buSzTx/>
              <a:tabLst/>
              <a:defRPr/>
            </a:pPr>
            <a:r>
              <a:rPr lang="en-US"/>
              <a:t>Designation</a:t>
            </a:r>
          </a:p>
        </p:txBody>
      </p:sp>
      <p:sp>
        <p:nvSpPr>
          <p:cNvPr id="19" name="Text Placeholder 16"/>
          <p:cNvSpPr>
            <a:spLocks noGrp="1"/>
          </p:cNvSpPr>
          <p:nvPr>
            <p:ph type="body" sz="quarter" idx="11" hasCustomPrompt="1"/>
          </p:nvPr>
        </p:nvSpPr>
        <p:spPr>
          <a:xfrm>
            <a:off x="4267201" y="4464051"/>
            <a:ext cx="3190875" cy="186360"/>
          </a:xfrm>
          <a:prstGeom prst="rect">
            <a:avLst/>
          </a:prstGeom>
        </p:spPr>
        <p:txBody>
          <a:bodyPr tIns="0" bIns="0" anchor="ctr">
            <a:noAutofit/>
          </a:bodyPr>
          <a:lstStyle>
            <a:lvl1pPr>
              <a:buNone/>
              <a:defRPr kumimoji="0" lang="en-US" sz="900" b="1" i="0" u="none" strike="noStrike" kern="1200" cap="none" spc="0" normalizeH="0" baseline="0" noProof="0" dirty="0" smtClean="0">
                <a:ln>
                  <a:noFill/>
                </a:ln>
                <a:solidFill>
                  <a:schemeClr val="accent2"/>
                </a:solidFill>
                <a:effectLst/>
                <a:uLnTx/>
                <a:uFillTx/>
                <a:latin typeface="+mj-lt"/>
                <a:ea typeface="+mn-ea"/>
                <a:cs typeface="Arial"/>
              </a:defRPr>
            </a:lvl1pPr>
          </a:lstStyle>
          <a:p>
            <a:pPr marL="0" marR="0" lvl="0" indent="0" algn="l" defTabSz="457200" rtl="0" eaLnBrk="1" fontAlgn="auto" latinLnBrk="0" hangingPunct="1">
              <a:lnSpc>
                <a:spcPct val="100000"/>
              </a:lnSpc>
              <a:spcBef>
                <a:spcPct val="20000"/>
              </a:spcBef>
              <a:spcAft>
                <a:spcPts val="0"/>
              </a:spcAft>
              <a:buClrTx/>
              <a:buSzTx/>
              <a:tabLst/>
              <a:defRPr/>
            </a:pPr>
            <a:r>
              <a:rPr lang="en-US"/>
              <a:t>Date</a:t>
            </a:r>
          </a:p>
        </p:txBody>
      </p:sp>
      <p:sp>
        <p:nvSpPr>
          <p:cNvPr id="17" name="Shape 257"/>
          <p:cNvSpPr txBox="1">
            <a:spLocks/>
          </p:cNvSpPr>
          <p:nvPr userDrawn="1"/>
        </p:nvSpPr>
        <p:spPr>
          <a:xfrm>
            <a:off x="8884289" y="6583847"/>
            <a:ext cx="197169" cy="259900"/>
          </a:xfrm>
          <a:prstGeom prst="rect">
            <a:avLst/>
          </a:prstGeom>
          <a:noFill/>
          <a:extLst>
            <a:ext uri="{C572A759-6A51-4108-AA02-DFA0A04FC94B}">
              <ma14:wrappingTextBoxFlag xmlns:ma14="http://schemas.microsoft.com/office/mac/drawingml/2011/main" xmlns=""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cxnSp>
        <p:nvCxnSpPr>
          <p:cNvPr id="21"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27" name="Picture 2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33400" y="1917141"/>
            <a:ext cx="2732400" cy="3059307"/>
          </a:xfrm>
          <a:prstGeom prst="rect">
            <a:avLst/>
          </a:prstGeom>
        </p:spPr>
      </p:pic>
    </p:spTree>
    <p:extLst>
      <p:ext uri="{BB962C8B-B14F-4D97-AF65-F5344CB8AC3E}">
        <p14:creationId xmlns:p14="http://schemas.microsoft.com/office/powerpoint/2010/main" val="3988285459"/>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3_Title with Presenter's Picture">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267200" y="1746831"/>
            <a:ext cx="4635500" cy="1554480"/>
          </a:xfrm>
          <a:prstGeom prst="rect">
            <a:avLst/>
          </a:prstGeom>
          <a:noFill/>
        </p:spPr>
        <p:txBody>
          <a:bodyPr wrap="square" rtlCol="0" anchor="ctr">
            <a:noAutofit/>
          </a:bodyPr>
          <a:lstStyle>
            <a:lvl1pPr marL="0" algn="l">
              <a:defRPr lang="en-US" sz="3800" u="sng" dirty="0">
                <a:solidFill>
                  <a:schemeClr val="accent1"/>
                </a:solidFill>
                <a:latin typeface="+mj-lt"/>
                <a:ea typeface="+mn-ea"/>
                <a:cs typeface="Arial"/>
              </a:defRPr>
            </a:lvl1pPr>
          </a:lstStyle>
          <a:p>
            <a:pPr marL="0" lvl="0" algn="l"/>
            <a:r>
              <a:rPr lang="en-US"/>
              <a:t>Insert Title Here </a:t>
            </a:r>
            <a:br>
              <a:rPr lang="en-US"/>
            </a:br>
            <a:r>
              <a:rPr lang="en-US"/>
              <a:t>in two lines</a:t>
            </a:r>
          </a:p>
        </p:txBody>
      </p:sp>
      <p:cxnSp>
        <p:nvCxnSpPr>
          <p:cNvPr id="9" name="Straight Connector 8"/>
          <p:cNvCxnSpPr>
            <a:cxnSpLocks/>
          </p:cNvCxnSpPr>
          <p:nvPr/>
        </p:nvCxnSpPr>
        <p:spPr>
          <a:xfrm>
            <a:off x="3769835" y="2528304"/>
            <a:ext cx="0" cy="1799491"/>
          </a:xfrm>
          <a:prstGeom prst="line">
            <a:avLst/>
          </a:prstGeom>
          <a:ln w="19050">
            <a:solidFill>
              <a:schemeClr val="bg2">
                <a:lumMod val="50000"/>
              </a:schemeClr>
            </a:solidFill>
            <a:miter lim="400000"/>
          </a:ln>
        </p:spPr>
      </p:cxnSp>
      <p:sp>
        <p:nvSpPr>
          <p:cNvPr id="22"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23"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24"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28" name="Subtitle 2"/>
          <p:cNvSpPr>
            <a:spLocks noGrp="1"/>
          </p:cNvSpPr>
          <p:nvPr>
            <p:ph type="subTitle" idx="1" hasCustomPrompt="1"/>
          </p:nvPr>
        </p:nvSpPr>
        <p:spPr>
          <a:xfrm>
            <a:off x="5229864" y="4686857"/>
            <a:ext cx="3190875" cy="200443"/>
          </a:xfrm>
          <a:prstGeom prst="rect">
            <a:avLst/>
          </a:prstGeom>
          <a:noFill/>
        </p:spPr>
        <p:txBody>
          <a:bodyPr wrap="square" tIns="0" bIns="0" rtlCol="0" anchor="ctr">
            <a:no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lang="en-US" sz="1150" b="1">
                <a:solidFill>
                  <a:schemeClr val="accent2"/>
                </a:solidFill>
                <a:latin typeface="+mj-lt"/>
                <a:cs typeface="Arial"/>
              </a:defRPr>
            </a:lvl1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lang="en-US"/>
              <a:t>Presenter’s first and last name </a:t>
            </a:r>
          </a:p>
        </p:txBody>
      </p:sp>
      <p:sp>
        <p:nvSpPr>
          <p:cNvPr id="29" name="Text Placeholder 16"/>
          <p:cNvSpPr>
            <a:spLocks noGrp="1"/>
          </p:cNvSpPr>
          <p:nvPr>
            <p:ph type="body" sz="quarter" idx="10" hasCustomPrompt="1"/>
          </p:nvPr>
        </p:nvSpPr>
        <p:spPr>
          <a:xfrm>
            <a:off x="5229864" y="4965796"/>
            <a:ext cx="3190875" cy="410537"/>
          </a:xfrm>
          <a:prstGeom prst="rect">
            <a:avLst/>
          </a:prstGeom>
        </p:spPr>
        <p:txBody>
          <a:bodyPr tIns="0" bIns="0" anchor="t" anchorCtr="0">
            <a:noAutofit/>
          </a:bodyPr>
          <a:lstStyle>
            <a:lvl1pPr marL="0" marR="0" indent="0" algn="l" defTabSz="457200" rtl="0" eaLnBrk="1" fontAlgn="auto" latinLnBrk="0" hangingPunct="1">
              <a:lnSpc>
                <a:spcPct val="100000"/>
              </a:lnSpc>
              <a:spcBef>
                <a:spcPct val="20000"/>
              </a:spcBef>
              <a:spcAft>
                <a:spcPts val="0"/>
              </a:spcAft>
              <a:buClrTx/>
              <a:buSzTx/>
              <a:buNone/>
              <a:tabLst/>
              <a:defRPr kumimoji="0" lang="en-US" sz="950" b="0" i="0" u="none" strike="noStrike" kern="1200" cap="none" spc="0" normalizeH="0" baseline="0" noProof="0">
                <a:ln>
                  <a:noFill/>
                </a:ln>
                <a:solidFill>
                  <a:schemeClr val="accent2"/>
                </a:solidFill>
                <a:effectLst/>
                <a:uLnTx/>
                <a:uFillTx/>
                <a:latin typeface="+mj-lt"/>
                <a:ea typeface="+mn-ea"/>
                <a:cs typeface="Arial"/>
              </a:defRPr>
            </a:lvl1pPr>
          </a:lstStyle>
          <a:p>
            <a:pPr marL="0" marR="0" lvl="0" indent="0" algn="l" defTabSz="457200" rtl="0" eaLnBrk="1" fontAlgn="auto" latinLnBrk="0" hangingPunct="1">
              <a:lnSpc>
                <a:spcPct val="100000"/>
              </a:lnSpc>
              <a:spcBef>
                <a:spcPct val="20000"/>
              </a:spcBef>
              <a:spcAft>
                <a:spcPts val="0"/>
              </a:spcAft>
              <a:buClrTx/>
              <a:buSzTx/>
              <a:tabLst/>
              <a:defRPr/>
            </a:pP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a:t>
            </a:r>
          </a:p>
        </p:txBody>
      </p:sp>
      <p:sp>
        <p:nvSpPr>
          <p:cNvPr id="15" name="Shape 257"/>
          <p:cNvSpPr txBox="1">
            <a:spLocks/>
          </p:cNvSpPr>
          <p:nvPr userDrawn="1"/>
        </p:nvSpPr>
        <p:spPr>
          <a:xfrm>
            <a:off x="8884289" y="6583847"/>
            <a:ext cx="197169" cy="259900"/>
          </a:xfrm>
          <a:prstGeom prst="rect">
            <a:avLst/>
          </a:prstGeom>
          <a:noFill/>
          <a:extLst>
            <a:ext uri="{C572A759-6A51-4108-AA02-DFA0A04FC94B}">
              <ma14:wrappingTextBoxFlag xmlns:ma14="http://schemas.microsoft.com/office/mac/drawingml/2011/main" xmlns=""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cxnSp>
        <p:nvCxnSpPr>
          <p:cNvPr id="17"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18" name="Picture 1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33400" y="1917141"/>
            <a:ext cx="2732400" cy="3059307"/>
          </a:xfrm>
          <a:prstGeom prst="rect">
            <a:avLst/>
          </a:prstGeom>
        </p:spPr>
      </p:pic>
      <p:sp>
        <p:nvSpPr>
          <p:cNvPr id="13" name="Picture Placeholder 9"/>
          <p:cNvSpPr>
            <a:spLocks noGrp="1"/>
          </p:cNvSpPr>
          <p:nvPr>
            <p:ph type="pic" sz="quarter" idx="13" hasCustomPrompt="1"/>
          </p:nvPr>
        </p:nvSpPr>
        <p:spPr>
          <a:xfrm>
            <a:off x="4289307" y="4487334"/>
            <a:ext cx="774700" cy="1032933"/>
          </a:xfrm>
          <a:prstGeom prst="ellipse">
            <a:avLst/>
          </a:prstGeom>
        </p:spPr>
        <p:txBody>
          <a:bodyPr>
            <a:noAutofit/>
          </a:bodyPr>
          <a:lstStyle>
            <a:lvl1pPr marL="0" indent="0" algn="ctr">
              <a:buNone/>
              <a:defRPr sz="700" baseline="0">
                <a:solidFill>
                  <a:schemeClr val="accent2"/>
                </a:solidFill>
                <a:latin typeface="+mj-lt"/>
              </a:defRPr>
            </a:lvl1pPr>
          </a:lstStyle>
          <a:p>
            <a:r>
              <a:rPr lang="en-US"/>
              <a:t>Click to add Presenter’s image</a:t>
            </a:r>
            <a:endParaRPr lang="en-IN"/>
          </a:p>
        </p:txBody>
      </p:sp>
    </p:spTree>
    <p:extLst>
      <p:ext uri="{BB962C8B-B14F-4D97-AF65-F5344CB8AC3E}">
        <p14:creationId xmlns:p14="http://schemas.microsoft.com/office/powerpoint/2010/main" val="1157358640"/>
      </p:ext>
    </p:extLst>
  </p:cSld>
  <p:clrMapOvr>
    <a:masterClrMapping/>
  </p:clrMapOvr>
</p:sldLayout>
</file>

<file path=ppt/slideMasters/_rels/slideMaster1.xml.rels><?xml version="1.0" encoding="UTF-8" standalone="yes"?>
<Relationships xmlns="http://schemas.openxmlformats.org/package/2006/relationships"><Relationship Id="rId117" Type="http://schemas.openxmlformats.org/officeDocument/2006/relationships/slideLayout" Target="../slideLayouts/slideLayout117.xml"/><Relationship Id="rId299" Type="http://schemas.openxmlformats.org/officeDocument/2006/relationships/slideLayout" Target="../slideLayouts/slideLayout299.xml"/><Relationship Id="rId303" Type="http://schemas.openxmlformats.org/officeDocument/2006/relationships/slideLayout" Target="../slideLayouts/slideLayout303.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63" Type="http://schemas.openxmlformats.org/officeDocument/2006/relationships/slideLayout" Target="../slideLayouts/slideLayout63.xml"/><Relationship Id="rId84" Type="http://schemas.openxmlformats.org/officeDocument/2006/relationships/slideLayout" Target="../slideLayouts/slideLayout84.xml"/><Relationship Id="rId138" Type="http://schemas.openxmlformats.org/officeDocument/2006/relationships/slideLayout" Target="../slideLayouts/slideLayout138.xml"/><Relationship Id="rId159" Type="http://schemas.openxmlformats.org/officeDocument/2006/relationships/slideLayout" Target="../slideLayouts/slideLayout159.xml"/><Relationship Id="rId324" Type="http://schemas.openxmlformats.org/officeDocument/2006/relationships/slideLayout" Target="../slideLayouts/slideLayout324.xml"/><Relationship Id="rId170" Type="http://schemas.openxmlformats.org/officeDocument/2006/relationships/slideLayout" Target="../slideLayouts/slideLayout170.xml"/><Relationship Id="rId191" Type="http://schemas.openxmlformats.org/officeDocument/2006/relationships/slideLayout" Target="../slideLayouts/slideLayout191.xml"/><Relationship Id="rId205" Type="http://schemas.openxmlformats.org/officeDocument/2006/relationships/slideLayout" Target="../slideLayouts/slideLayout205.xml"/><Relationship Id="rId226" Type="http://schemas.openxmlformats.org/officeDocument/2006/relationships/slideLayout" Target="../slideLayouts/slideLayout226.xml"/><Relationship Id="rId247" Type="http://schemas.openxmlformats.org/officeDocument/2006/relationships/slideLayout" Target="../slideLayouts/slideLayout247.xml"/><Relationship Id="rId107" Type="http://schemas.openxmlformats.org/officeDocument/2006/relationships/slideLayout" Target="../slideLayouts/slideLayout107.xml"/><Relationship Id="rId268" Type="http://schemas.openxmlformats.org/officeDocument/2006/relationships/slideLayout" Target="../slideLayouts/slideLayout268.xml"/><Relationship Id="rId289" Type="http://schemas.openxmlformats.org/officeDocument/2006/relationships/slideLayout" Target="../slideLayouts/slideLayout289.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53" Type="http://schemas.openxmlformats.org/officeDocument/2006/relationships/slideLayout" Target="../slideLayouts/slideLayout53.xml"/><Relationship Id="rId74" Type="http://schemas.openxmlformats.org/officeDocument/2006/relationships/slideLayout" Target="../slideLayouts/slideLayout74.xml"/><Relationship Id="rId128" Type="http://schemas.openxmlformats.org/officeDocument/2006/relationships/slideLayout" Target="../slideLayouts/slideLayout128.xml"/><Relationship Id="rId149" Type="http://schemas.openxmlformats.org/officeDocument/2006/relationships/slideLayout" Target="../slideLayouts/slideLayout149.xml"/><Relationship Id="rId314" Type="http://schemas.openxmlformats.org/officeDocument/2006/relationships/slideLayout" Target="../slideLayouts/slideLayout314.xml"/><Relationship Id="rId5" Type="http://schemas.openxmlformats.org/officeDocument/2006/relationships/slideLayout" Target="../slideLayouts/slideLayout5.xml"/><Relationship Id="rId95" Type="http://schemas.openxmlformats.org/officeDocument/2006/relationships/slideLayout" Target="../slideLayouts/slideLayout95.xml"/><Relationship Id="rId160" Type="http://schemas.openxmlformats.org/officeDocument/2006/relationships/slideLayout" Target="../slideLayouts/slideLayout160.xml"/><Relationship Id="rId181" Type="http://schemas.openxmlformats.org/officeDocument/2006/relationships/slideLayout" Target="../slideLayouts/slideLayout181.xml"/><Relationship Id="rId216" Type="http://schemas.openxmlformats.org/officeDocument/2006/relationships/slideLayout" Target="../slideLayouts/slideLayout216.xml"/><Relationship Id="rId237" Type="http://schemas.openxmlformats.org/officeDocument/2006/relationships/slideLayout" Target="../slideLayouts/slideLayout237.xml"/><Relationship Id="rId258" Type="http://schemas.openxmlformats.org/officeDocument/2006/relationships/slideLayout" Target="../slideLayouts/slideLayout258.xml"/><Relationship Id="rId279" Type="http://schemas.openxmlformats.org/officeDocument/2006/relationships/slideLayout" Target="../slideLayouts/slideLayout279.xml"/><Relationship Id="rId22" Type="http://schemas.openxmlformats.org/officeDocument/2006/relationships/slideLayout" Target="../slideLayouts/slideLayout22.xml"/><Relationship Id="rId43" Type="http://schemas.openxmlformats.org/officeDocument/2006/relationships/slideLayout" Target="../slideLayouts/slideLayout43.xml"/><Relationship Id="rId64" Type="http://schemas.openxmlformats.org/officeDocument/2006/relationships/slideLayout" Target="../slideLayouts/slideLayout64.xml"/><Relationship Id="rId118" Type="http://schemas.openxmlformats.org/officeDocument/2006/relationships/slideLayout" Target="../slideLayouts/slideLayout118.xml"/><Relationship Id="rId139" Type="http://schemas.openxmlformats.org/officeDocument/2006/relationships/slideLayout" Target="../slideLayouts/slideLayout139.xml"/><Relationship Id="rId290" Type="http://schemas.openxmlformats.org/officeDocument/2006/relationships/slideLayout" Target="../slideLayouts/slideLayout290.xml"/><Relationship Id="rId304" Type="http://schemas.openxmlformats.org/officeDocument/2006/relationships/slideLayout" Target="../slideLayouts/slideLayout304.xml"/><Relationship Id="rId325" Type="http://schemas.openxmlformats.org/officeDocument/2006/relationships/slideLayout" Target="../slideLayouts/slideLayout325.xml"/><Relationship Id="rId85" Type="http://schemas.openxmlformats.org/officeDocument/2006/relationships/slideLayout" Target="../slideLayouts/slideLayout85.xml"/><Relationship Id="rId150" Type="http://schemas.openxmlformats.org/officeDocument/2006/relationships/slideLayout" Target="../slideLayouts/slideLayout150.xml"/><Relationship Id="rId171" Type="http://schemas.openxmlformats.org/officeDocument/2006/relationships/slideLayout" Target="../slideLayouts/slideLayout171.xml"/><Relationship Id="rId192" Type="http://schemas.openxmlformats.org/officeDocument/2006/relationships/slideLayout" Target="../slideLayouts/slideLayout192.xml"/><Relationship Id="rId206" Type="http://schemas.openxmlformats.org/officeDocument/2006/relationships/slideLayout" Target="../slideLayouts/slideLayout206.xml"/><Relationship Id="rId227" Type="http://schemas.openxmlformats.org/officeDocument/2006/relationships/slideLayout" Target="../slideLayouts/slideLayout227.xml"/><Relationship Id="rId248" Type="http://schemas.openxmlformats.org/officeDocument/2006/relationships/slideLayout" Target="../slideLayouts/slideLayout248.xml"/><Relationship Id="rId269" Type="http://schemas.openxmlformats.org/officeDocument/2006/relationships/slideLayout" Target="../slideLayouts/slideLayout269.xml"/><Relationship Id="rId12" Type="http://schemas.openxmlformats.org/officeDocument/2006/relationships/slideLayout" Target="../slideLayouts/slideLayout12.xml"/><Relationship Id="rId33" Type="http://schemas.openxmlformats.org/officeDocument/2006/relationships/slideLayout" Target="../slideLayouts/slideLayout33.xml"/><Relationship Id="rId108" Type="http://schemas.openxmlformats.org/officeDocument/2006/relationships/slideLayout" Target="../slideLayouts/slideLayout108.xml"/><Relationship Id="rId129" Type="http://schemas.openxmlformats.org/officeDocument/2006/relationships/slideLayout" Target="../slideLayouts/slideLayout129.xml"/><Relationship Id="rId280" Type="http://schemas.openxmlformats.org/officeDocument/2006/relationships/slideLayout" Target="../slideLayouts/slideLayout280.xml"/><Relationship Id="rId315" Type="http://schemas.openxmlformats.org/officeDocument/2006/relationships/slideLayout" Target="../slideLayouts/slideLayout315.xml"/><Relationship Id="rId54" Type="http://schemas.openxmlformats.org/officeDocument/2006/relationships/slideLayout" Target="../slideLayouts/slideLayout54.xml"/><Relationship Id="rId75" Type="http://schemas.openxmlformats.org/officeDocument/2006/relationships/slideLayout" Target="../slideLayouts/slideLayout75.xml"/><Relationship Id="rId96" Type="http://schemas.openxmlformats.org/officeDocument/2006/relationships/slideLayout" Target="../slideLayouts/slideLayout96.xml"/><Relationship Id="rId140" Type="http://schemas.openxmlformats.org/officeDocument/2006/relationships/slideLayout" Target="../slideLayouts/slideLayout140.xml"/><Relationship Id="rId161" Type="http://schemas.openxmlformats.org/officeDocument/2006/relationships/slideLayout" Target="../slideLayouts/slideLayout161.xml"/><Relationship Id="rId182" Type="http://schemas.openxmlformats.org/officeDocument/2006/relationships/slideLayout" Target="../slideLayouts/slideLayout182.xml"/><Relationship Id="rId217" Type="http://schemas.openxmlformats.org/officeDocument/2006/relationships/slideLayout" Target="../slideLayouts/slideLayout217.xml"/><Relationship Id="rId6" Type="http://schemas.openxmlformats.org/officeDocument/2006/relationships/slideLayout" Target="../slideLayouts/slideLayout6.xml"/><Relationship Id="rId238" Type="http://schemas.openxmlformats.org/officeDocument/2006/relationships/slideLayout" Target="../slideLayouts/slideLayout238.xml"/><Relationship Id="rId259" Type="http://schemas.openxmlformats.org/officeDocument/2006/relationships/slideLayout" Target="../slideLayouts/slideLayout259.xml"/><Relationship Id="rId23" Type="http://schemas.openxmlformats.org/officeDocument/2006/relationships/slideLayout" Target="../slideLayouts/slideLayout23.xml"/><Relationship Id="rId119" Type="http://schemas.openxmlformats.org/officeDocument/2006/relationships/slideLayout" Target="../slideLayouts/slideLayout119.xml"/><Relationship Id="rId270" Type="http://schemas.openxmlformats.org/officeDocument/2006/relationships/slideLayout" Target="../slideLayouts/slideLayout270.xml"/><Relationship Id="rId291" Type="http://schemas.openxmlformats.org/officeDocument/2006/relationships/slideLayout" Target="../slideLayouts/slideLayout291.xml"/><Relationship Id="rId305" Type="http://schemas.openxmlformats.org/officeDocument/2006/relationships/slideLayout" Target="../slideLayouts/slideLayout305.xml"/><Relationship Id="rId326" Type="http://schemas.openxmlformats.org/officeDocument/2006/relationships/slideLayout" Target="../slideLayouts/slideLayout326.xml"/><Relationship Id="rId44" Type="http://schemas.openxmlformats.org/officeDocument/2006/relationships/slideLayout" Target="../slideLayouts/slideLayout44.xml"/><Relationship Id="rId65" Type="http://schemas.openxmlformats.org/officeDocument/2006/relationships/slideLayout" Target="../slideLayouts/slideLayout65.xml"/><Relationship Id="rId86" Type="http://schemas.openxmlformats.org/officeDocument/2006/relationships/slideLayout" Target="../slideLayouts/slideLayout86.xml"/><Relationship Id="rId130" Type="http://schemas.openxmlformats.org/officeDocument/2006/relationships/slideLayout" Target="../slideLayouts/slideLayout130.xml"/><Relationship Id="rId151" Type="http://schemas.openxmlformats.org/officeDocument/2006/relationships/slideLayout" Target="../slideLayouts/slideLayout151.xml"/><Relationship Id="rId172" Type="http://schemas.openxmlformats.org/officeDocument/2006/relationships/slideLayout" Target="../slideLayouts/slideLayout172.xml"/><Relationship Id="rId193" Type="http://schemas.openxmlformats.org/officeDocument/2006/relationships/slideLayout" Target="../slideLayouts/slideLayout193.xml"/><Relationship Id="rId207" Type="http://schemas.openxmlformats.org/officeDocument/2006/relationships/slideLayout" Target="../slideLayouts/slideLayout207.xml"/><Relationship Id="rId228" Type="http://schemas.openxmlformats.org/officeDocument/2006/relationships/slideLayout" Target="../slideLayouts/slideLayout228.xml"/><Relationship Id="rId249" Type="http://schemas.openxmlformats.org/officeDocument/2006/relationships/slideLayout" Target="../slideLayouts/slideLayout249.xml"/><Relationship Id="rId13" Type="http://schemas.openxmlformats.org/officeDocument/2006/relationships/slideLayout" Target="../slideLayouts/slideLayout13.xml"/><Relationship Id="rId109" Type="http://schemas.openxmlformats.org/officeDocument/2006/relationships/slideLayout" Target="../slideLayouts/slideLayout109.xml"/><Relationship Id="rId260" Type="http://schemas.openxmlformats.org/officeDocument/2006/relationships/slideLayout" Target="../slideLayouts/slideLayout260.xml"/><Relationship Id="rId281" Type="http://schemas.openxmlformats.org/officeDocument/2006/relationships/slideLayout" Target="../slideLayouts/slideLayout281.xml"/><Relationship Id="rId316" Type="http://schemas.openxmlformats.org/officeDocument/2006/relationships/slideLayout" Target="../slideLayouts/slideLayout316.xml"/><Relationship Id="rId34" Type="http://schemas.openxmlformats.org/officeDocument/2006/relationships/slideLayout" Target="../slideLayouts/slideLayout34.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20" Type="http://schemas.openxmlformats.org/officeDocument/2006/relationships/slideLayout" Target="../slideLayouts/slideLayout120.xml"/><Relationship Id="rId141" Type="http://schemas.openxmlformats.org/officeDocument/2006/relationships/slideLayout" Target="../slideLayouts/slideLayout141.xml"/><Relationship Id="rId7" Type="http://schemas.openxmlformats.org/officeDocument/2006/relationships/slideLayout" Target="../slideLayouts/slideLayout7.xml"/><Relationship Id="rId162" Type="http://schemas.openxmlformats.org/officeDocument/2006/relationships/slideLayout" Target="../slideLayouts/slideLayout162.xml"/><Relationship Id="rId183" Type="http://schemas.openxmlformats.org/officeDocument/2006/relationships/slideLayout" Target="../slideLayouts/slideLayout183.xml"/><Relationship Id="rId218" Type="http://schemas.openxmlformats.org/officeDocument/2006/relationships/slideLayout" Target="../slideLayouts/slideLayout218.xml"/><Relationship Id="rId239" Type="http://schemas.openxmlformats.org/officeDocument/2006/relationships/slideLayout" Target="../slideLayouts/slideLayout239.xml"/><Relationship Id="rId250" Type="http://schemas.openxmlformats.org/officeDocument/2006/relationships/slideLayout" Target="../slideLayouts/slideLayout250.xml"/><Relationship Id="rId271" Type="http://schemas.openxmlformats.org/officeDocument/2006/relationships/slideLayout" Target="../slideLayouts/slideLayout271.xml"/><Relationship Id="rId292" Type="http://schemas.openxmlformats.org/officeDocument/2006/relationships/slideLayout" Target="../slideLayouts/slideLayout292.xml"/><Relationship Id="rId306" Type="http://schemas.openxmlformats.org/officeDocument/2006/relationships/slideLayout" Target="../slideLayouts/slideLayout306.xml"/><Relationship Id="rId24" Type="http://schemas.openxmlformats.org/officeDocument/2006/relationships/slideLayout" Target="../slideLayouts/slideLayout24.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110" Type="http://schemas.openxmlformats.org/officeDocument/2006/relationships/slideLayout" Target="../slideLayouts/slideLayout110.xml"/><Relationship Id="rId131" Type="http://schemas.openxmlformats.org/officeDocument/2006/relationships/slideLayout" Target="../slideLayouts/slideLayout131.xml"/><Relationship Id="rId327" Type="http://schemas.openxmlformats.org/officeDocument/2006/relationships/slideLayout" Target="../slideLayouts/slideLayout327.xml"/><Relationship Id="rId152" Type="http://schemas.openxmlformats.org/officeDocument/2006/relationships/slideLayout" Target="../slideLayouts/slideLayout152.xml"/><Relationship Id="rId173" Type="http://schemas.openxmlformats.org/officeDocument/2006/relationships/slideLayout" Target="../slideLayouts/slideLayout173.xml"/><Relationship Id="rId194" Type="http://schemas.openxmlformats.org/officeDocument/2006/relationships/slideLayout" Target="../slideLayouts/slideLayout194.xml"/><Relationship Id="rId208" Type="http://schemas.openxmlformats.org/officeDocument/2006/relationships/slideLayout" Target="../slideLayouts/slideLayout208.xml"/><Relationship Id="rId229" Type="http://schemas.openxmlformats.org/officeDocument/2006/relationships/slideLayout" Target="../slideLayouts/slideLayout229.xml"/><Relationship Id="rId240" Type="http://schemas.openxmlformats.org/officeDocument/2006/relationships/slideLayout" Target="../slideLayouts/slideLayout240.xml"/><Relationship Id="rId261" Type="http://schemas.openxmlformats.org/officeDocument/2006/relationships/slideLayout" Target="../slideLayouts/slideLayout261.xml"/><Relationship Id="rId14" Type="http://schemas.openxmlformats.org/officeDocument/2006/relationships/slideLayout" Target="../slideLayouts/slideLayout14.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282" Type="http://schemas.openxmlformats.org/officeDocument/2006/relationships/slideLayout" Target="../slideLayouts/slideLayout282.xml"/><Relationship Id="rId317" Type="http://schemas.openxmlformats.org/officeDocument/2006/relationships/slideLayout" Target="../slideLayouts/slideLayout317.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121" Type="http://schemas.openxmlformats.org/officeDocument/2006/relationships/slideLayout" Target="../slideLayouts/slideLayout121.xml"/><Relationship Id="rId142" Type="http://schemas.openxmlformats.org/officeDocument/2006/relationships/slideLayout" Target="../slideLayouts/slideLayout142.xml"/><Relationship Id="rId163" Type="http://schemas.openxmlformats.org/officeDocument/2006/relationships/slideLayout" Target="../slideLayouts/slideLayout163.xml"/><Relationship Id="rId184" Type="http://schemas.openxmlformats.org/officeDocument/2006/relationships/slideLayout" Target="../slideLayouts/slideLayout184.xml"/><Relationship Id="rId189" Type="http://schemas.openxmlformats.org/officeDocument/2006/relationships/slideLayout" Target="../slideLayouts/slideLayout189.xml"/><Relationship Id="rId219" Type="http://schemas.openxmlformats.org/officeDocument/2006/relationships/slideLayout" Target="../slideLayouts/slideLayout219.xml"/><Relationship Id="rId3" Type="http://schemas.openxmlformats.org/officeDocument/2006/relationships/slideLayout" Target="../slideLayouts/slideLayout3.xml"/><Relationship Id="rId214" Type="http://schemas.openxmlformats.org/officeDocument/2006/relationships/slideLayout" Target="../slideLayouts/slideLayout214.xml"/><Relationship Id="rId230" Type="http://schemas.openxmlformats.org/officeDocument/2006/relationships/slideLayout" Target="../slideLayouts/slideLayout230.xml"/><Relationship Id="rId235" Type="http://schemas.openxmlformats.org/officeDocument/2006/relationships/slideLayout" Target="../slideLayouts/slideLayout235.xml"/><Relationship Id="rId251" Type="http://schemas.openxmlformats.org/officeDocument/2006/relationships/slideLayout" Target="../slideLayouts/slideLayout251.xml"/><Relationship Id="rId256" Type="http://schemas.openxmlformats.org/officeDocument/2006/relationships/slideLayout" Target="../slideLayouts/slideLayout256.xml"/><Relationship Id="rId277" Type="http://schemas.openxmlformats.org/officeDocument/2006/relationships/slideLayout" Target="../slideLayouts/slideLayout277.xml"/><Relationship Id="rId298" Type="http://schemas.openxmlformats.org/officeDocument/2006/relationships/slideLayout" Target="../slideLayouts/slideLayout298.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116" Type="http://schemas.openxmlformats.org/officeDocument/2006/relationships/slideLayout" Target="../slideLayouts/slideLayout116.xml"/><Relationship Id="rId137" Type="http://schemas.openxmlformats.org/officeDocument/2006/relationships/slideLayout" Target="../slideLayouts/slideLayout137.xml"/><Relationship Id="rId158" Type="http://schemas.openxmlformats.org/officeDocument/2006/relationships/slideLayout" Target="../slideLayouts/slideLayout158.xml"/><Relationship Id="rId272" Type="http://schemas.openxmlformats.org/officeDocument/2006/relationships/slideLayout" Target="../slideLayouts/slideLayout272.xml"/><Relationship Id="rId293" Type="http://schemas.openxmlformats.org/officeDocument/2006/relationships/slideLayout" Target="../slideLayouts/slideLayout293.xml"/><Relationship Id="rId302" Type="http://schemas.openxmlformats.org/officeDocument/2006/relationships/slideLayout" Target="../slideLayouts/slideLayout302.xml"/><Relationship Id="rId307" Type="http://schemas.openxmlformats.org/officeDocument/2006/relationships/slideLayout" Target="../slideLayouts/slideLayout307.xml"/><Relationship Id="rId323" Type="http://schemas.openxmlformats.org/officeDocument/2006/relationships/slideLayout" Target="../slideLayouts/slideLayout323.xml"/><Relationship Id="rId328" Type="http://schemas.openxmlformats.org/officeDocument/2006/relationships/slideLayout" Target="../slideLayouts/slideLayout328.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111" Type="http://schemas.openxmlformats.org/officeDocument/2006/relationships/slideLayout" Target="../slideLayouts/slideLayout111.xml"/><Relationship Id="rId132" Type="http://schemas.openxmlformats.org/officeDocument/2006/relationships/slideLayout" Target="../slideLayouts/slideLayout132.xml"/><Relationship Id="rId153" Type="http://schemas.openxmlformats.org/officeDocument/2006/relationships/slideLayout" Target="../slideLayouts/slideLayout153.xml"/><Relationship Id="rId174" Type="http://schemas.openxmlformats.org/officeDocument/2006/relationships/slideLayout" Target="../slideLayouts/slideLayout174.xml"/><Relationship Id="rId179" Type="http://schemas.openxmlformats.org/officeDocument/2006/relationships/slideLayout" Target="../slideLayouts/slideLayout179.xml"/><Relationship Id="rId195" Type="http://schemas.openxmlformats.org/officeDocument/2006/relationships/slideLayout" Target="../slideLayouts/slideLayout195.xml"/><Relationship Id="rId209" Type="http://schemas.openxmlformats.org/officeDocument/2006/relationships/slideLayout" Target="../slideLayouts/slideLayout209.xml"/><Relationship Id="rId190" Type="http://schemas.openxmlformats.org/officeDocument/2006/relationships/slideLayout" Target="../slideLayouts/slideLayout190.xml"/><Relationship Id="rId204" Type="http://schemas.openxmlformats.org/officeDocument/2006/relationships/slideLayout" Target="../slideLayouts/slideLayout204.xml"/><Relationship Id="rId220" Type="http://schemas.openxmlformats.org/officeDocument/2006/relationships/slideLayout" Target="../slideLayouts/slideLayout220.xml"/><Relationship Id="rId225" Type="http://schemas.openxmlformats.org/officeDocument/2006/relationships/slideLayout" Target="../slideLayouts/slideLayout225.xml"/><Relationship Id="rId241" Type="http://schemas.openxmlformats.org/officeDocument/2006/relationships/slideLayout" Target="../slideLayouts/slideLayout241.xml"/><Relationship Id="rId246" Type="http://schemas.openxmlformats.org/officeDocument/2006/relationships/slideLayout" Target="../slideLayouts/slideLayout246.xml"/><Relationship Id="rId267" Type="http://schemas.openxmlformats.org/officeDocument/2006/relationships/slideLayout" Target="../slideLayouts/slideLayout267.xml"/><Relationship Id="rId288" Type="http://schemas.openxmlformats.org/officeDocument/2006/relationships/slideLayout" Target="../slideLayouts/slideLayout288.xml"/><Relationship Id="rId15" Type="http://schemas.openxmlformats.org/officeDocument/2006/relationships/slideLayout" Target="../slideLayouts/slideLayout15.xml"/><Relationship Id="rId36" Type="http://schemas.openxmlformats.org/officeDocument/2006/relationships/slideLayout" Target="../slideLayouts/slideLayout36.xml"/><Relationship Id="rId57" Type="http://schemas.openxmlformats.org/officeDocument/2006/relationships/slideLayout" Target="../slideLayouts/slideLayout57.xml"/><Relationship Id="rId106" Type="http://schemas.openxmlformats.org/officeDocument/2006/relationships/slideLayout" Target="../slideLayouts/slideLayout106.xml"/><Relationship Id="rId127" Type="http://schemas.openxmlformats.org/officeDocument/2006/relationships/slideLayout" Target="../slideLayouts/slideLayout127.xml"/><Relationship Id="rId262" Type="http://schemas.openxmlformats.org/officeDocument/2006/relationships/slideLayout" Target="../slideLayouts/slideLayout262.xml"/><Relationship Id="rId283" Type="http://schemas.openxmlformats.org/officeDocument/2006/relationships/slideLayout" Target="../slideLayouts/slideLayout283.xml"/><Relationship Id="rId313" Type="http://schemas.openxmlformats.org/officeDocument/2006/relationships/slideLayout" Target="../slideLayouts/slideLayout313.xml"/><Relationship Id="rId318" Type="http://schemas.openxmlformats.org/officeDocument/2006/relationships/slideLayout" Target="../slideLayouts/slideLayout318.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52" Type="http://schemas.openxmlformats.org/officeDocument/2006/relationships/slideLayout" Target="../slideLayouts/slideLayout52.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122" Type="http://schemas.openxmlformats.org/officeDocument/2006/relationships/slideLayout" Target="../slideLayouts/slideLayout122.xml"/><Relationship Id="rId143" Type="http://schemas.openxmlformats.org/officeDocument/2006/relationships/slideLayout" Target="../slideLayouts/slideLayout143.xml"/><Relationship Id="rId148" Type="http://schemas.openxmlformats.org/officeDocument/2006/relationships/slideLayout" Target="../slideLayouts/slideLayout148.xml"/><Relationship Id="rId164" Type="http://schemas.openxmlformats.org/officeDocument/2006/relationships/slideLayout" Target="../slideLayouts/slideLayout164.xml"/><Relationship Id="rId169" Type="http://schemas.openxmlformats.org/officeDocument/2006/relationships/slideLayout" Target="../slideLayouts/slideLayout169.xml"/><Relationship Id="rId185" Type="http://schemas.openxmlformats.org/officeDocument/2006/relationships/slideLayout" Target="../slideLayouts/slideLayout185.xml"/><Relationship Id="rId4" Type="http://schemas.openxmlformats.org/officeDocument/2006/relationships/slideLayout" Target="../slideLayouts/slideLayout4.xml"/><Relationship Id="rId9" Type="http://schemas.openxmlformats.org/officeDocument/2006/relationships/slideLayout" Target="../slideLayouts/slideLayout9.xml"/><Relationship Id="rId180" Type="http://schemas.openxmlformats.org/officeDocument/2006/relationships/slideLayout" Target="../slideLayouts/slideLayout180.xml"/><Relationship Id="rId210" Type="http://schemas.openxmlformats.org/officeDocument/2006/relationships/slideLayout" Target="../slideLayouts/slideLayout210.xml"/><Relationship Id="rId215" Type="http://schemas.openxmlformats.org/officeDocument/2006/relationships/slideLayout" Target="../slideLayouts/slideLayout215.xml"/><Relationship Id="rId236" Type="http://schemas.openxmlformats.org/officeDocument/2006/relationships/slideLayout" Target="../slideLayouts/slideLayout236.xml"/><Relationship Id="rId257" Type="http://schemas.openxmlformats.org/officeDocument/2006/relationships/slideLayout" Target="../slideLayouts/slideLayout257.xml"/><Relationship Id="rId278" Type="http://schemas.openxmlformats.org/officeDocument/2006/relationships/slideLayout" Target="../slideLayouts/slideLayout278.xml"/><Relationship Id="rId26" Type="http://schemas.openxmlformats.org/officeDocument/2006/relationships/slideLayout" Target="../slideLayouts/slideLayout26.xml"/><Relationship Id="rId231" Type="http://schemas.openxmlformats.org/officeDocument/2006/relationships/slideLayout" Target="../slideLayouts/slideLayout231.xml"/><Relationship Id="rId252" Type="http://schemas.openxmlformats.org/officeDocument/2006/relationships/slideLayout" Target="../slideLayouts/slideLayout252.xml"/><Relationship Id="rId273" Type="http://schemas.openxmlformats.org/officeDocument/2006/relationships/slideLayout" Target="../slideLayouts/slideLayout273.xml"/><Relationship Id="rId294" Type="http://schemas.openxmlformats.org/officeDocument/2006/relationships/slideLayout" Target="../slideLayouts/slideLayout294.xml"/><Relationship Id="rId308" Type="http://schemas.openxmlformats.org/officeDocument/2006/relationships/slideLayout" Target="../slideLayouts/slideLayout308.xml"/><Relationship Id="rId329" Type="http://schemas.openxmlformats.org/officeDocument/2006/relationships/slideLayout" Target="../slideLayouts/slideLayout329.xml"/><Relationship Id="rId47" Type="http://schemas.openxmlformats.org/officeDocument/2006/relationships/slideLayout" Target="../slideLayouts/slideLayout47.xml"/><Relationship Id="rId68" Type="http://schemas.openxmlformats.org/officeDocument/2006/relationships/slideLayout" Target="../slideLayouts/slideLayout68.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33" Type="http://schemas.openxmlformats.org/officeDocument/2006/relationships/slideLayout" Target="../slideLayouts/slideLayout133.xml"/><Relationship Id="rId154" Type="http://schemas.openxmlformats.org/officeDocument/2006/relationships/slideLayout" Target="../slideLayouts/slideLayout154.xml"/><Relationship Id="rId175" Type="http://schemas.openxmlformats.org/officeDocument/2006/relationships/slideLayout" Target="../slideLayouts/slideLayout175.xml"/><Relationship Id="rId196" Type="http://schemas.openxmlformats.org/officeDocument/2006/relationships/slideLayout" Target="../slideLayouts/slideLayout196.xml"/><Relationship Id="rId200" Type="http://schemas.openxmlformats.org/officeDocument/2006/relationships/slideLayout" Target="../slideLayouts/slideLayout200.xml"/><Relationship Id="rId16" Type="http://schemas.openxmlformats.org/officeDocument/2006/relationships/slideLayout" Target="../slideLayouts/slideLayout16.xml"/><Relationship Id="rId221" Type="http://schemas.openxmlformats.org/officeDocument/2006/relationships/slideLayout" Target="../slideLayouts/slideLayout221.xml"/><Relationship Id="rId242" Type="http://schemas.openxmlformats.org/officeDocument/2006/relationships/slideLayout" Target="../slideLayouts/slideLayout242.xml"/><Relationship Id="rId263" Type="http://schemas.openxmlformats.org/officeDocument/2006/relationships/slideLayout" Target="../slideLayouts/slideLayout263.xml"/><Relationship Id="rId284" Type="http://schemas.openxmlformats.org/officeDocument/2006/relationships/slideLayout" Target="../slideLayouts/slideLayout284.xml"/><Relationship Id="rId319" Type="http://schemas.openxmlformats.org/officeDocument/2006/relationships/slideLayout" Target="../slideLayouts/slideLayout319.xml"/><Relationship Id="rId37" Type="http://schemas.openxmlformats.org/officeDocument/2006/relationships/slideLayout" Target="../slideLayouts/slideLayout37.xml"/><Relationship Id="rId58" Type="http://schemas.openxmlformats.org/officeDocument/2006/relationships/slideLayout" Target="../slideLayouts/slideLayout58.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123" Type="http://schemas.openxmlformats.org/officeDocument/2006/relationships/slideLayout" Target="../slideLayouts/slideLayout123.xml"/><Relationship Id="rId144" Type="http://schemas.openxmlformats.org/officeDocument/2006/relationships/slideLayout" Target="../slideLayouts/slideLayout144.xml"/><Relationship Id="rId330" Type="http://schemas.openxmlformats.org/officeDocument/2006/relationships/theme" Target="../theme/theme1.xml"/><Relationship Id="rId90" Type="http://schemas.openxmlformats.org/officeDocument/2006/relationships/slideLayout" Target="../slideLayouts/slideLayout90.xml"/><Relationship Id="rId165" Type="http://schemas.openxmlformats.org/officeDocument/2006/relationships/slideLayout" Target="../slideLayouts/slideLayout165.xml"/><Relationship Id="rId186" Type="http://schemas.openxmlformats.org/officeDocument/2006/relationships/slideLayout" Target="../slideLayouts/slideLayout186.xml"/><Relationship Id="rId211" Type="http://schemas.openxmlformats.org/officeDocument/2006/relationships/slideLayout" Target="../slideLayouts/slideLayout211.xml"/><Relationship Id="rId232" Type="http://schemas.openxmlformats.org/officeDocument/2006/relationships/slideLayout" Target="../slideLayouts/slideLayout232.xml"/><Relationship Id="rId253" Type="http://schemas.openxmlformats.org/officeDocument/2006/relationships/slideLayout" Target="../slideLayouts/slideLayout253.xml"/><Relationship Id="rId274" Type="http://schemas.openxmlformats.org/officeDocument/2006/relationships/slideLayout" Target="../slideLayouts/slideLayout274.xml"/><Relationship Id="rId295" Type="http://schemas.openxmlformats.org/officeDocument/2006/relationships/slideLayout" Target="../slideLayouts/slideLayout295.xml"/><Relationship Id="rId309" Type="http://schemas.openxmlformats.org/officeDocument/2006/relationships/slideLayout" Target="../slideLayouts/slideLayout309.xml"/><Relationship Id="rId27" Type="http://schemas.openxmlformats.org/officeDocument/2006/relationships/slideLayout" Target="../slideLayouts/slideLayout27.xml"/><Relationship Id="rId48" Type="http://schemas.openxmlformats.org/officeDocument/2006/relationships/slideLayout" Target="../slideLayouts/slideLayout48.xml"/><Relationship Id="rId69" Type="http://schemas.openxmlformats.org/officeDocument/2006/relationships/slideLayout" Target="../slideLayouts/slideLayout69.xml"/><Relationship Id="rId113" Type="http://schemas.openxmlformats.org/officeDocument/2006/relationships/slideLayout" Target="../slideLayouts/slideLayout113.xml"/><Relationship Id="rId134" Type="http://schemas.openxmlformats.org/officeDocument/2006/relationships/slideLayout" Target="../slideLayouts/slideLayout134.xml"/><Relationship Id="rId320" Type="http://schemas.openxmlformats.org/officeDocument/2006/relationships/slideLayout" Target="../slideLayouts/slideLayout320.xml"/><Relationship Id="rId80" Type="http://schemas.openxmlformats.org/officeDocument/2006/relationships/slideLayout" Target="../slideLayouts/slideLayout80.xml"/><Relationship Id="rId155" Type="http://schemas.openxmlformats.org/officeDocument/2006/relationships/slideLayout" Target="../slideLayouts/slideLayout155.xml"/><Relationship Id="rId176" Type="http://schemas.openxmlformats.org/officeDocument/2006/relationships/slideLayout" Target="../slideLayouts/slideLayout176.xml"/><Relationship Id="rId197" Type="http://schemas.openxmlformats.org/officeDocument/2006/relationships/slideLayout" Target="../slideLayouts/slideLayout197.xml"/><Relationship Id="rId201" Type="http://schemas.openxmlformats.org/officeDocument/2006/relationships/slideLayout" Target="../slideLayouts/slideLayout201.xml"/><Relationship Id="rId222" Type="http://schemas.openxmlformats.org/officeDocument/2006/relationships/slideLayout" Target="../slideLayouts/slideLayout222.xml"/><Relationship Id="rId243" Type="http://schemas.openxmlformats.org/officeDocument/2006/relationships/slideLayout" Target="../slideLayouts/slideLayout243.xml"/><Relationship Id="rId264" Type="http://schemas.openxmlformats.org/officeDocument/2006/relationships/slideLayout" Target="../slideLayouts/slideLayout264.xml"/><Relationship Id="rId285" Type="http://schemas.openxmlformats.org/officeDocument/2006/relationships/slideLayout" Target="../slideLayouts/slideLayout285.xml"/><Relationship Id="rId17" Type="http://schemas.openxmlformats.org/officeDocument/2006/relationships/slideLayout" Target="../slideLayouts/slideLayout17.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24" Type="http://schemas.openxmlformats.org/officeDocument/2006/relationships/slideLayout" Target="../slideLayouts/slideLayout124.xml"/><Relationship Id="rId310" Type="http://schemas.openxmlformats.org/officeDocument/2006/relationships/slideLayout" Target="../slideLayouts/slideLayout310.xml"/><Relationship Id="rId70" Type="http://schemas.openxmlformats.org/officeDocument/2006/relationships/slideLayout" Target="../slideLayouts/slideLayout70.xml"/><Relationship Id="rId91" Type="http://schemas.openxmlformats.org/officeDocument/2006/relationships/slideLayout" Target="../slideLayouts/slideLayout91.xml"/><Relationship Id="rId145" Type="http://schemas.openxmlformats.org/officeDocument/2006/relationships/slideLayout" Target="../slideLayouts/slideLayout145.xml"/><Relationship Id="rId166" Type="http://schemas.openxmlformats.org/officeDocument/2006/relationships/slideLayout" Target="../slideLayouts/slideLayout166.xml"/><Relationship Id="rId187" Type="http://schemas.openxmlformats.org/officeDocument/2006/relationships/slideLayout" Target="../slideLayouts/slideLayout187.xml"/><Relationship Id="rId331" Type="http://schemas.openxmlformats.org/officeDocument/2006/relationships/image" Target="../media/image2.jpeg"/><Relationship Id="rId1" Type="http://schemas.openxmlformats.org/officeDocument/2006/relationships/slideLayout" Target="../slideLayouts/slideLayout1.xml"/><Relationship Id="rId212" Type="http://schemas.openxmlformats.org/officeDocument/2006/relationships/slideLayout" Target="../slideLayouts/slideLayout212.xml"/><Relationship Id="rId233" Type="http://schemas.openxmlformats.org/officeDocument/2006/relationships/slideLayout" Target="../slideLayouts/slideLayout233.xml"/><Relationship Id="rId254" Type="http://schemas.openxmlformats.org/officeDocument/2006/relationships/slideLayout" Target="../slideLayouts/slideLayout254.xml"/><Relationship Id="rId28" Type="http://schemas.openxmlformats.org/officeDocument/2006/relationships/slideLayout" Target="../slideLayouts/slideLayout28.xml"/><Relationship Id="rId49" Type="http://schemas.openxmlformats.org/officeDocument/2006/relationships/slideLayout" Target="../slideLayouts/slideLayout49.xml"/><Relationship Id="rId114" Type="http://schemas.openxmlformats.org/officeDocument/2006/relationships/slideLayout" Target="../slideLayouts/slideLayout114.xml"/><Relationship Id="rId275" Type="http://schemas.openxmlformats.org/officeDocument/2006/relationships/slideLayout" Target="../slideLayouts/slideLayout275.xml"/><Relationship Id="rId296" Type="http://schemas.openxmlformats.org/officeDocument/2006/relationships/slideLayout" Target="../slideLayouts/slideLayout296.xml"/><Relationship Id="rId300" Type="http://schemas.openxmlformats.org/officeDocument/2006/relationships/slideLayout" Target="../slideLayouts/slideLayout300.xml"/><Relationship Id="rId60" Type="http://schemas.openxmlformats.org/officeDocument/2006/relationships/slideLayout" Target="../slideLayouts/slideLayout60.xml"/><Relationship Id="rId81" Type="http://schemas.openxmlformats.org/officeDocument/2006/relationships/slideLayout" Target="../slideLayouts/slideLayout81.xml"/><Relationship Id="rId135" Type="http://schemas.openxmlformats.org/officeDocument/2006/relationships/slideLayout" Target="../slideLayouts/slideLayout135.xml"/><Relationship Id="rId156" Type="http://schemas.openxmlformats.org/officeDocument/2006/relationships/slideLayout" Target="../slideLayouts/slideLayout156.xml"/><Relationship Id="rId177" Type="http://schemas.openxmlformats.org/officeDocument/2006/relationships/slideLayout" Target="../slideLayouts/slideLayout177.xml"/><Relationship Id="rId198" Type="http://schemas.openxmlformats.org/officeDocument/2006/relationships/slideLayout" Target="../slideLayouts/slideLayout198.xml"/><Relationship Id="rId321" Type="http://schemas.openxmlformats.org/officeDocument/2006/relationships/slideLayout" Target="../slideLayouts/slideLayout321.xml"/><Relationship Id="rId202" Type="http://schemas.openxmlformats.org/officeDocument/2006/relationships/slideLayout" Target="../slideLayouts/slideLayout202.xml"/><Relationship Id="rId223" Type="http://schemas.openxmlformats.org/officeDocument/2006/relationships/slideLayout" Target="../slideLayouts/slideLayout223.xml"/><Relationship Id="rId244" Type="http://schemas.openxmlformats.org/officeDocument/2006/relationships/slideLayout" Target="../slideLayouts/slideLayout244.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265" Type="http://schemas.openxmlformats.org/officeDocument/2006/relationships/slideLayout" Target="../slideLayouts/slideLayout265.xml"/><Relationship Id="rId286" Type="http://schemas.openxmlformats.org/officeDocument/2006/relationships/slideLayout" Target="../slideLayouts/slideLayout286.xml"/><Relationship Id="rId50" Type="http://schemas.openxmlformats.org/officeDocument/2006/relationships/slideLayout" Target="../slideLayouts/slideLayout50.xml"/><Relationship Id="rId104" Type="http://schemas.openxmlformats.org/officeDocument/2006/relationships/slideLayout" Target="../slideLayouts/slideLayout104.xml"/><Relationship Id="rId125" Type="http://schemas.openxmlformats.org/officeDocument/2006/relationships/slideLayout" Target="../slideLayouts/slideLayout125.xml"/><Relationship Id="rId146" Type="http://schemas.openxmlformats.org/officeDocument/2006/relationships/slideLayout" Target="../slideLayouts/slideLayout146.xml"/><Relationship Id="rId167" Type="http://schemas.openxmlformats.org/officeDocument/2006/relationships/slideLayout" Target="../slideLayouts/slideLayout167.xml"/><Relationship Id="rId188" Type="http://schemas.openxmlformats.org/officeDocument/2006/relationships/slideLayout" Target="../slideLayouts/slideLayout188.xml"/><Relationship Id="rId311" Type="http://schemas.openxmlformats.org/officeDocument/2006/relationships/slideLayout" Target="../slideLayouts/slideLayout311.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13" Type="http://schemas.openxmlformats.org/officeDocument/2006/relationships/slideLayout" Target="../slideLayouts/slideLayout213.xml"/><Relationship Id="rId234" Type="http://schemas.openxmlformats.org/officeDocument/2006/relationships/slideLayout" Target="../slideLayouts/slideLayout234.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55" Type="http://schemas.openxmlformats.org/officeDocument/2006/relationships/slideLayout" Target="../slideLayouts/slideLayout255.xml"/><Relationship Id="rId276" Type="http://schemas.openxmlformats.org/officeDocument/2006/relationships/slideLayout" Target="../slideLayouts/slideLayout276.xml"/><Relationship Id="rId297" Type="http://schemas.openxmlformats.org/officeDocument/2006/relationships/slideLayout" Target="../slideLayouts/slideLayout297.xml"/><Relationship Id="rId40" Type="http://schemas.openxmlformats.org/officeDocument/2006/relationships/slideLayout" Target="../slideLayouts/slideLayout40.xml"/><Relationship Id="rId115" Type="http://schemas.openxmlformats.org/officeDocument/2006/relationships/slideLayout" Target="../slideLayouts/slideLayout115.xml"/><Relationship Id="rId136" Type="http://schemas.openxmlformats.org/officeDocument/2006/relationships/slideLayout" Target="../slideLayouts/slideLayout136.xml"/><Relationship Id="rId157" Type="http://schemas.openxmlformats.org/officeDocument/2006/relationships/slideLayout" Target="../slideLayouts/slideLayout157.xml"/><Relationship Id="rId178" Type="http://schemas.openxmlformats.org/officeDocument/2006/relationships/slideLayout" Target="../slideLayouts/slideLayout178.xml"/><Relationship Id="rId301" Type="http://schemas.openxmlformats.org/officeDocument/2006/relationships/slideLayout" Target="../slideLayouts/slideLayout301.xml"/><Relationship Id="rId322" Type="http://schemas.openxmlformats.org/officeDocument/2006/relationships/slideLayout" Target="../slideLayouts/slideLayout322.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9" Type="http://schemas.openxmlformats.org/officeDocument/2006/relationships/slideLayout" Target="../slideLayouts/slideLayout199.xml"/><Relationship Id="rId203" Type="http://schemas.openxmlformats.org/officeDocument/2006/relationships/slideLayout" Target="../slideLayouts/slideLayout203.xml"/><Relationship Id="rId19" Type="http://schemas.openxmlformats.org/officeDocument/2006/relationships/slideLayout" Target="../slideLayouts/slideLayout19.xml"/><Relationship Id="rId224" Type="http://schemas.openxmlformats.org/officeDocument/2006/relationships/slideLayout" Target="../slideLayouts/slideLayout224.xml"/><Relationship Id="rId245" Type="http://schemas.openxmlformats.org/officeDocument/2006/relationships/slideLayout" Target="../slideLayouts/slideLayout245.xml"/><Relationship Id="rId266" Type="http://schemas.openxmlformats.org/officeDocument/2006/relationships/slideLayout" Target="../slideLayouts/slideLayout266.xml"/><Relationship Id="rId287" Type="http://schemas.openxmlformats.org/officeDocument/2006/relationships/slideLayout" Target="../slideLayouts/slideLayout287.xml"/><Relationship Id="rId30" Type="http://schemas.openxmlformats.org/officeDocument/2006/relationships/slideLayout" Target="../slideLayouts/slideLayout30.xml"/><Relationship Id="rId105" Type="http://schemas.openxmlformats.org/officeDocument/2006/relationships/slideLayout" Target="../slideLayouts/slideLayout105.xml"/><Relationship Id="rId126" Type="http://schemas.openxmlformats.org/officeDocument/2006/relationships/slideLayout" Target="../slideLayouts/slideLayout126.xml"/><Relationship Id="rId147" Type="http://schemas.openxmlformats.org/officeDocument/2006/relationships/slideLayout" Target="../slideLayouts/slideLayout147.xml"/><Relationship Id="rId168" Type="http://schemas.openxmlformats.org/officeDocument/2006/relationships/slideLayout" Target="../slideLayouts/slideLayout168.xml"/><Relationship Id="rId312" Type="http://schemas.openxmlformats.org/officeDocument/2006/relationships/slideLayout" Target="../slideLayouts/slideLayout31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37.xml"/><Relationship Id="rId13" Type="http://schemas.openxmlformats.org/officeDocument/2006/relationships/image" Target="../media/image18.jpeg"/><Relationship Id="rId3" Type="http://schemas.openxmlformats.org/officeDocument/2006/relationships/slideLayout" Target="../slideLayouts/slideLayout332.xml"/><Relationship Id="rId7" Type="http://schemas.openxmlformats.org/officeDocument/2006/relationships/slideLayout" Target="../slideLayouts/slideLayout336.xml"/><Relationship Id="rId12" Type="http://schemas.openxmlformats.org/officeDocument/2006/relationships/theme" Target="../theme/theme2.xml"/><Relationship Id="rId2" Type="http://schemas.openxmlformats.org/officeDocument/2006/relationships/slideLayout" Target="../slideLayouts/slideLayout331.xml"/><Relationship Id="rId1" Type="http://schemas.openxmlformats.org/officeDocument/2006/relationships/slideLayout" Target="../slideLayouts/slideLayout330.xml"/><Relationship Id="rId6" Type="http://schemas.openxmlformats.org/officeDocument/2006/relationships/slideLayout" Target="../slideLayouts/slideLayout335.xml"/><Relationship Id="rId11" Type="http://schemas.openxmlformats.org/officeDocument/2006/relationships/slideLayout" Target="../slideLayouts/slideLayout340.xml"/><Relationship Id="rId5" Type="http://schemas.openxmlformats.org/officeDocument/2006/relationships/slideLayout" Target="../slideLayouts/slideLayout334.xml"/><Relationship Id="rId10" Type="http://schemas.openxmlformats.org/officeDocument/2006/relationships/slideLayout" Target="../slideLayouts/slideLayout339.xml"/><Relationship Id="rId4" Type="http://schemas.openxmlformats.org/officeDocument/2006/relationships/slideLayout" Target="../slideLayouts/slideLayout333.xml"/><Relationship Id="rId9" Type="http://schemas.openxmlformats.org/officeDocument/2006/relationships/slideLayout" Target="../slideLayouts/slideLayout3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331"/>
          <a:srcRect/>
          <a:stretch>
            <a:fillRect/>
          </a:stretch>
        </a:blipFill>
        <a:effectLst/>
      </p:bgPr>
    </p:bg>
    <p:spTree>
      <p:nvGrpSpPr>
        <p:cNvPr id="1" name=""/>
        <p:cNvGrpSpPr/>
        <p:nvPr/>
      </p:nvGrpSpPr>
      <p:grpSpPr>
        <a:xfrm>
          <a:off x="0" y="0"/>
          <a:ext cx="0" cy="0"/>
          <a:chOff x="0" y="0"/>
          <a:chExt cx="0" cy="0"/>
        </a:xfrm>
      </p:grpSpPr>
      <p:sp>
        <p:nvSpPr>
          <p:cNvPr id="7" name="Freeform 6"/>
          <p:cNvSpPr>
            <a:spLocks/>
          </p:cNvSpPr>
          <p:nvPr/>
        </p:nvSpPr>
        <p:spPr bwMode="auto">
          <a:xfrm>
            <a:off x="-10258" y="-7934"/>
            <a:ext cx="9164516" cy="1041401"/>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a:lstStyle/>
          <a:p>
            <a:pPr fontAlgn="base">
              <a:spcBef>
                <a:spcPct val="0"/>
              </a:spcBef>
              <a:spcAft>
                <a:spcPct val="0"/>
              </a:spcAft>
              <a:defRPr/>
            </a:pPr>
            <a:endParaRPr lang="en-US">
              <a:solidFill>
                <a:prstClr val="black"/>
              </a:solidFill>
              <a:cs typeface="Arial" charset="0"/>
            </a:endParaRPr>
          </a:p>
        </p:txBody>
      </p:sp>
      <p:sp>
        <p:nvSpPr>
          <p:cNvPr id="8" name="Freeform 7"/>
          <p:cNvSpPr>
            <a:spLocks/>
          </p:cNvSpPr>
          <p:nvPr/>
        </p:nvSpPr>
        <p:spPr bwMode="auto">
          <a:xfrm>
            <a:off x="4381500" y="-7937"/>
            <a:ext cx="4762500" cy="638176"/>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a:lstStyle/>
          <a:p>
            <a:pPr fontAlgn="base">
              <a:spcBef>
                <a:spcPct val="0"/>
              </a:spcBef>
              <a:spcAft>
                <a:spcPct val="0"/>
              </a:spcAft>
              <a:defRPr/>
            </a:pPr>
            <a:endParaRPr lang="en-US">
              <a:solidFill>
                <a:prstClr val="black"/>
              </a:solidFill>
              <a:cs typeface="Arial" charset="0"/>
            </a:endParaRPr>
          </a:p>
        </p:txBody>
      </p:sp>
      <p:sp>
        <p:nvSpPr>
          <p:cNvPr id="3076" name="Title Placeholder 8"/>
          <p:cNvSpPr>
            <a:spLocks noGrp="1"/>
          </p:cNvSpPr>
          <p:nvPr>
            <p:ph type="title"/>
          </p:nvPr>
        </p:nvSpPr>
        <p:spPr bwMode="auto">
          <a:xfrm>
            <a:off x="457200" y="704851"/>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0" bIns="0" numCol="1" anchor="b" anchorCtr="0" compatLnSpc="1">
            <a:prstTxWarp prst="textNoShape">
              <a:avLst/>
            </a:prstTxWarp>
          </a:bodyPr>
          <a:lstStyle/>
          <a:p>
            <a:pPr lvl="0"/>
            <a:r>
              <a:rPr lang="en-US" altLang="id-ID" smtClean="0"/>
              <a:t>Click to edit Master title style</a:t>
            </a:r>
          </a:p>
        </p:txBody>
      </p:sp>
      <p:sp>
        <p:nvSpPr>
          <p:cNvPr id="3077" name="Text Placeholder 29"/>
          <p:cNvSpPr>
            <a:spLocks noGrp="1"/>
          </p:cNvSpPr>
          <p:nvPr>
            <p:ph type="body" idx="1"/>
          </p:nvPr>
        </p:nvSpPr>
        <p:spPr bwMode="auto">
          <a:xfrm>
            <a:off x="457200" y="1935167"/>
            <a:ext cx="8229600" cy="438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id-ID" smtClean="0"/>
              <a:t>Click to edit Master text styles</a:t>
            </a:r>
          </a:p>
          <a:p>
            <a:pPr lvl="1"/>
            <a:r>
              <a:rPr lang="en-US" altLang="id-ID" smtClean="0"/>
              <a:t>Second level</a:t>
            </a:r>
          </a:p>
          <a:p>
            <a:pPr lvl="2"/>
            <a:r>
              <a:rPr lang="en-US" altLang="id-ID" smtClean="0"/>
              <a:t>Third level</a:t>
            </a:r>
          </a:p>
          <a:p>
            <a:pPr lvl="3"/>
            <a:r>
              <a:rPr lang="en-US" altLang="id-ID" smtClean="0"/>
              <a:t>Fourth level</a:t>
            </a:r>
          </a:p>
          <a:p>
            <a:pPr lvl="4"/>
            <a:r>
              <a:rPr lang="en-US" altLang="id-ID" smtClean="0"/>
              <a:t>Fifth level</a:t>
            </a:r>
          </a:p>
        </p:txBody>
      </p:sp>
      <p:sp>
        <p:nvSpPr>
          <p:cNvPr id="10" name="Date Placeholder 9"/>
          <p:cNvSpPr>
            <a:spLocks noGrp="1"/>
          </p:cNvSpPr>
          <p:nvPr>
            <p:ph type="dt" sz="half" idx="2"/>
          </p:nvPr>
        </p:nvSpPr>
        <p:spPr>
          <a:xfrm>
            <a:off x="457200" y="6356396"/>
            <a:ext cx="2133600" cy="365125"/>
          </a:xfrm>
          <a:prstGeom prst="rect">
            <a:avLst/>
          </a:prstGeom>
        </p:spPr>
        <p:txBody>
          <a:bodyPr vert="horz" lIns="0" tIns="0" rIns="0" bIns="0" anchor="b"/>
          <a:lstStyle>
            <a:lvl1pPr algn="l" eaLnBrk="1" latinLnBrk="0" hangingPunct="1">
              <a:defRPr kumimoji="0" sz="1200">
                <a:solidFill>
                  <a:schemeClr val="tx2">
                    <a:shade val="90000"/>
                  </a:schemeClr>
                </a:solidFill>
                <a:latin typeface="Arial" pitchFamily="34" charset="0"/>
                <a:cs typeface="Arial" pitchFamily="34" charset="0"/>
              </a:defRPr>
            </a:lvl1pPr>
          </a:lstStyle>
          <a:p>
            <a:pPr fontAlgn="base">
              <a:spcBef>
                <a:spcPct val="0"/>
              </a:spcBef>
              <a:spcAft>
                <a:spcPct val="0"/>
              </a:spcAft>
              <a:defRPr/>
            </a:pPr>
            <a:endParaRPr lang="en-US">
              <a:solidFill>
                <a:srgbClr val="04617B">
                  <a:shade val="90000"/>
                </a:srgbClr>
              </a:solidFill>
            </a:endParaRPr>
          </a:p>
        </p:txBody>
      </p:sp>
      <p:sp>
        <p:nvSpPr>
          <p:cNvPr id="22" name="Footer Placeholder 21"/>
          <p:cNvSpPr>
            <a:spLocks noGrp="1"/>
          </p:cNvSpPr>
          <p:nvPr>
            <p:ph type="ftr" sz="quarter" idx="3"/>
          </p:nvPr>
        </p:nvSpPr>
        <p:spPr>
          <a:xfrm>
            <a:off x="2667000" y="6356396"/>
            <a:ext cx="3352800" cy="365125"/>
          </a:xfrm>
          <a:prstGeom prst="rect">
            <a:avLst/>
          </a:prstGeom>
        </p:spPr>
        <p:txBody>
          <a:bodyPr vert="horz" lIns="0" tIns="0" rIns="0" bIns="0" anchor="b"/>
          <a:lstStyle>
            <a:lvl1pPr algn="l" eaLnBrk="1" latinLnBrk="0" hangingPunct="1">
              <a:defRPr kumimoji="0" sz="1200">
                <a:solidFill>
                  <a:schemeClr val="tx2">
                    <a:shade val="90000"/>
                  </a:schemeClr>
                </a:solidFill>
                <a:latin typeface="Arial" pitchFamily="34" charset="0"/>
                <a:cs typeface="Arial" pitchFamily="34" charset="0"/>
              </a:defRPr>
            </a:lvl1pPr>
          </a:lstStyle>
          <a:p>
            <a:pPr fontAlgn="base">
              <a:spcBef>
                <a:spcPct val="0"/>
              </a:spcBef>
              <a:spcAft>
                <a:spcPct val="0"/>
              </a:spcAft>
              <a:defRPr/>
            </a:pPr>
            <a:endParaRPr lang="en-US">
              <a:solidFill>
                <a:srgbClr val="04617B">
                  <a:shade val="90000"/>
                </a:srgbClr>
              </a:solidFill>
            </a:endParaRPr>
          </a:p>
        </p:txBody>
      </p:sp>
      <p:sp>
        <p:nvSpPr>
          <p:cNvPr id="18" name="Slide Number Placeholder 17"/>
          <p:cNvSpPr>
            <a:spLocks noGrp="1"/>
          </p:cNvSpPr>
          <p:nvPr>
            <p:ph type="sldNum" sz="quarter" idx="4"/>
          </p:nvPr>
        </p:nvSpPr>
        <p:spPr>
          <a:xfrm>
            <a:off x="7924800" y="6356396"/>
            <a:ext cx="762000" cy="365125"/>
          </a:xfrm>
          <a:prstGeom prst="rect">
            <a:avLst/>
          </a:prstGeom>
        </p:spPr>
        <p:txBody>
          <a:bodyPr vert="horz" wrap="square" lIns="0" tIns="0" rIns="0" bIns="0" numCol="1" anchor="b" anchorCtr="0" compatLnSpc="1">
            <a:prstTxWarp prst="textNoShape">
              <a:avLst/>
            </a:prstTxWarp>
          </a:bodyPr>
          <a:lstStyle>
            <a:lvl1pPr algn="r" eaLnBrk="1" hangingPunct="1">
              <a:defRPr sz="1200">
                <a:solidFill>
                  <a:srgbClr val="045C75"/>
                </a:solidFill>
              </a:defRPr>
            </a:lvl1pPr>
          </a:lstStyle>
          <a:p>
            <a:pPr fontAlgn="base">
              <a:spcBef>
                <a:spcPct val="0"/>
              </a:spcBef>
              <a:spcAft>
                <a:spcPct val="0"/>
              </a:spcAft>
              <a:defRPr/>
            </a:pPr>
            <a:fld id="{D4119ACC-8E50-4689-9B66-90EA2A85CF14}" type="slidenum">
              <a:rPr lang="en-US" altLang="id-ID">
                <a:latin typeface="Arial" charset="0"/>
                <a:cs typeface="Arial" charset="0"/>
              </a:rPr>
              <a:pPr fontAlgn="base">
                <a:spcBef>
                  <a:spcPct val="0"/>
                </a:spcBef>
                <a:spcAft>
                  <a:spcPct val="0"/>
                </a:spcAft>
                <a:defRPr/>
              </a:pPr>
              <a:t>‹#›</a:t>
            </a:fld>
            <a:endParaRPr lang="en-US" altLang="id-ID">
              <a:latin typeface="Arial" charset="0"/>
              <a:cs typeface="Arial" charset="0"/>
            </a:endParaRPr>
          </a:p>
        </p:txBody>
      </p:sp>
      <p:grpSp>
        <p:nvGrpSpPr>
          <p:cNvPr id="3081" name="Group 1"/>
          <p:cNvGrpSpPr>
            <a:grpSpLocks/>
          </p:cNvGrpSpPr>
          <p:nvPr/>
        </p:nvGrpSpPr>
        <p:grpSpPr bwMode="auto">
          <a:xfrm>
            <a:off x="-19050" y="203203"/>
            <a:ext cx="9180635" cy="647700"/>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a:lstStyle/>
            <a:p>
              <a:pPr fontAlgn="base">
                <a:spcBef>
                  <a:spcPct val="0"/>
                </a:spcBef>
                <a:spcAft>
                  <a:spcPct val="0"/>
                </a:spcAft>
                <a:defRPr/>
              </a:pPr>
              <a:endParaRPr lang="en-US">
                <a:solidFill>
                  <a:prstClr val="black"/>
                </a:solidFill>
                <a:latin typeface="Arial" panose="020B0604020202020204" pitchFamily="34" charset="0"/>
                <a:cs typeface="Arial" panose="020B0604020202020204" pitchFamily="34" charset="0"/>
              </a:endParaRPr>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a:lstStyle/>
            <a:p>
              <a:pPr fontAlgn="base">
                <a:spcBef>
                  <a:spcPct val="0"/>
                </a:spcBef>
                <a:spcAft>
                  <a:spcPct val="0"/>
                </a:spcAft>
                <a:defRPr/>
              </a:pPr>
              <a:endParaRPr lang="en-US">
                <a:solidFill>
                  <a:prstClr val="black"/>
                </a:solidFill>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1366267733"/>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746" r:id="rId12"/>
    <p:sldLayoutId id="2147483747" r:id="rId13"/>
    <p:sldLayoutId id="2147483748" r:id="rId14"/>
    <p:sldLayoutId id="2147483749" r:id="rId15"/>
    <p:sldLayoutId id="2147483750" r:id="rId16"/>
    <p:sldLayoutId id="2147483751" r:id="rId17"/>
    <p:sldLayoutId id="2147483752" r:id="rId18"/>
    <p:sldLayoutId id="2147483753" r:id="rId19"/>
    <p:sldLayoutId id="2147483754" r:id="rId20"/>
    <p:sldLayoutId id="2147483755" r:id="rId21"/>
    <p:sldLayoutId id="2147483756" r:id="rId22"/>
    <p:sldLayoutId id="2147483757" r:id="rId23"/>
    <p:sldLayoutId id="2147483758" r:id="rId24"/>
    <p:sldLayoutId id="2147483759" r:id="rId25"/>
    <p:sldLayoutId id="2147483760" r:id="rId26"/>
    <p:sldLayoutId id="2147483761" r:id="rId27"/>
    <p:sldLayoutId id="2147483762" r:id="rId28"/>
    <p:sldLayoutId id="2147483763" r:id="rId29"/>
    <p:sldLayoutId id="2147483764" r:id="rId30"/>
    <p:sldLayoutId id="2147483765" r:id="rId31"/>
    <p:sldLayoutId id="2147483766" r:id="rId32"/>
    <p:sldLayoutId id="2147483767" r:id="rId33"/>
    <p:sldLayoutId id="2147483768" r:id="rId34"/>
    <p:sldLayoutId id="2147483769" r:id="rId35"/>
    <p:sldLayoutId id="2147483770" r:id="rId36"/>
    <p:sldLayoutId id="2147483771" r:id="rId37"/>
    <p:sldLayoutId id="2147483772" r:id="rId38"/>
    <p:sldLayoutId id="2147483781" r:id="rId39"/>
    <p:sldLayoutId id="2147483709" r:id="rId40"/>
    <p:sldLayoutId id="2147483710" r:id="rId41"/>
    <p:sldLayoutId id="2147483711" r:id="rId42"/>
    <p:sldLayoutId id="2147483712" r:id="rId43"/>
    <p:sldLayoutId id="2147483713" r:id="rId44"/>
    <p:sldLayoutId id="2147483714" r:id="rId45"/>
    <p:sldLayoutId id="2147483715" r:id="rId46"/>
    <p:sldLayoutId id="2147483716" r:id="rId47"/>
    <p:sldLayoutId id="2147483717" r:id="rId48"/>
    <p:sldLayoutId id="2147483718" r:id="rId49"/>
    <p:sldLayoutId id="2147483719" r:id="rId50"/>
    <p:sldLayoutId id="2147483720" r:id="rId51"/>
    <p:sldLayoutId id="2147483721" r:id="rId52"/>
    <p:sldLayoutId id="2147483722" r:id="rId53"/>
    <p:sldLayoutId id="2147483723" r:id="rId54"/>
    <p:sldLayoutId id="2147483724" r:id="rId55"/>
    <p:sldLayoutId id="2147483725" r:id="rId56"/>
    <p:sldLayoutId id="2147483726" r:id="rId57"/>
    <p:sldLayoutId id="2147483727" r:id="rId58"/>
    <p:sldLayoutId id="2147483728" r:id="rId59"/>
    <p:sldLayoutId id="2147483729" r:id="rId60"/>
    <p:sldLayoutId id="2147483730" r:id="rId61"/>
    <p:sldLayoutId id="2147483731" r:id="rId62"/>
    <p:sldLayoutId id="2147483732" r:id="rId63"/>
    <p:sldLayoutId id="2147483733" r:id="rId64"/>
    <p:sldLayoutId id="2147483734" r:id="rId65"/>
    <p:sldLayoutId id="2147483735" r:id="rId66"/>
    <p:sldLayoutId id="2147483739" r:id="rId67"/>
    <p:sldLayoutId id="2147483744" r:id="rId68"/>
    <p:sldLayoutId id="2147483784" r:id="rId69"/>
    <p:sldLayoutId id="2147483785" r:id="rId70"/>
    <p:sldLayoutId id="2147483786" r:id="rId71"/>
    <p:sldLayoutId id="2147483787" r:id="rId72"/>
    <p:sldLayoutId id="2147483788" r:id="rId73"/>
    <p:sldLayoutId id="2147483789" r:id="rId74"/>
    <p:sldLayoutId id="2147483790" r:id="rId75"/>
    <p:sldLayoutId id="2147483791" r:id="rId76"/>
    <p:sldLayoutId id="2147483792" r:id="rId77"/>
    <p:sldLayoutId id="2147483793" r:id="rId78"/>
    <p:sldLayoutId id="2147483794" r:id="rId79"/>
    <p:sldLayoutId id="2147483795" r:id="rId80"/>
    <p:sldLayoutId id="2147483796" r:id="rId81"/>
    <p:sldLayoutId id="2147483797" r:id="rId82"/>
    <p:sldLayoutId id="2147483798" r:id="rId83"/>
    <p:sldLayoutId id="2147483799" r:id="rId84"/>
    <p:sldLayoutId id="2147483800" r:id="rId85"/>
    <p:sldLayoutId id="2147483801" r:id="rId86"/>
    <p:sldLayoutId id="2147483802" r:id="rId87"/>
    <p:sldLayoutId id="2147483803" r:id="rId88"/>
    <p:sldLayoutId id="2147483804" r:id="rId89"/>
    <p:sldLayoutId id="2147483805" r:id="rId90"/>
    <p:sldLayoutId id="2147483806" r:id="rId91"/>
    <p:sldLayoutId id="2147483807" r:id="rId92"/>
    <p:sldLayoutId id="2147483808" r:id="rId93"/>
    <p:sldLayoutId id="2147483809" r:id="rId94"/>
    <p:sldLayoutId id="2147483810" r:id="rId95"/>
    <p:sldLayoutId id="2147483814" r:id="rId96"/>
    <p:sldLayoutId id="2147483819" r:id="rId97"/>
    <p:sldLayoutId id="2147483821" r:id="rId98"/>
    <p:sldLayoutId id="2147483822" r:id="rId99"/>
    <p:sldLayoutId id="2147483823" r:id="rId100"/>
    <p:sldLayoutId id="2147483824" r:id="rId101"/>
    <p:sldLayoutId id="2147483825" r:id="rId102"/>
    <p:sldLayoutId id="2147483826" r:id="rId103"/>
    <p:sldLayoutId id="2147483827" r:id="rId104"/>
    <p:sldLayoutId id="2147483828" r:id="rId105"/>
    <p:sldLayoutId id="2147483829" r:id="rId106"/>
    <p:sldLayoutId id="2147483830" r:id="rId107"/>
    <p:sldLayoutId id="2147483831" r:id="rId108"/>
    <p:sldLayoutId id="2147483832" r:id="rId109"/>
    <p:sldLayoutId id="2147483833" r:id="rId110"/>
    <p:sldLayoutId id="2147483834" r:id="rId111"/>
    <p:sldLayoutId id="2147483835" r:id="rId112"/>
    <p:sldLayoutId id="2147483836" r:id="rId113"/>
    <p:sldLayoutId id="2147483837" r:id="rId114"/>
    <p:sldLayoutId id="2147483838" r:id="rId115"/>
    <p:sldLayoutId id="2147483839" r:id="rId116"/>
    <p:sldLayoutId id="2147483840" r:id="rId117"/>
    <p:sldLayoutId id="2147483841" r:id="rId118"/>
    <p:sldLayoutId id="2147483842" r:id="rId119"/>
    <p:sldLayoutId id="2147483843" r:id="rId120"/>
    <p:sldLayoutId id="2147483844" r:id="rId121"/>
    <p:sldLayoutId id="2147483845" r:id="rId122"/>
    <p:sldLayoutId id="2147483846" r:id="rId123"/>
    <p:sldLayoutId id="2147483847" r:id="rId124"/>
    <p:sldLayoutId id="2147483851" r:id="rId125"/>
    <p:sldLayoutId id="2147483856" r:id="rId126"/>
    <p:sldLayoutId id="2147483858" r:id="rId127"/>
    <p:sldLayoutId id="2147483859" r:id="rId128"/>
    <p:sldLayoutId id="2147483860" r:id="rId129"/>
    <p:sldLayoutId id="2147483861" r:id="rId130"/>
    <p:sldLayoutId id="2147483862" r:id="rId131"/>
    <p:sldLayoutId id="2147483863" r:id="rId132"/>
    <p:sldLayoutId id="2147483864" r:id="rId133"/>
    <p:sldLayoutId id="2147483865" r:id="rId134"/>
    <p:sldLayoutId id="2147483866" r:id="rId135"/>
    <p:sldLayoutId id="2147483867" r:id="rId136"/>
    <p:sldLayoutId id="2147483868" r:id="rId137"/>
    <p:sldLayoutId id="2147483869" r:id="rId138"/>
    <p:sldLayoutId id="2147483870" r:id="rId139"/>
    <p:sldLayoutId id="2147483871" r:id="rId140"/>
    <p:sldLayoutId id="2147483872" r:id="rId141"/>
    <p:sldLayoutId id="2147483873" r:id="rId142"/>
    <p:sldLayoutId id="2147483874" r:id="rId143"/>
    <p:sldLayoutId id="2147483875" r:id="rId144"/>
    <p:sldLayoutId id="2147483876" r:id="rId145"/>
    <p:sldLayoutId id="2147483877" r:id="rId146"/>
    <p:sldLayoutId id="2147483878" r:id="rId147"/>
    <p:sldLayoutId id="2147483879" r:id="rId148"/>
    <p:sldLayoutId id="2147483880" r:id="rId149"/>
    <p:sldLayoutId id="2147483881" r:id="rId150"/>
    <p:sldLayoutId id="2147483882" r:id="rId151"/>
    <p:sldLayoutId id="2147483883" r:id="rId152"/>
    <p:sldLayoutId id="2147483884" r:id="rId153"/>
    <p:sldLayoutId id="2147483888" r:id="rId154"/>
    <p:sldLayoutId id="2147483893" r:id="rId155"/>
    <p:sldLayoutId id="2147483895" r:id="rId156"/>
    <p:sldLayoutId id="2147483896" r:id="rId157"/>
    <p:sldLayoutId id="2147483897" r:id="rId158"/>
    <p:sldLayoutId id="2147483898" r:id="rId159"/>
    <p:sldLayoutId id="2147483899" r:id="rId160"/>
    <p:sldLayoutId id="2147483900" r:id="rId161"/>
    <p:sldLayoutId id="2147483901" r:id="rId162"/>
    <p:sldLayoutId id="2147483902" r:id="rId163"/>
    <p:sldLayoutId id="2147483903" r:id="rId164"/>
    <p:sldLayoutId id="2147483904" r:id="rId165"/>
    <p:sldLayoutId id="2147483905" r:id="rId166"/>
    <p:sldLayoutId id="2147483906" r:id="rId167"/>
    <p:sldLayoutId id="2147483907" r:id="rId168"/>
    <p:sldLayoutId id="2147483908" r:id="rId169"/>
    <p:sldLayoutId id="2147483909" r:id="rId170"/>
    <p:sldLayoutId id="2147483910" r:id="rId171"/>
    <p:sldLayoutId id="2147483911" r:id="rId172"/>
    <p:sldLayoutId id="2147483912" r:id="rId173"/>
    <p:sldLayoutId id="2147483913" r:id="rId174"/>
    <p:sldLayoutId id="2147483914" r:id="rId175"/>
    <p:sldLayoutId id="2147483915" r:id="rId176"/>
    <p:sldLayoutId id="2147483916" r:id="rId177"/>
    <p:sldLayoutId id="2147483917" r:id="rId178"/>
    <p:sldLayoutId id="2147483918" r:id="rId179"/>
    <p:sldLayoutId id="2147483919" r:id="rId180"/>
    <p:sldLayoutId id="2147483920" r:id="rId181"/>
    <p:sldLayoutId id="2147483921" r:id="rId182"/>
    <p:sldLayoutId id="2147483925" r:id="rId183"/>
    <p:sldLayoutId id="2147483930" r:id="rId184"/>
    <p:sldLayoutId id="2147483932" r:id="rId185"/>
    <p:sldLayoutId id="2147483933" r:id="rId186"/>
    <p:sldLayoutId id="2147483934" r:id="rId187"/>
    <p:sldLayoutId id="2147483935" r:id="rId188"/>
    <p:sldLayoutId id="2147483936" r:id="rId189"/>
    <p:sldLayoutId id="2147483937" r:id="rId190"/>
    <p:sldLayoutId id="2147483938" r:id="rId191"/>
    <p:sldLayoutId id="2147483939" r:id="rId192"/>
    <p:sldLayoutId id="2147483940" r:id="rId193"/>
    <p:sldLayoutId id="2147483941" r:id="rId194"/>
    <p:sldLayoutId id="2147483942" r:id="rId195"/>
    <p:sldLayoutId id="2147483943" r:id="rId196"/>
    <p:sldLayoutId id="2147483944" r:id="rId197"/>
    <p:sldLayoutId id="2147483945" r:id="rId198"/>
    <p:sldLayoutId id="2147483946" r:id="rId199"/>
    <p:sldLayoutId id="2147483947" r:id="rId200"/>
    <p:sldLayoutId id="2147483948" r:id="rId201"/>
    <p:sldLayoutId id="2147483949" r:id="rId202"/>
    <p:sldLayoutId id="2147483950" r:id="rId203"/>
    <p:sldLayoutId id="2147483951" r:id="rId204"/>
    <p:sldLayoutId id="2147483952" r:id="rId205"/>
    <p:sldLayoutId id="2147483953" r:id="rId206"/>
    <p:sldLayoutId id="2147483954" r:id="rId207"/>
    <p:sldLayoutId id="2147483955" r:id="rId208"/>
    <p:sldLayoutId id="2147483956" r:id="rId209"/>
    <p:sldLayoutId id="2147483957" r:id="rId210"/>
    <p:sldLayoutId id="2147483958" r:id="rId211"/>
    <p:sldLayoutId id="2147483962" r:id="rId212"/>
    <p:sldLayoutId id="2147483967" r:id="rId213"/>
    <p:sldLayoutId id="2147483969" r:id="rId214"/>
    <p:sldLayoutId id="2147483970" r:id="rId215"/>
    <p:sldLayoutId id="2147483971" r:id="rId216"/>
    <p:sldLayoutId id="2147483972" r:id="rId217"/>
    <p:sldLayoutId id="2147483973" r:id="rId218"/>
    <p:sldLayoutId id="2147483974" r:id="rId219"/>
    <p:sldLayoutId id="2147483975" r:id="rId220"/>
    <p:sldLayoutId id="2147483976" r:id="rId221"/>
    <p:sldLayoutId id="2147483977" r:id="rId222"/>
    <p:sldLayoutId id="2147483978" r:id="rId223"/>
    <p:sldLayoutId id="2147483979" r:id="rId224"/>
    <p:sldLayoutId id="2147483980" r:id="rId225"/>
    <p:sldLayoutId id="2147483981" r:id="rId226"/>
    <p:sldLayoutId id="2147483982" r:id="rId227"/>
    <p:sldLayoutId id="2147483983" r:id="rId228"/>
    <p:sldLayoutId id="2147483984" r:id="rId229"/>
    <p:sldLayoutId id="2147483985" r:id="rId230"/>
    <p:sldLayoutId id="2147483986" r:id="rId231"/>
    <p:sldLayoutId id="2147483987" r:id="rId232"/>
    <p:sldLayoutId id="2147483988" r:id="rId233"/>
    <p:sldLayoutId id="2147483989" r:id="rId234"/>
    <p:sldLayoutId id="2147483990" r:id="rId235"/>
    <p:sldLayoutId id="2147483991" r:id="rId236"/>
    <p:sldLayoutId id="2147483992" r:id="rId237"/>
    <p:sldLayoutId id="2147483993" r:id="rId238"/>
    <p:sldLayoutId id="2147483994" r:id="rId239"/>
    <p:sldLayoutId id="2147483995" r:id="rId240"/>
    <p:sldLayoutId id="2147483999" r:id="rId241"/>
    <p:sldLayoutId id="2147484004" r:id="rId242"/>
    <p:sldLayoutId id="2147484006" r:id="rId243"/>
    <p:sldLayoutId id="2147484007" r:id="rId244"/>
    <p:sldLayoutId id="2147484008" r:id="rId245"/>
    <p:sldLayoutId id="2147484009" r:id="rId246"/>
    <p:sldLayoutId id="2147484010" r:id="rId247"/>
    <p:sldLayoutId id="2147484011" r:id="rId248"/>
    <p:sldLayoutId id="2147484012" r:id="rId249"/>
    <p:sldLayoutId id="2147484013" r:id="rId250"/>
    <p:sldLayoutId id="2147484014" r:id="rId251"/>
    <p:sldLayoutId id="2147484015" r:id="rId252"/>
    <p:sldLayoutId id="2147484016" r:id="rId253"/>
    <p:sldLayoutId id="2147484017" r:id="rId254"/>
    <p:sldLayoutId id="2147484018" r:id="rId255"/>
    <p:sldLayoutId id="2147484019" r:id="rId256"/>
    <p:sldLayoutId id="2147484020" r:id="rId257"/>
    <p:sldLayoutId id="2147484021" r:id="rId258"/>
    <p:sldLayoutId id="2147484022" r:id="rId259"/>
    <p:sldLayoutId id="2147484023" r:id="rId260"/>
    <p:sldLayoutId id="2147484024" r:id="rId261"/>
    <p:sldLayoutId id="2147484025" r:id="rId262"/>
    <p:sldLayoutId id="2147484026" r:id="rId263"/>
    <p:sldLayoutId id="2147484027" r:id="rId264"/>
    <p:sldLayoutId id="2147484028" r:id="rId265"/>
    <p:sldLayoutId id="2147484029" r:id="rId266"/>
    <p:sldLayoutId id="2147484030" r:id="rId267"/>
    <p:sldLayoutId id="2147484031" r:id="rId268"/>
    <p:sldLayoutId id="2147484032" r:id="rId269"/>
    <p:sldLayoutId id="2147484036" r:id="rId270"/>
    <p:sldLayoutId id="2147484041" r:id="rId271"/>
    <p:sldLayoutId id="2147484043" r:id="rId272"/>
    <p:sldLayoutId id="2147484044" r:id="rId273"/>
    <p:sldLayoutId id="2147484045" r:id="rId274"/>
    <p:sldLayoutId id="2147484046" r:id="rId275"/>
    <p:sldLayoutId id="2147484047" r:id="rId276"/>
    <p:sldLayoutId id="2147484048" r:id="rId277"/>
    <p:sldLayoutId id="2147484049" r:id="rId278"/>
    <p:sldLayoutId id="2147484050" r:id="rId279"/>
    <p:sldLayoutId id="2147484051" r:id="rId280"/>
    <p:sldLayoutId id="2147484052" r:id="rId281"/>
    <p:sldLayoutId id="2147484053" r:id="rId282"/>
    <p:sldLayoutId id="2147484054" r:id="rId283"/>
    <p:sldLayoutId id="2147484055" r:id="rId284"/>
    <p:sldLayoutId id="2147484056" r:id="rId285"/>
    <p:sldLayoutId id="2147484057" r:id="rId286"/>
    <p:sldLayoutId id="2147484058" r:id="rId287"/>
    <p:sldLayoutId id="2147484059" r:id="rId288"/>
    <p:sldLayoutId id="2147484060" r:id="rId289"/>
    <p:sldLayoutId id="2147484061" r:id="rId290"/>
    <p:sldLayoutId id="2147484062" r:id="rId291"/>
    <p:sldLayoutId id="2147484063" r:id="rId292"/>
    <p:sldLayoutId id="2147484064" r:id="rId293"/>
    <p:sldLayoutId id="2147484065" r:id="rId294"/>
    <p:sldLayoutId id="2147484066" r:id="rId295"/>
    <p:sldLayoutId id="2147484067" r:id="rId296"/>
    <p:sldLayoutId id="2147484068" r:id="rId297"/>
    <p:sldLayoutId id="2147484069" r:id="rId298"/>
    <p:sldLayoutId id="2147484073" r:id="rId299"/>
    <p:sldLayoutId id="2147484078" r:id="rId300"/>
    <p:sldLayoutId id="2147484080" r:id="rId301"/>
    <p:sldLayoutId id="2147484081" r:id="rId302"/>
    <p:sldLayoutId id="2147484082" r:id="rId303"/>
    <p:sldLayoutId id="2147484083" r:id="rId304"/>
    <p:sldLayoutId id="2147484084" r:id="rId305"/>
    <p:sldLayoutId id="2147484085" r:id="rId306"/>
    <p:sldLayoutId id="2147484086" r:id="rId307"/>
    <p:sldLayoutId id="2147484087" r:id="rId308"/>
    <p:sldLayoutId id="2147484088" r:id="rId309"/>
    <p:sldLayoutId id="2147484089" r:id="rId310"/>
    <p:sldLayoutId id="2147484090" r:id="rId311"/>
    <p:sldLayoutId id="2147484091" r:id="rId312"/>
    <p:sldLayoutId id="2147484092" r:id="rId313"/>
    <p:sldLayoutId id="2147484093" r:id="rId314"/>
    <p:sldLayoutId id="2147484094" r:id="rId315"/>
    <p:sldLayoutId id="2147484095" r:id="rId316"/>
    <p:sldLayoutId id="2147484096" r:id="rId317"/>
    <p:sldLayoutId id="2147484097" r:id="rId318"/>
    <p:sldLayoutId id="2147484098" r:id="rId319"/>
    <p:sldLayoutId id="2147484099" r:id="rId320"/>
    <p:sldLayoutId id="2147484100" r:id="rId321"/>
    <p:sldLayoutId id="2147484101" r:id="rId322"/>
    <p:sldLayoutId id="2147484102" r:id="rId323"/>
    <p:sldLayoutId id="2147484103" r:id="rId324"/>
    <p:sldLayoutId id="2147484104" r:id="rId325"/>
    <p:sldLayoutId id="2147484105" r:id="rId326"/>
    <p:sldLayoutId id="2147484106" r:id="rId327"/>
    <p:sldLayoutId id="2147484110" r:id="rId328"/>
    <p:sldLayoutId id="2147484115" r:id="rId329"/>
  </p:sldLayoutIdLst>
  <p:hf hdr="0" ftr="0" dt="0"/>
  <p:txStyles>
    <p:titleStyle>
      <a:lvl1pPr algn="l" rtl="0" eaLnBrk="0" fontAlgn="base" hangingPunct="0">
        <a:spcBef>
          <a:spcPct val="0"/>
        </a:spcBef>
        <a:spcAft>
          <a:spcPct val="0"/>
        </a:spcAft>
        <a:defRPr sz="5000" kern="1200">
          <a:solidFill>
            <a:schemeClr val="tx2"/>
          </a:solidFill>
          <a:latin typeface="+mj-lt"/>
          <a:ea typeface="+mj-ea"/>
          <a:cs typeface="+mj-cs"/>
        </a:defRPr>
      </a:lvl1pPr>
      <a:lvl2pPr algn="l" rtl="0" eaLnBrk="0" fontAlgn="base" hangingPunct="0">
        <a:spcBef>
          <a:spcPct val="0"/>
        </a:spcBef>
        <a:spcAft>
          <a:spcPct val="0"/>
        </a:spcAft>
        <a:defRPr sz="5000">
          <a:solidFill>
            <a:schemeClr val="tx2"/>
          </a:solidFill>
          <a:latin typeface="Calibri" pitchFamily="34" charset="0"/>
        </a:defRPr>
      </a:lvl2pPr>
      <a:lvl3pPr algn="l" rtl="0" eaLnBrk="0" fontAlgn="base" hangingPunct="0">
        <a:spcBef>
          <a:spcPct val="0"/>
        </a:spcBef>
        <a:spcAft>
          <a:spcPct val="0"/>
        </a:spcAft>
        <a:defRPr sz="5000">
          <a:solidFill>
            <a:schemeClr val="tx2"/>
          </a:solidFill>
          <a:latin typeface="Calibri" pitchFamily="34" charset="0"/>
        </a:defRPr>
      </a:lvl3pPr>
      <a:lvl4pPr algn="l" rtl="0" eaLnBrk="0" fontAlgn="base" hangingPunct="0">
        <a:spcBef>
          <a:spcPct val="0"/>
        </a:spcBef>
        <a:spcAft>
          <a:spcPct val="0"/>
        </a:spcAft>
        <a:defRPr sz="5000">
          <a:solidFill>
            <a:schemeClr val="tx2"/>
          </a:solidFill>
          <a:latin typeface="Calibri" pitchFamily="34" charset="0"/>
        </a:defRPr>
      </a:lvl4pPr>
      <a:lvl5pPr algn="l" rtl="0" eaLnBrk="0" fontAlgn="base" hangingPunct="0">
        <a:spcBef>
          <a:spcPct val="0"/>
        </a:spcBef>
        <a:spcAft>
          <a:spcPct val="0"/>
        </a:spcAft>
        <a:defRPr sz="5000">
          <a:solidFill>
            <a:schemeClr val="tx2"/>
          </a:solidFill>
          <a:latin typeface="Calibri" pitchFamily="34" charset="0"/>
        </a:defRPr>
      </a:lvl5pPr>
      <a:lvl6pPr marL="457200" algn="l" rtl="0" fontAlgn="base">
        <a:spcBef>
          <a:spcPct val="0"/>
        </a:spcBef>
        <a:spcAft>
          <a:spcPct val="0"/>
        </a:spcAft>
        <a:defRPr sz="5000">
          <a:solidFill>
            <a:schemeClr val="tx2"/>
          </a:solidFill>
          <a:latin typeface="Calibri" pitchFamily="34" charset="0"/>
        </a:defRPr>
      </a:lvl6pPr>
      <a:lvl7pPr marL="914400" algn="l" rtl="0" fontAlgn="base">
        <a:spcBef>
          <a:spcPct val="0"/>
        </a:spcBef>
        <a:spcAft>
          <a:spcPct val="0"/>
        </a:spcAft>
        <a:defRPr sz="5000">
          <a:solidFill>
            <a:schemeClr val="tx2"/>
          </a:solidFill>
          <a:latin typeface="Calibri" pitchFamily="34" charset="0"/>
        </a:defRPr>
      </a:lvl7pPr>
      <a:lvl8pPr marL="1371600" algn="l" rtl="0" fontAlgn="base">
        <a:spcBef>
          <a:spcPct val="0"/>
        </a:spcBef>
        <a:spcAft>
          <a:spcPct val="0"/>
        </a:spcAft>
        <a:defRPr sz="5000">
          <a:solidFill>
            <a:schemeClr val="tx2"/>
          </a:solidFill>
          <a:latin typeface="Calibri" pitchFamily="34" charset="0"/>
        </a:defRPr>
      </a:lvl8pPr>
      <a:lvl9pPr marL="1828800" algn="l" rtl="0" fontAlgn="base">
        <a:spcBef>
          <a:spcPct val="0"/>
        </a:spcBef>
        <a:spcAft>
          <a:spcPct val="0"/>
        </a:spcAft>
        <a:defRPr sz="5000">
          <a:solidFill>
            <a:schemeClr val="tx2"/>
          </a:solidFill>
          <a:latin typeface="Calibri" pitchFamily="34" charset="0"/>
        </a:defRPr>
      </a:lvl9pPr>
    </p:titleStyle>
    <p:bodyStyle>
      <a:lvl1pPr marL="273050" indent="-273050" algn="l" rtl="0" eaLnBrk="0" fontAlgn="base" hangingPunct="0">
        <a:spcBef>
          <a:spcPct val="20000"/>
        </a:spcBef>
        <a:spcAft>
          <a:spcPct val="0"/>
        </a:spcAft>
        <a:buClr>
          <a:srgbClr val="0BD0D9"/>
        </a:buClr>
        <a:buSzPct val="95000"/>
        <a:buFont typeface="Wingdings 2" pitchFamily="18" charset="2"/>
        <a:buChar char=""/>
        <a:defRPr sz="2600" kern="1200">
          <a:solidFill>
            <a:schemeClr val="tx1"/>
          </a:solidFill>
          <a:latin typeface="+mn-lt"/>
          <a:ea typeface="+mn-ea"/>
          <a:cs typeface="+mn-cs"/>
        </a:defRPr>
      </a:lvl1pPr>
      <a:lvl2pPr marL="639763" indent="-246063" algn="l" rtl="0" eaLnBrk="0" fontAlgn="base" hangingPunct="0">
        <a:spcBef>
          <a:spcPct val="20000"/>
        </a:spcBef>
        <a:spcAft>
          <a:spcPct val="0"/>
        </a:spcAft>
        <a:buClr>
          <a:schemeClr val="accent1"/>
        </a:buClr>
        <a:buSzPct val="85000"/>
        <a:buFont typeface="Wingdings 2" pitchFamily="18" charset="2"/>
        <a:buChar char=""/>
        <a:defRPr sz="2400" kern="1200">
          <a:solidFill>
            <a:schemeClr val="tx1"/>
          </a:solidFill>
          <a:latin typeface="+mn-lt"/>
          <a:ea typeface="+mn-ea"/>
          <a:cs typeface="+mn-cs"/>
        </a:defRPr>
      </a:lvl2pPr>
      <a:lvl3pPr marL="914400" indent="-246063" algn="l" rtl="0" eaLnBrk="0" fontAlgn="base" hangingPunct="0">
        <a:spcBef>
          <a:spcPct val="20000"/>
        </a:spcBef>
        <a:spcAft>
          <a:spcPct val="0"/>
        </a:spcAft>
        <a:buClr>
          <a:schemeClr val="accent2"/>
        </a:buClr>
        <a:buSzPct val="70000"/>
        <a:buFont typeface="Wingdings 2" pitchFamily="18" charset="2"/>
        <a:buChar char=""/>
        <a:defRPr sz="2100" kern="1200">
          <a:solidFill>
            <a:schemeClr val="tx1"/>
          </a:solidFill>
          <a:latin typeface="+mn-lt"/>
          <a:ea typeface="+mn-ea"/>
          <a:cs typeface="+mn-cs"/>
        </a:defRPr>
      </a:lvl3pPr>
      <a:lvl4pPr marL="1187450" indent="-209550" algn="l" rtl="0" eaLnBrk="0" fontAlgn="base" hangingPunct="0">
        <a:spcBef>
          <a:spcPct val="20000"/>
        </a:spcBef>
        <a:spcAft>
          <a:spcPct val="0"/>
        </a:spcAft>
        <a:buClr>
          <a:srgbClr val="0BD0D9"/>
        </a:buClr>
        <a:buSzPct val="65000"/>
        <a:buFont typeface="Wingdings 2" pitchFamily="18" charset="2"/>
        <a:buChar char=""/>
        <a:defRPr sz="2000" kern="1200">
          <a:solidFill>
            <a:schemeClr val="tx1"/>
          </a:solidFill>
          <a:latin typeface="+mn-lt"/>
          <a:ea typeface="+mn-ea"/>
          <a:cs typeface="+mn-cs"/>
        </a:defRPr>
      </a:lvl4pPr>
      <a:lvl5pPr marL="1462088" indent="-209550" algn="l" rtl="0" eaLnBrk="0" fontAlgn="base" hangingPunct="0">
        <a:spcBef>
          <a:spcPct val="20000"/>
        </a:spcBef>
        <a:spcAft>
          <a:spcPct val="0"/>
        </a:spcAft>
        <a:buClr>
          <a:srgbClr val="10CF9B"/>
        </a:buClr>
        <a:buSzPct val="65000"/>
        <a:buFont typeface="Wingdings 2" pitchFamily="18" charset="2"/>
        <a:buChar char=""/>
        <a:defRPr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86370" name="Rectangle 2"/>
          <p:cNvSpPr>
            <a:spLocks noGrp="1" noChangeArrowheads="1"/>
          </p:cNvSpPr>
          <p:nvPr>
            <p:ph type="title"/>
          </p:nvPr>
        </p:nvSpPr>
        <p:spPr bwMode="auto">
          <a:xfrm>
            <a:off x="152400" y="152400"/>
            <a:ext cx="8229600" cy="792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86371" name="Rectangle 3"/>
          <p:cNvSpPr>
            <a:spLocks noGrp="1" noChangeArrowheads="1"/>
          </p:cNvSpPr>
          <p:nvPr>
            <p:ph type="body" idx="1"/>
          </p:nvPr>
        </p:nvSpPr>
        <p:spPr bwMode="auto">
          <a:xfrm>
            <a:off x="228600" y="1143000"/>
            <a:ext cx="845820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86372" name="Rectangle 4"/>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pPr fontAlgn="base">
              <a:spcBef>
                <a:spcPct val="0"/>
              </a:spcBef>
              <a:spcAft>
                <a:spcPct val="0"/>
              </a:spcAft>
            </a:pPr>
            <a:endParaRPr lang="en-US">
              <a:solidFill>
                <a:srgbClr val="000000"/>
              </a:solidFill>
              <a:latin typeface="Arial" charset="0"/>
            </a:endParaRPr>
          </a:p>
        </p:txBody>
      </p:sp>
      <p:sp>
        <p:nvSpPr>
          <p:cNvPr id="186373" name="Rectangle 5"/>
          <p:cNvSpPr>
            <a:spLocks noGrp="1" noChangeArrowheads="1"/>
          </p:cNvSpPr>
          <p:nvPr>
            <p:ph type="ftr" sz="quarter" idx="3"/>
          </p:nvPr>
        </p:nvSpPr>
        <p:spPr bwMode="auto">
          <a:xfrm>
            <a:off x="3124200" y="6610350"/>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00">
                <a:solidFill>
                  <a:schemeClr val="bg2"/>
                </a:solidFill>
                <a:latin typeface="+mn-lt"/>
              </a:defRPr>
            </a:lvl1pPr>
          </a:lstStyle>
          <a:p>
            <a:pPr fontAlgn="base">
              <a:spcBef>
                <a:spcPct val="0"/>
              </a:spcBef>
              <a:spcAft>
                <a:spcPct val="0"/>
              </a:spcAft>
            </a:pPr>
            <a:r>
              <a:rPr lang="en-US">
                <a:solidFill>
                  <a:srgbClr val="808080"/>
                </a:solidFill>
              </a:rPr>
              <a:t>Confidential</a:t>
            </a:r>
          </a:p>
        </p:txBody>
      </p:sp>
      <p:sp>
        <p:nvSpPr>
          <p:cNvPr id="186374" name="Rectangle 6"/>
          <p:cNvSpPr>
            <a:spLocks noGrp="1" noChangeArrowheads="1"/>
          </p:cNvSpPr>
          <p:nvPr>
            <p:ph type="sldNum" sz="quarter" idx="4"/>
          </p:nvPr>
        </p:nvSpPr>
        <p:spPr bwMode="auto">
          <a:xfrm>
            <a:off x="6629400" y="65341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600">
                <a:solidFill>
                  <a:schemeClr val="bg1"/>
                </a:solidFill>
                <a:latin typeface="+mn-lt"/>
              </a:defRPr>
            </a:lvl1pPr>
          </a:lstStyle>
          <a:p>
            <a:pPr fontAlgn="base">
              <a:spcBef>
                <a:spcPct val="0"/>
              </a:spcBef>
              <a:spcAft>
                <a:spcPct val="0"/>
              </a:spcAft>
            </a:pPr>
            <a:fld id="{8500E796-0579-487A-9039-2E80A4DBBEE7}" type="slidenum">
              <a:rPr lang="en-US">
                <a:solidFill>
                  <a:srgbClr val="FFFFFF"/>
                </a:solidFill>
              </a:rPr>
              <a:pPr fontAlgn="base">
                <a:spcBef>
                  <a:spcPct val="0"/>
                </a:spcBef>
                <a:spcAft>
                  <a:spcPct val="0"/>
                </a:spcAft>
              </a:pPr>
              <a:t>‹#›</a:t>
            </a:fld>
            <a:endParaRPr lang="en-US">
              <a:solidFill>
                <a:srgbClr val="FFFFFF"/>
              </a:solidFill>
            </a:endParaRPr>
          </a:p>
        </p:txBody>
      </p:sp>
      <p:pic>
        <p:nvPicPr>
          <p:cNvPr id="186375" name="Picture 7" descr="middlewar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2700" y="0"/>
            <a:ext cx="9156700" cy="6872288"/>
          </a:xfrm>
          <a:prstGeom prst="rect">
            <a:avLst/>
          </a:prstGeom>
          <a:noFill/>
          <a:extLst>
            <a:ext uri="{909E8E84-426E-40DD-AFC4-6F175D3DCCD1}">
              <a14:hiddenFill xmlns:a14="http://schemas.microsoft.com/office/drawing/2010/main">
                <a:solidFill>
                  <a:srgbClr val="FFFFFF"/>
                </a:solidFill>
              </a14:hiddenFill>
            </a:ext>
          </a:extLst>
        </p:spPr>
      </p:pic>
      <p:sp>
        <p:nvSpPr>
          <p:cNvPr id="186376" name="Rectangle 8"/>
          <p:cNvSpPr>
            <a:spLocks noChangeArrowheads="1"/>
          </p:cNvSpPr>
          <p:nvPr userDrawn="1"/>
        </p:nvSpPr>
        <p:spPr bwMode="auto">
          <a:xfrm>
            <a:off x="7391400" y="6553200"/>
            <a:ext cx="16002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r>
              <a:rPr lang="en-US" sz="1200">
                <a:solidFill>
                  <a:srgbClr val="000000"/>
                </a:solidFill>
                <a:latin typeface="Arial" charset="0"/>
              </a:rPr>
              <a:t>Isg.techmahindra.com</a:t>
            </a:r>
          </a:p>
        </p:txBody>
      </p:sp>
    </p:spTree>
    <p:extLst>
      <p:ext uri="{BB962C8B-B14F-4D97-AF65-F5344CB8AC3E}">
        <p14:creationId xmlns:p14="http://schemas.microsoft.com/office/powerpoint/2010/main" val="1038432569"/>
      </p:ext>
    </p:extLst>
  </p:cSld>
  <p:clrMap bg1="lt1" tx1="dk1" bg2="lt2" tx2="dk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 id="2147484134" r:id="rId6"/>
    <p:sldLayoutId id="2147484135" r:id="rId7"/>
    <p:sldLayoutId id="2147484136" r:id="rId8"/>
    <p:sldLayoutId id="2147484137" r:id="rId9"/>
    <p:sldLayoutId id="2147484138" r:id="rId10"/>
    <p:sldLayoutId id="2147484139" r:id="rId11"/>
  </p:sldLayoutIdLst>
  <p:timing>
    <p:tnLst>
      <p:par>
        <p:cTn id="1" dur="indefinite" restart="never" nodeType="tmRoot"/>
      </p:par>
    </p:tnLst>
  </p:timing>
  <p:hf hdr="0" dt="0"/>
  <p:txStyles>
    <p:titleStyle>
      <a:lvl1pPr algn="l" rtl="0" fontAlgn="base">
        <a:spcBef>
          <a:spcPct val="0"/>
        </a:spcBef>
        <a:spcAft>
          <a:spcPct val="0"/>
        </a:spcAft>
        <a:defRPr sz="3200">
          <a:solidFill>
            <a:schemeClr val="bg1"/>
          </a:solidFill>
          <a:latin typeface="+mj-lt"/>
          <a:ea typeface="+mj-ea"/>
          <a:cs typeface="+mj-cs"/>
        </a:defRPr>
      </a:lvl1pPr>
      <a:lvl2pPr algn="l" rtl="0" fontAlgn="base">
        <a:spcBef>
          <a:spcPct val="0"/>
        </a:spcBef>
        <a:spcAft>
          <a:spcPct val="0"/>
        </a:spcAft>
        <a:defRPr sz="3200">
          <a:solidFill>
            <a:schemeClr val="bg1"/>
          </a:solidFill>
          <a:latin typeface="Trebuchet MS" pitchFamily="34" charset="0"/>
        </a:defRPr>
      </a:lvl2pPr>
      <a:lvl3pPr algn="l" rtl="0" fontAlgn="base">
        <a:spcBef>
          <a:spcPct val="0"/>
        </a:spcBef>
        <a:spcAft>
          <a:spcPct val="0"/>
        </a:spcAft>
        <a:defRPr sz="3200">
          <a:solidFill>
            <a:schemeClr val="bg1"/>
          </a:solidFill>
          <a:latin typeface="Trebuchet MS" pitchFamily="34" charset="0"/>
        </a:defRPr>
      </a:lvl3pPr>
      <a:lvl4pPr algn="l" rtl="0" fontAlgn="base">
        <a:spcBef>
          <a:spcPct val="0"/>
        </a:spcBef>
        <a:spcAft>
          <a:spcPct val="0"/>
        </a:spcAft>
        <a:defRPr sz="3200">
          <a:solidFill>
            <a:schemeClr val="bg1"/>
          </a:solidFill>
          <a:latin typeface="Trebuchet MS" pitchFamily="34" charset="0"/>
        </a:defRPr>
      </a:lvl4pPr>
      <a:lvl5pPr algn="l" rtl="0" fontAlgn="base">
        <a:spcBef>
          <a:spcPct val="0"/>
        </a:spcBef>
        <a:spcAft>
          <a:spcPct val="0"/>
        </a:spcAft>
        <a:defRPr sz="3200">
          <a:solidFill>
            <a:schemeClr val="bg1"/>
          </a:solidFill>
          <a:latin typeface="Trebuchet MS" pitchFamily="34" charset="0"/>
        </a:defRPr>
      </a:lvl5pPr>
      <a:lvl6pPr marL="457200" algn="l" rtl="0" fontAlgn="base">
        <a:spcBef>
          <a:spcPct val="0"/>
        </a:spcBef>
        <a:spcAft>
          <a:spcPct val="0"/>
        </a:spcAft>
        <a:defRPr sz="3200">
          <a:solidFill>
            <a:schemeClr val="bg1"/>
          </a:solidFill>
          <a:latin typeface="Trebuchet MS" pitchFamily="34" charset="0"/>
        </a:defRPr>
      </a:lvl6pPr>
      <a:lvl7pPr marL="914400" algn="l" rtl="0" fontAlgn="base">
        <a:spcBef>
          <a:spcPct val="0"/>
        </a:spcBef>
        <a:spcAft>
          <a:spcPct val="0"/>
        </a:spcAft>
        <a:defRPr sz="3200">
          <a:solidFill>
            <a:schemeClr val="bg1"/>
          </a:solidFill>
          <a:latin typeface="Trebuchet MS" pitchFamily="34" charset="0"/>
        </a:defRPr>
      </a:lvl7pPr>
      <a:lvl8pPr marL="1371600" algn="l" rtl="0" fontAlgn="base">
        <a:spcBef>
          <a:spcPct val="0"/>
        </a:spcBef>
        <a:spcAft>
          <a:spcPct val="0"/>
        </a:spcAft>
        <a:defRPr sz="3200">
          <a:solidFill>
            <a:schemeClr val="bg1"/>
          </a:solidFill>
          <a:latin typeface="Trebuchet MS" pitchFamily="34" charset="0"/>
        </a:defRPr>
      </a:lvl8pPr>
      <a:lvl9pPr marL="1828800" algn="l" rtl="0" fontAlgn="base">
        <a:spcBef>
          <a:spcPct val="0"/>
        </a:spcBef>
        <a:spcAft>
          <a:spcPct val="0"/>
        </a:spcAft>
        <a:defRPr sz="3200">
          <a:solidFill>
            <a:schemeClr val="bg1"/>
          </a:solidFill>
          <a:latin typeface="Trebuchet MS" pitchFamily="34" charset="0"/>
        </a:defRPr>
      </a:lvl9pPr>
    </p:titleStyle>
    <p:bodyStyle>
      <a:lvl1pPr marL="342900" indent="-342900" algn="l" rtl="0" fontAlgn="base">
        <a:spcBef>
          <a:spcPct val="20000"/>
        </a:spcBef>
        <a:spcAft>
          <a:spcPct val="0"/>
        </a:spcAft>
        <a:buChar char="•"/>
        <a:defRPr sz="2800">
          <a:solidFill>
            <a:srgbClr val="333333"/>
          </a:solidFill>
          <a:latin typeface="+mn-lt"/>
          <a:ea typeface="+mn-ea"/>
          <a:cs typeface="+mn-cs"/>
        </a:defRPr>
      </a:lvl1pPr>
      <a:lvl2pPr marL="742950" indent="-285750" algn="l" rtl="0" fontAlgn="base">
        <a:spcBef>
          <a:spcPct val="20000"/>
        </a:spcBef>
        <a:spcAft>
          <a:spcPct val="0"/>
        </a:spcAft>
        <a:buClr>
          <a:srgbClr val="CC0000"/>
        </a:buClr>
        <a:buSzPct val="90000"/>
        <a:buChar char="•"/>
        <a:defRPr sz="2400">
          <a:solidFill>
            <a:srgbClr val="333333"/>
          </a:solidFill>
          <a:latin typeface="+mn-lt"/>
        </a:defRPr>
      </a:lvl2pPr>
      <a:lvl3pPr marL="1143000" indent="-228600" algn="l" rtl="0" fontAlgn="base">
        <a:spcBef>
          <a:spcPct val="20000"/>
        </a:spcBef>
        <a:spcAft>
          <a:spcPct val="0"/>
        </a:spcAft>
        <a:buClr>
          <a:schemeClr val="bg2"/>
        </a:buClr>
        <a:buSzPct val="80000"/>
        <a:buFont typeface="Wingdings" pitchFamily="2" charset="2"/>
        <a:buChar char="Ø"/>
        <a:defRPr sz="2000">
          <a:solidFill>
            <a:srgbClr val="333333"/>
          </a:solidFill>
          <a:latin typeface="+mn-lt"/>
        </a:defRPr>
      </a:lvl3pPr>
      <a:lvl4pPr marL="1600200" indent="-228600" algn="l" rtl="0" fontAlgn="base">
        <a:spcBef>
          <a:spcPct val="20000"/>
        </a:spcBef>
        <a:spcAft>
          <a:spcPct val="0"/>
        </a:spcAft>
        <a:buChar char="–"/>
        <a:defRPr>
          <a:solidFill>
            <a:srgbClr val="333333"/>
          </a:solidFill>
          <a:latin typeface="+mn-lt"/>
        </a:defRPr>
      </a:lvl4pPr>
      <a:lvl5pPr marL="2057400" indent="-228600" algn="l" rtl="0" fontAlgn="base">
        <a:spcBef>
          <a:spcPct val="20000"/>
        </a:spcBef>
        <a:spcAft>
          <a:spcPct val="0"/>
        </a:spcAft>
        <a:buChar char="»"/>
        <a:defRPr>
          <a:solidFill>
            <a:srgbClr val="333333"/>
          </a:solidFill>
          <a:latin typeface="+mn-lt"/>
        </a:defRPr>
      </a:lvl5pPr>
      <a:lvl6pPr marL="2514600" indent="-228600" algn="l" rtl="0" fontAlgn="base">
        <a:spcBef>
          <a:spcPct val="20000"/>
        </a:spcBef>
        <a:spcAft>
          <a:spcPct val="0"/>
        </a:spcAft>
        <a:buChar char="»"/>
        <a:defRPr>
          <a:solidFill>
            <a:srgbClr val="333333"/>
          </a:solidFill>
          <a:latin typeface="+mn-lt"/>
        </a:defRPr>
      </a:lvl6pPr>
      <a:lvl7pPr marL="2971800" indent="-228600" algn="l" rtl="0" fontAlgn="base">
        <a:spcBef>
          <a:spcPct val="20000"/>
        </a:spcBef>
        <a:spcAft>
          <a:spcPct val="0"/>
        </a:spcAft>
        <a:buChar char="»"/>
        <a:defRPr>
          <a:solidFill>
            <a:srgbClr val="333333"/>
          </a:solidFill>
          <a:latin typeface="+mn-lt"/>
        </a:defRPr>
      </a:lvl7pPr>
      <a:lvl8pPr marL="3429000" indent="-228600" algn="l" rtl="0" fontAlgn="base">
        <a:spcBef>
          <a:spcPct val="20000"/>
        </a:spcBef>
        <a:spcAft>
          <a:spcPct val="0"/>
        </a:spcAft>
        <a:buChar char="»"/>
        <a:defRPr>
          <a:solidFill>
            <a:srgbClr val="333333"/>
          </a:solidFill>
          <a:latin typeface="+mn-lt"/>
        </a:defRPr>
      </a:lvl8pPr>
      <a:lvl9pPr marL="3886200" indent="-228600" algn="l" rtl="0" fontAlgn="base">
        <a:spcBef>
          <a:spcPct val="20000"/>
        </a:spcBef>
        <a:spcAft>
          <a:spcPct val="0"/>
        </a:spcAft>
        <a:buChar char="»"/>
        <a:defRPr>
          <a:solidFill>
            <a:srgbClr val="333333"/>
          </a:solidFill>
          <a:latin typeface="+mn-lt"/>
        </a:defRPr>
      </a:lvl9pPr>
    </p:bodyStyle>
    <p:other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2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9552" y="1657581"/>
            <a:ext cx="8229600" cy="2520280"/>
          </a:xfrm>
        </p:spPr>
        <p:txBody>
          <a:bodyPr/>
          <a:lstStyle/>
          <a:p>
            <a:pPr algn="ctr"/>
            <a:r>
              <a:rPr lang="id-ID" dirty="0" smtClean="0"/>
              <a:t>Organisasi dan Arsitektur Komputer</a:t>
            </a:r>
            <a:br>
              <a:rPr lang="id-ID" dirty="0" smtClean="0"/>
            </a:br>
            <a:r>
              <a:rPr lang="id-ID" sz="2800" dirty="0" smtClean="0">
                <a:solidFill>
                  <a:schemeClr val="tx1"/>
                </a:solidFill>
              </a:rPr>
              <a:t>Pertemuan ke 2</a:t>
            </a:r>
            <a:r>
              <a:rPr lang="id-ID" sz="3600" dirty="0" smtClean="0"/>
              <a:t/>
            </a:r>
            <a:br>
              <a:rPr lang="id-ID" sz="3600" dirty="0" smtClean="0"/>
            </a:br>
            <a:r>
              <a:rPr lang="id-ID" sz="3600" dirty="0" smtClean="0"/>
              <a:t>(</a:t>
            </a:r>
            <a:r>
              <a:rPr lang="id-ID" sz="3600" dirty="0"/>
              <a:t>E</a:t>
            </a:r>
            <a:r>
              <a:rPr lang="id-ID" sz="3600" dirty="0" smtClean="0"/>
              <a:t>volusi </a:t>
            </a:r>
            <a:r>
              <a:rPr lang="id-ID" sz="3600" dirty="0"/>
              <a:t>dan </a:t>
            </a:r>
            <a:r>
              <a:rPr lang="id-ID" sz="3600" dirty="0" smtClean="0"/>
              <a:t>Kinerja </a:t>
            </a:r>
            <a:r>
              <a:rPr lang="id-ID" sz="3600" dirty="0"/>
              <a:t>K</a:t>
            </a:r>
            <a:r>
              <a:rPr lang="id-ID" sz="3600" dirty="0" smtClean="0"/>
              <a:t>omputer</a:t>
            </a:r>
            <a:r>
              <a:rPr lang="id-ID" sz="3600" dirty="0" smtClean="0"/>
              <a:t>)</a:t>
            </a:r>
            <a:r>
              <a:rPr lang="id-ID" dirty="0" smtClean="0"/>
              <a:t> </a:t>
            </a:r>
            <a:endParaRPr lang="id-ID" dirty="0"/>
          </a:p>
        </p:txBody>
      </p:sp>
      <p:sp>
        <p:nvSpPr>
          <p:cNvPr id="6" name="Content Placeholder 5"/>
          <p:cNvSpPr>
            <a:spLocks noGrp="1"/>
          </p:cNvSpPr>
          <p:nvPr>
            <p:ph idx="1"/>
          </p:nvPr>
        </p:nvSpPr>
        <p:spPr>
          <a:xfrm>
            <a:off x="467544" y="5157193"/>
            <a:ext cx="8229600" cy="807371"/>
          </a:xfrm>
        </p:spPr>
        <p:txBody>
          <a:bodyPr/>
          <a:lstStyle/>
          <a:p>
            <a:pPr marL="0" indent="0" algn="ctr">
              <a:buNone/>
            </a:pPr>
            <a:r>
              <a:rPr lang="id-ID" sz="4000" dirty="0" smtClean="0"/>
              <a:t>Saepudin</a:t>
            </a:r>
            <a:r>
              <a:rPr lang="id-ID" sz="4000" dirty="0"/>
              <a:t>, ST., M.Kom</a:t>
            </a:r>
          </a:p>
          <a:p>
            <a:endParaRPr lang="id-ID" dirty="0"/>
          </a:p>
        </p:txBody>
      </p:sp>
      <p:sp>
        <p:nvSpPr>
          <p:cNvPr id="4" name="Slide Number Placeholder 3"/>
          <p:cNvSpPr>
            <a:spLocks noGrp="1"/>
          </p:cNvSpPr>
          <p:nvPr>
            <p:ph type="sldNum" sz="quarter" idx="12"/>
          </p:nvPr>
        </p:nvSpPr>
        <p:spPr/>
        <p:txBody>
          <a:bodyPr/>
          <a:lstStyle/>
          <a:p>
            <a:pPr>
              <a:defRPr/>
            </a:pPr>
            <a:fld id="{74736D0F-E95A-49BA-90ED-085DAF93DC4C}" type="slidenum">
              <a:rPr lang="en-US" altLang="id-ID" smtClean="0"/>
              <a:pPr>
                <a:defRPr/>
              </a:pPr>
              <a:t>1</a:t>
            </a:fld>
            <a:endParaRPr lang="en-US" altLang="id-ID"/>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3" y="0"/>
            <a:ext cx="1505160" cy="1657581"/>
          </a:xfrm>
          <a:prstGeom prst="rect">
            <a:avLst/>
          </a:prstGeom>
        </p:spPr>
      </p:pic>
    </p:spTree>
    <p:extLst>
      <p:ext uri="{BB962C8B-B14F-4D97-AF65-F5344CB8AC3E}">
        <p14:creationId xmlns:p14="http://schemas.microsoft.com/office/powerpoint/2010/main" val="268783764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851"/>
            <a:ext cx="8229600" cy="707925"/>
          </a:xfrm>
        </p:spPr>
        <p:txBody>
          <a:bodyPr/>
          <a:lstStyle/>
          <a:p>
            <a:r>
              <a:rPr lang="en-US" sz="3600" dirty="0" err="1" smtClean="0"/>
              <a:t>Terintegrasi</a:t>
            </a:r>
            <a:r>
              <a:rPr lang="id-ID" sz="3600" dirty="0" smtClean="0"/>
              <a:t> </a:t>
            </a:r>
            <a:r>
              <a:rPr lang="en-US" sz="3600" dirty="0" err="1" smtClean="0"/>
              <a:t>Sirkuit</a:t>
            </a:r>
            <a:endParaRPr lang="id-ID" sz="3600" dirty="0"/>
          </a:p>
        </p:txBody>
      </p:sp>
      <p:sp>
        <p:nvSpPr>
          <p:cNvPr id="3" name="Content Placeholder 2"/>
          <p:cNvSpPr>
            <a:spLocks noGrp="1"/>
          </p:cNvSpPr>
          <p:nvPr>
            <p:ph idx="1"/>
          </p:nvPr>
        </p:nvSpPr>
        <p:spPr>
          <a:xfrm>
            <a:off x="457200" y="1628801"/>
            <a:ext cx="8229600" cy="4695804"/>
          </a:xfrm>
        </p:spPr>
        <p:txBody>
          <a:bodyPr/>
          <a:lstStyle/>
          <a:p>
            <a:r>
              <a:rPr lang="en-US" sz="1800" dirty="0" err="1"/>
              <a:t>Penyimpanan</a:t>
            </a:r>
            <a:r>
              <a:rPr lang="en-US" sz="1800" dirty="0"/>
              <a:t> data – </a:t>
            </a:r>
            <a:r>
              <a:rPr lang="en-US" sz="1800" dirty="0" err="1"/>
              <a:t>disediakan</a:t>
            </a:r>
            <a:r>
              <a:rPr lang="en-US" sz="1800" dirty="0"/>
              <a:t> </a:t>
            </a:r>
            <a:r>
              <a:rPr lang="en-US" sz="1800" dirty="0" err="1"/>
              <a:t>oleh</a:t>
            </a:r>
            <a:r>
              <a:rPr lang="en-US" sz="1800" dirty="0"/>
              <a:t> </a:t>
            </a:r>
            <a:r>
              <a:rPr lang="en-US" sz="1800" dirty="0" err="1"/>
              <a:t>sel</a:t>
            </a:r>
            <a:r>
              <a:rPr lang="en-US" sz="1800" dirty="0"/>
              <a:t> </a:t>
            </a:r>
            <a:r>
              <a:rPr lang="en-US" sz="1800" dirty="0" err="1"/>
              <a:t>memori</a:t>
            </a:r>
            <a:endParaRPr lang="en-US" sz="1800" dirty="0"/>
          </a:p>
          <a:p>
            <a:r>
              <a:rPr lang="en-US" sz="1800" dirty="0" err="1"/>
              <a:t>Pemrosesan</a:t>
            </a:r>
            <a:r>
              <a:rPr lang="en-US" sz="1800" dirty="0"/>
              <a:t> data – </a:t>
            </a:r>
            <a:r>
              <a:rPr lang="en-US" sz="1800" dirty="0" err="1"/>
              <a:t>disediakan</a:t>
            </a:r>
            <a:r>
              <a:rPr lang="en-US" sz="1800" dirty="0"/>
              <a:t> </a:t>
            </a:r>
            <a:r>
              <a:rPr lang="en-US" sz="1800" dirty="0" err="1"/>
              <a:t>oleh</a:t>
            </a:r>
            <a:r>
              <a:rPr lang="en-US" sz="1800" dirty="0"/>
              <a:t> </a:t>
            </a:r>
            <a:r>
              <a:rPr lang="en-US" sz="1800" dirty="0" err="1"/>
              <a:t>gerbang</a:t>
            </a:r>
            <a:endParaRPr lang="en-US" sz="1800" dirty="0"/>
          </a:p>
          <a:p>
            <a:r>
              <a:rPr lang="en-US" sz="1800" dirty="0" err="1"/>
              <a:t>Pergerakan</a:t>
            </a:r>
            <a:r>
              <a:rPr lang="en-US" sz="1800" dirty="0"/>
              <a:t> data – </a:t>
            </a:r>
            <a:r>
              <a:rPr lang="en-US" sz="1800" dirty="0" err="1"/>
              <a:t>jalur</a:t>
            </a:r>
            <a:r>
              <a:rPr lang="en-US" sz="1800" dirty="0"/>
              <a:t> </a:t>
            </a:r>
            <a:r>
              <a:rPr lang="en-US" sz="1800" dirty="0" err="1"/>
              <a:t>antar</a:t>
            </a:r>
            <a:r>
              <a:rPr lang="en-US" sz="1800" dirty="0"/>
              <a:t> </a:t>
            </a:r>
            <a:r>
              <a:rPr lang="en-US" sz="1800" dirty="0" err="1"/>
              <a:t>komponen</a:t>
            </a:r>
            <a:r>
              <a:rPr lang="en-US" sz="1800" dirty="0"/>
              <a:t> </a:t>
            </a:r>
            <a:r>
              <a:rPr lang="en-US" sz="1800" dirty="0" err="1"/>
              <a:t>digunakan</a:t>
            </a:r>
            <a:r>
              <a:rPr lang="en-US" sz="1800" dirty="0"/>
              <a:t> </a:t>
            </a:r>
            <a:r>
              <a:rPr lang="en-US" sz="1800" dirty="0" err="1"/>
              <a:t>untuk</a:t>
            </a:r>
            <a:r>
              <a:rPr lang="en-US" sz="1800" dirty="0"/>
              <a:t> </a:t>
            </a:r>
            <a:r>
              <a:rPr lang="en-US" sz="1800" dirty="0" err="1"/>
              <a:t>memindahkan</a:t>
            </a:r>
            <a:r>
              <a:rPr lang="en-US" sz="1800" dirty="0"/>
              <a:t> data </a:t>
            </a:r>
            <a:r>
              <a:rPr lang="en-US" sz="1800" dirty="0" err="1"/>
              <a:t>dari</a:t>
            </a:r>
            <a:r>
              <a:rPr lang="en-US" sz="1800" dirty="0"/>
              <a:t> </a:t>
            </a:r>
            <a:r>
              <a:rPr lang="en-US" sz="1800" dirty="0" err="1"/>
              <a:t>memori</a:t>
            </a:r>
            <a:r>
              <a:rPr lang="en-US" sz="1800" dirty="0"/>
              <a:t> </a:t>
            </a:r>
            <a:r>
              <a:rPr lang="en-US" sz="1800" dirty="0" err="1"/>
              <a:t>ke</a:t>
            </a:r>
            <a:r>
              <a:rPr lang="en-US" sz="1800" dirty="0"/>
              <a:t> </a:t>
            </a:r>
            <a:r>
              <a:rPr lang="en-US" sz="1800" dirty="0" err="1"/>
              <a:t>memori</a:t>
            </a:r>
            <a:r>
              <a:rPr lang="en-US" sz="1800" dirty="0"/>
              <a:t> </a:t>
            </a:r>
            <a:r>
              <a:rPr lang="en-US" sz="1800" dirty="0" err="1"/>
              <a:t>dan</a:t>
            </a:r>
            <a:r>
              <a:rPr lang="en-US" sz="1800" dirty="0"/>
              <a:t> </a:t>
            </a:r>
            <a:r>
              <a:rPr lang="en-US" sz="1800" dirty="0" err="1"/>
              <a:t>dari</a:t>
            </a:r>
            <a:r>
              <a:rPr lang="en-US" sz="1800" dirty="0"/>
              <a:t> </a:t>
            </a:r>
            <a:r>
              <a:rPr lang="en-US" sz="1800" dirty="0" err="1"/>
              <a:t>memori</a:t>
            </a:r>
            <a:r>
              <a:rPr lang="en-US" sz="1800" dirty="0"/>
              <a:t> </a:t>
            </a:r>
            <a:r>
              <a:rPr lang="en-US" sz="1800" dirty="0" err="1"/>
              <a:t>melalui</a:t>
            </a:r>
            <a:r>
              <a:rPr lang="en-US" sz="1800" dirty="0"/>
              <a:t> </a:t>
            </a:r>
            <a:r>
              <a:rPr lang="en-US" sz="1800" dirty="0" err="1"/>
              <a:t>gerbang</a:t>
            </a:r>
            <a:r>
              <a:rPr lang="en-US" sz="1800" dirty="0"/>
              <a:t> </a:t>
            </a:r>
            <a:r>
              <a:rPr lang="en-US" sz="1800" dirty="0" err="1"/>
              <a:t>ke</a:t>
            </a:r>
            <a:r>
              <a:rPr lang="en-US" sz="1800" dirty="0"/>
              <a:t> </a:t>
            </a:r>
            <a:r>
              <a:rPr lang="en-US" sz="1800" dirty="0" err="1"/>
              <a:t>memori</a:t>
            </a:r>
            <a:endParaRPr lang="en-US" sz="1800" dirty="0"/>
          </a:p>
          <a:p>
            <a:r>
              <a:rPr lang="en-US" sz="1800" dirty="0" err="1"/>
              <a:t>Kontrol</a:t>
            </a:r>
            <a:r>
              <a:rPr lang="en-US" sz="1800" dirty="0"/>
              <a:t> – </a:t>
            </a:r>
            <a:r>
              <a:rPr lang="en-US" sz="1800" dirty="0" err="1"/>
              <a:t>jalur</a:t>
            </a:r>
            <a:r>
              <a:rPr lang="en-US" sz="1800" dirty="0"/>
              <a:t> </a:t>
            </a:r>
            <a:r>
              <a:rPr lang="en-US" sz="1800" dirty="0" err="1"/>
              <a:t>antar</a:t>
            </a:r>
            <a:r>
              <a:rPr lang="en-US" sz="1800" dirty="0"/>
              <a:t> </a:t>
            </a:r>
            <a:r>
              <a:rPr lang="en-US" sz="1800" dirty="0" err="1"/>
              <a:t>komponen</a:t>
            </a:r>
            <a:r>
              <a:rPr lang="en-US" sz="1800" dirty="0"/>
              <a:t> </a:t>
            </a:r>
            <a:r>
              <a:rPr lang="en-US" sz="1800" dirty="0" err="1"/>
              <a:t>dapat</a:t>
            </a:r>
            <a:r>
              <a:rPr lang="en-US" sz="1800" dirty="0"/>
              <a:t> </a:t>
            </a:r>
            <a:r>
              <a:rPr lang="en-US" sz="1800" dirty="0" err="1"/>
              <a:t>membawa</a:t>
            </a:r>
            <a:r>
              <a:rPr lang="en-US" sz="1800" dirty="0"/>
              <a:t> </a:t>
            </a:r>
            <a:r>
              <a:rPr lang="en-US" sz="1800" dirty="0" err="1"/>
              <a:t>sinyal</a:t>
            </a:r>
            <a:r>
              <a:rPr lang="en-US" sz="1800" dirty="0"/>
              <a:t> </a:t>
            </a:r>
            <a:r>
              <a:rPr lang="en-US" sz="1800" dirty="0" err="1"/>
              <a:t>kontrol</a:t>
            </a:r>
            <a:endParaRPr lang="en-US" sz="1800" dirty="0"/>
          </a:p>
          <a:p>
            <a:r>
              <a:rPr lang="en-US" sz="1800" dirty="0" err="1"/>
              <a:t>Komputer</a:t>
            </a:r>
            <a:r>
              <a:rPr lang="en-US" sz="1800" dirty="0"/>
              <a:t> </a:t>
            </a:r>
            <a:r>
              <a:rPr lang="en-US" sz="1800" dirty="0" err="1"/>
              <a:t>terdiri</a:t>
            </a:r>
            <a:r>
              <a:rPr lang="en-US" sz="1800" dirty="0"/>
              <a:t> </a:t>
            </a:r>
            <a:r>
              <a:rPr lang="en-US" sz="1800" dirty="0" err="1"/>
              <a:t>dari</a:t>
            </a:r>
            <a:r>
              <a:rPr lang="en-US" sz="1800" dirty="0"/>
              <a:t> </a:t>
            </a:r>
            <a:r>
              <a:rPr lang="en-US" sz="1800" dirty="0" err="1"/>
              <a:t>gerbang</a:t>
            </a:r>
            <a:r>
              <a:rPr lang="en-US" sz="1800" dirty="0"/>
              <a:t>, </a:t>
            </a:r>
            <a:r>
              <a:rPr lang="en-US" sz="1800" dirty="0" err="1"/>
              <a:t>sel</a:t>
            </a:r>
            <a:r>
              <a:rPr lang="en-US" sz="1800" dirty="0"/>
              <a:t> </a:t>
            </a:r>
            <a:r>
              <a:rPr lang="en-US" sz="1800" dirty="0" err="1"/>
              <a:t>memori</a:t>
            </a:r>
            <a:r>
              <a:rPr lang="en-US" sz="1800" dirty="0"/>
              <a:t>, </a:t>
            </a:r>
            <a:r>
              <a:rPr lang="en-US" sz="1800" dirty="0" err="1"/>
              <a:t>dan</a:t>
            </a:r>
            <a:r>
              <a:rPr lang="en-US" sz="1800" dirty="0"/>
              <a:t> </a:t>
            </a:r>
            <a:r>
              <a:rPr lang="en-US" sz="1800" dirty="0" err="1"/>
              <a:t>interkoneksi</a:t>
            </a:r>
            <a:r>
              <a:rPr lang="en-US" sz="1800" dirty="0"/>
              <a:t> di </a:t>
            </a:r>
            <a:r>
              <a:rPr lang="en-US" sz="1800" dirty="0" err="1"/>
              <a:t>antara</a:t>
            </a:r>
            <a:r>
              <a:rPr lang="en-US" sz="1800" dirty="0"/>
              <a:t> </a:t>
            </a:r>
            <a:r>
              <a:rPr lang="en-US" sz="1800" dirty="0" err="1"/>
              <a:t>elemen-elemen</a:t>
            </a:r>
            <a:r>
              <a:rPr lang="en-US" sz="1800" dirty="0"/>
              <a:t> </a:t>
            </a:r>
            <a:r>
              <a:rPr lang="en-US" sz="1800" dirty="0" err="1"/>
              <a:t>ini</a:t>
            </a:r>
            <a:endParaRPr lang="en-US" sz="1800" dirty="0"/>
          </a:p>
          <a:p>
            <a:r>
              <a:rPr lang="en-US" sz="1800" dirty="0" err="1"/>
              <a:t>Gerbang</a:t>
            </a:r>
            <a:r>
              <a:rPr lang="en-US" sz="1800" dirty="0"/>
              <a:t> </a:t>
            </a:r>
            <a:r>
              <a:rPr lang="en-US" sz="1800" dirty="0" err="1"/>
              <a:t>dan</a:t>
            </a:r>
            <a:r>
              <a:rPr lang="en-US" sz="1800" dirty="0"/>
              <a:t> </a:t>
            </a:r>
            <a:r>
              <a:rPr lang="en-US" sz="1800" dirty="0" err="1"/>
              <a:t>sel</a:t>
            </a:r>
            <a:r>
              <a:rPr lang="en-US" sz="1800" dirty="0"/>
              <a:t> </a:t>
            </a:r>
            <a:r>
              <a:rPr lang="en-US" sz="1800" dirty="0" err="1"/>
              <a:t>memori</a:t>
            </a:r>
            <a:r>
              <a:rPr lang="en-US" sz="1800" dirty="0"/>
              <a:t> </a:t>
            </a:r>
            <a:r>
              <a:rPr lang="en-US" sz="1800" dirty="0" err="1"/>
              <a:t>dibangun</a:t>
            </a:r>
            <a:r>
              <a:rPr lang="en-US" sz="1800" dirty="0"/>
              <a:t> </a:t>
            </a:r>
            <a:r>
              <a:rPr lang="en-US" sz="1800" dirty="0" err="1"/>
              <a:t>dari</a:t>
            </a:r>
            <a:r>
              <a:rPr lang="en-US" sz="1800" dirty="0"/>
              <a:t> </a:t>
            </a:r>
            <a:r>
              <a:rPr lang="en-US" sz="1800" dirty="0" err="1"/>
              <a:t>komponen</a:t>
            </a:r>
            <a:r>
              <a:rPr lang="en-US" sz="1800" dirty="0"/>
              <a:t> </a:t>
            </a:r>
            <a:r>
              <a:rPr lang="en-US" sz="1800" dirty="0" err="1"/>
              <a:t>elektronik</a:t>
            </a:r>
            <a:r>
              <a:rPr lang="en-US" sz="1800" dirty="0"/>
              <a:t> digital </a:t>
            </a:r>
            <a:r>
              <a:rPr lang="en-US" sz="1800" dirty="0" err="1"/>
              <a:t>sederhana</a:t>
            </a:r>
            <a:endParaRPr lang="en-US" sz="1800" dirty="0"/>
          </a:p>
          <a:p>
            <a:r>
              <a:rPr lang="en-US" sz="1800" dirty="0" err="1"/>
              <a:t>Mengeksploitasi</a:t>
            </a:r>
            <a:r>
              <a:rPr lang="en-US" sz="1800" dirty="0"/>
              <a:t> </a:t>
            </a:r>
            <a:r>
              <a:rPr lang="en-US" sz="1800" dirty="0" err="1"/>
              <a:t>fakta</a:t>
            </a:r>
            <a:r>
              <a:rPr lang="en-US" sz="1800" dirty="0"/>
              <a:t> </a:t>
            </a:r>
            <a:r>
              <a:rPr lang="en-US" sz="1800" dirty="0" err="1"/>
              <a:t>bahwa</a:t>
            </a:r>
            <a:r>
              <a:rPr lang="en-US" sz="1800" dirty="0"/>
              <a:t> </a:t>
            </a:r>
            <a:r>
              <a:rPr lang="en-US" sz="1800" dirty="0" err="1"/>
              <a:t>komponen</a:t>
            </a:r>
            <a:r>
              <a:rPr lang="en-US" sz="1800" dirty="0"/>
              <a:t> </a:t>
            </a:r>
            <a:r>
              <a:rPr lang="en-US" sz="1800" dirty="0" err="1"/>
              <a:t>seperti</a:t>
            </a:r>
            <a:r>
              <a:rPr lang="en-US" sz="1800" dirty="0"/>
              <a:t> transistor, resistor, </a:t>
            </a:r>
            <a:r>
              <a:rPr lang="en-US" sz="1800" dirty="0" err="1"/>
              <a:t>dan</a:t>
            </a:r>
            <a:r>
              <a:rPr lang="en-US" sz="1800" dirty="0"/>
              <a:t> </a:t>
            </a:r>
            <a:r>
              <a:rPr lang="en-US" sz="1800" dirty="0" err="1"/>
              <a:t>konduktor</a:t>
            </a:r>
            <a:r>
              <a:rPr lang="en-US" sz="1800" dirty="0"/>
              <a:t> </a:t>
            </a:r>
            <a:r>
              <a:rPr lang="en-US" sz="1800" dirty="0" err="1"/>
              <a:t>dapat</a:t>
            </a:r>
            <a:r>
              <a:rPr lang="en-US" sz="1800" dirty="0"/>
              <a:t> </a:t>
            </a:r>
            <a:r>
              <a:rPr lang="en-US" sz="1800" dirty="0" err="1"/>
              <a:t>dibuat</a:t>
            </a:r>
            <a:r>
              <a:rPr lang="en-US" sz="1800" dirty="0"/>
              <a:t> </a:t>
            </a:r>
            <a:r>
              <a:rPr lang="en-US" sz="1800" dirty="0" err="1"/>
              <a:t>dari</a:t>
            </a:r>
            <a:r>
              <a:rPr lang="en-US" sz="1800" dirty="0"/>
              <a:t> </a:t>
            </a:r>
            <a:r>
              <a:rPr lang="en-US" sz="1800" dirty="0" err="1"/>
              <a:t>semikonduktor</a:t>
            </a:r>
            <a:r>
              <a:rPr lang="en-US" sz="1800" dirty="0"/>
              <a:t> </a:t>
            </a:r>
            <a:r>
              <a:rPr lang="en-US" sz="1800" dirty="0" err="1"/>
              <a:t>seperti</a:t>
            </a:r>
            <a:r>
              <a:rPr lang="en-US" sz="1800" dirty="0"/>
              <a:t> </a:t>
            </a:r>
            <a:r>
              <a:rPr lang="en-US" sz="1800" dirty="0" err="1"/>
              <a:t>silikon</a:t>
            </a:r>
            <a:endParaRPr lang="en-US" sz="1800" dirty="0"/>
          </a:p>
          <a:p>
            <a:r>
              <a:rPr lang="en-US" sz="1800" dirty="0" err="1"/>
              <a:t>Banyak</a:t>
            </a:r>
            <a:r>
              <a:rPr lang="en-US" sz="1800" dirty="0"/>
              <a:t> transistor </a:t>
            </a:r>
            <a:r>
              <a:rPr lang="en-US" sz="1800" dirty="0" err="1"/>
              <a:t>dapat</a:t>
            </a:r>
            <a:r>
              <a:rPr lang="en-US" sz="1800" dirty="0"/>
              <a:t> </a:t>
            </a:r>
            <a:r>
              <a:rPr lang="en-US" sz="1800" dirty="0" err="1"/>
              <a:t>diproduksi</a:t>
            </a:r>
            <a:r>
              <a:rPr lang="en-US" sz="1800" dirty="0"/>
              <a:t> </a:t>
            </a:r>
            <a:r>
              <a:rPr lang="en-US" sz="1800" dirty="0" err="1"/>
              <a:t>pada</a:t>
            </a:r>
            <a:r>
              <a:rPr lang="en-US" sz="1800" dirty="0"/>
              <a:t> </a:t>
            </a:r>
            <a:r>
              <a:rPr lang="en-US" sz="1800" dirty="0" err="1"/>
              <a:t>waktu</a:t>
            </a:r>
            <a:r>
              <a:rPr lang="en-US" sz="1800" dirty="0"/>
              <a:t> yang </a:t>
            </a:r>
            <a:r>
              <a:rPr lang="en-US" sz="1800" dirty="0" err="1"/>
              <a:t>sama</a:t>
            </a:r>
            <a:r>
              <a:rPr lang="en-US" sz="1800" dirty="0"/>
              <a:t> </a:t>
            </a:r>
            <a:r>
              <a:rPr lang="en-US" sz="1800" dirty="0" err="1"/>
              <a:t>pada</a:t>
            </a:r>
            <a:r>
              <a:rPr lang="en-US" sz="1800" dirty="0"/>
              <a:t> </a:t>
            </a:r>
            <a:r>
              <a:rPr lang="en-US" sz="1800" dirty="0" err="1"/>
              <a:t>satu</a:t>
            </a:r>
            <a:r>
              <a:rPr lang="en-US" sz="1800" dirty="0"/>
              <a:t> wafer </a:t>
            </a:r>
            <a:r>
              <a:rPr lang="en-US" sz="1800" dirty="0" err="1"/>
              <a:t>silikon</a:t>
            </a:r>
            <a:endParaRPr lang="en-US" sz="1800" dirty="0"/>
          </a:p>
          <a:p>
            <a:r>
              <a:rPr lang="en-US" sz="1800" dirty="0"/>
              <a:t>Transistor </a:t>
            </a:r>
            <a:r>
              <a:rPr lang="en-US" sz="1800" dirty="0" err="1"/>
              <a:t>dapat</a:t>
            </a:r>
            <a:r>
              <a:rPr lang="en-US" sz="1800" dirty="0"/>
              <a:t> </a:t>
            </a:r>
            <a:r>
              <a:rPr lang="en-US" sz="1800" dirty="0" err="1"/>
              <a:t>dihubungkan</a:t>
            </a:r>
            <a:r>
              <a:rPr lang="en-US" sz="1800" dirty="0"/>
              <a:t> </a:t>
            </a:r>
            <a:r>
              <a:rPr lang="en-US" sz="1800" dirty="0" err="1"/>
              <a:t>dengan</a:t>
            </a:r>
            <a:r>
              <a:rPr lang="en-US" sz="1800" dirty="0"/>
              <a:t> </a:t>
            </a:r>
            <a:r>
              <a:rPr lang="en-US" sz="1800" dirty="0" err="1"/>
              <a:t>metalisasi</a:t>
            </a:r>
            <a:r>
              <a:rPr lang="en-US" sz="1800" dirty="0"/>
              <a:t> </a:t>
            </a:r>
            <a:r>
              <a:rPr lang="en-US" sz="1800" dirty="0" err="1"/>
              <a:t>prosesor</a:t>
            </a:r>
            <a:r>
              <a:rPr lang="en-US" sz="1800" dirty="0"/>
              <a:t> </a:t>
            </a:r>
            <a:r>
              <a:rPr lang="en-US" sz="1800" dirty="0" err="1"/>
              <a:t>untuk</a:t>
            </a:r>
            <a:r>
              <a:rPr lang="en-US" sz="1800" dirty="0"/>
              <a:t> </a:t>
            </a:r>
            <a:r>
              <a:rPr lang="en-US" sz="1800" dirty="0" err="1"/>
              <a:t>membentuk</a:t>
            </a:r>
            <a:r>
              <a:rPr lang="en-US" sz="1800" dirty="0"/>
              <a:t> </a:t>
            </a:r>
            <a:r>
              <a:rPr lang="en-US" sz="1800" dirty="0" err="1"/>
              <a:t>sirkuit</a:t>
            </a:r>
            <a:endParaRPr lang="en-US" sz="1800" dirty="0"/>
          </a:p>
          <a:p>
            <a:endParaRPr lang="id-ID" sz="1800" dirty="0"/>
          </a:p>
        </p:txBody>
      </p:sp>
      <p:sp>
        <p:nvSpPr>
          <p:cNvPr id="4" name="Slide Number Placeholder 3"/>
          <p:cNvSpPr>
            <a:spLocks noGrp="1"/>
          </p:cNvSpPr>
          <p:nvPr>
            <p:ph type="sldNum" sz="quarter" idx="12"/>
          </p:nvPr>
        </p:nvSpPr>
        <p:spPr/>
        <p:txBody>
          <a:bodyPr/>
          <a:lstStyle/>
          <a:p>
            <a:pPr>
              <a:defRPr/>
            </a:pPr>
            <a:fld id="{74736D0F-E95A-49BA-90ED-085DAF93DC4C}" type="slidenum">
              <a:rPr lang="en-US" altLang="id-ID" smtClean="0"/>
              <a:pPr>
                <a:defRPr/>
              </a:pPr>
              <a:t>10</a:t>
            </a:fld>
            <a:endParaRPr lang="en-US" altLang="id-ID"/>
          </a:p>
        </p:txBody>
      </p:sp>
    </p:spTree>
    <p:extLst>
      <p:ext uri="{BB962C8B-B14F-4D97-AF65-F5344CB8AC3E}">
        <p14:creationId xmlns:p14="http://schemas.microsoft.com/office/powerpoint/2010/main" val="17547230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id-ID"/>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63688" y="461001"/>
            <a:ext cx="5145170" cy="6063952"/>
          </a:xfrm>
        </p:spPr>
      </p:pic>
      <p:sp>
        <p:nvSpPr>
          <p:cNvPr id="4" name="Slide Number Placeholder 3"/>
          <p:cNvSpPr>
            <a:spLocks noGrp="1"/>
          </p:cNvSpPr>
          <p:nvPr>
            <p:ph type="sldNum" sz="quarter" idx="12"/>
          </p:nvPr>
        </p:nvSpPr>
        <p:spPr/>
        <p:txBody>
          <a:bodyPr/>
          <a:lstStyle/>
          <a:p>
            <a:pPr>
              <a:defRPr/>
            </a:pPr>
            <a:fld id="{74736D0F-E95A-49BA-90ED-085DAF93DC4C}" type="slidenum">
              <a:rPr lang="en-US" altLang="id-ID" smtClean="0"/>
              <a:pPr>
                <a:defRPr/>
              </a:pPr>
              <a:t>11</a:t>
            </a:fld>
            <a:endParaRPr lang="en-US" altLang="id-ID"/>
          </a:p>
        </p:txBody>
      </p:sp>
    </p:spTree>
    <p:extLst>
      <p:ext uri="{BB962C8B-B14F-4D97-AF65-F5344CB8AC3E}">
        <p14:creationId xmlns:p14="http://schemas.microsoft.com/office/powerpoint/2010/main" val="33444819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id-ID"/>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67744" y="3933056"/>
            <a:ext cx="4915586" cy="619211"/>
          </a:xfrm>
        </p:spPr>
      </p:pic>
      <p:sp>
        <p:nvSpPr>
          <p:cNvPr id="4" name="Slide Number Placeholder 3"/>
          <p:cNvSpPr>
            <a:spLocks noGrp="1"/>
          </p:cNvSpPr>
          <p:nvPr>
            <p:ph type="sldNum" sz="quarter" idx="12"/>
          </p:nvPr>
        </p:nvSpPr>
        <p:spPr/>
        <p:txBody>
          <a:bodyPr/>
          <a:lstStyle/>
          <a:p>
            <a:pPr>
              <a:defRPr/>
            </a:pPr>
            <a:fld id="{74736D0F-E95A-49BA-90ED-085DAF93DC4C}" type="slidenum">
              <a:rPr lang="en-US" altLang="id-ID" smtClean="0"/>
              <a:pPr>
                <a:defRPr/>
              </a:pPr>
              <a:t>12</a:t>
            </a:fld>
            <a:endParaRPr lang="en-US" altLang="id-ID"/>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0649" y="785665"/>
            <a:ext cx="8590901" cy="2859359"/>
          </a:xfrm>
          <a:prstGeom prst="rect">
            <a:avLst/>
          </a:prstGeom>
        </p:spPr>
      </p:pic>
    </p:spTree>
    <p:extLst>
      <p:ext uri="{BB962C8B-B14F-4D97-AF65-F5344CB8AC3E}">
        <p14:creationId xmlns:p14="http://schemas.microsoft.com/office/powerpoint/2010/main" val="30924802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Sistem</a:t>
            </a:r>
            <a:r>
              <a:rPr lang="en-US" dirty="0"/>
              <a:t> IBM/360</a:t>
            </a:r>
            <a:endParaRPr lang="id-ID" dirty="0"/>
          </a:p>
        </p:txBody>
      </p:sp>
      <p:sp>
        <p:nvSpPr>
          <p:cNvPr id="3" name="Content Placeholder 2"/>
          <p:cNvSpPr>
            <a:spLocks noGrp="1"/>
          </p:cNvSpPr>
          <p:nvPr>
            <p:ph idx="1"/>
          </p:nvPr>
        </p:nvSpPr>
        <p:spPr/>
        <p:txBody>
          <a:bodyPr/>
          <a:lstStyle/>
          <a:p>
            <a:r>
              <a:rPr lang="en-US" dirty="0" err="1"/>
              <a:t>Diumumkan</a:t>
            </a:r>
            <a:r>
              <a:rPr lang="en-US" dirty="0"/>
              <a:t> </a:t>
            </a:r>
            <a:r>
              <a:rPr lang="en-US" dirty="0" err="1"/>
              <a:t>pada</a:t>
            </a:r>
            <a:r>
              <a:rPr lang="en-US" dirty="0"/>
              <a:t> </a:t>
            </a:r>
            <a:r>
              <a:rPr lang="en-US" dirty="0" err="1"/>
              <a:t>tahun</a:t>
            </a:r>
            <a:r>
              <a:rPr lang="en-US" dirty="0"/>
              <a:t> 1964</a:t>
            </a:r>
          </a:p>
          <a:p>
            <a:r>
              <a:rPr lang="en-US" dirty="0" err="1"/>
              <a:t>Lini</a:t>
            </a:r>
            <a:r>
              <a:rPr lang="en-US" dirty="0"/>
              <a:t> </a:t>
            </a:r>
            <a:r>
              <a:rPr lang="en-US" dirty="0" err="1"/>
              <a:t>produk</a:t>
            </a:r>
            <a:r>
              <a:rPr lang="en-US" dirty="0"/>
              <a:t> </a:t>
            </a:r>
            <a:r>
              <a:rPr lang="en-US" dirty="0" err="1"/>
              <a:t>tidak</a:t>
            </a:r>
            <a:r>
              <a:rPr lang="en-US" dirty="0"/>
              <a:t> </a:t>
            </a:r>
            <a:r>
              <a:rPr lang="en-US" dirty="0" err="1"/>
              <a:t>kompatibel</a:t>
            </a:r>
            <a:r>
              <a:rPr lang="en-US" dirty="0"/>
              <a:t> </a:t>
            </a:r>
            <a:r>
              <a:rPr lang="en-US" dirty="0" err="1"/>
              <a:t>dengan</a:t>
            </a:r>
            <a:r>
              <a:rPr lang="en-US" dirty="0"/>
              <a:t> </a:t>
            </a:r>
            <a:r>
              <a:rPr lang="en-US" dirty="0" err="1"/>
              <a:t>mesin</a:t>
            </a:r>
            <a:r>
              <a:rPr lang="en-US" dirty="0"/>
              <a:t> IBM lama</a:t>
            </a:r>
          </a:p>
          <a:p>
            <a:r>
              <a:rPr lang="en-US" dirty="0" err="1"/>
              <a:t>Apakah</a:t>
            </a:r>
            <a:r>
              <a:rPr lang="en-US" dirty="0"/>
              <a:t> </a:t>
            </a:r>
            <a:r>
              <a:rPr lang="en-US" dirty="0" err="1"/>
              <a:t>kesuksesan</a:t>
            </a:r>
            <a:r>
              <a:rPr lang="en-US" dirty="0"/>
              <a:t> </a:t>
            </a:r>
            <a:r>
              <a:rPr lang="en-US" dirty="0" err="1"/>
              <a:t>dekade</a:t>
            </a:r>
            <a:r>
              <a:rPr lang="en-US" dirty="0"/>
              <a:t> </a:t>
            </a:r>
            <a:r>
              <a:rPr lang="en-US" dirty="0" err="1"/>
              <a:t>ini</a:t>
            </a:r>
            <a:r>
              <a:rPr lang="en-US" dirty="0"/>
              <a:t> </a:t>
            </a:r>
            <a:r>
              <a:rPr lang="en-US" dirty="0" err="1"/>
              <a:t>dan</a:t>
            </a:r>
            <a:r>
              <a:rPr lang="en-US" dirty="0"/>
              <a:t> </a:t>
            </a:r>
            <a:r>
              <a:rPr lang="en-US" dirty="0" err="1"/>
              <a:t>mengokohkan</a:t>
            </a:r>
            <a:r>
              <a:rPr lang="en-US" dirty="0"/>
              <a:t> IBM </a:t>
            </a:r>
            <a:r>
              <a:rPr lang="en-US" dirty="0" err="1"/>
              <a:t>sebagai</a:t>
            </a:r>
            <a:r>
              <a:rPr lang="en-US" dirty="0"/>
              <a:t> vendor </a:t>
            </a:r>
            <a:r>
              <a:rPr lang="en-US" dirty="0" err="1"/>
              <a:t>komputer</a:t>
            </a:r>
            <a:r>
              <a:rPr lang="en-US" dirty="0"/>
              <a:t> yang </a:t>
            </a:r>
            <a:r>
              <a:rPr lang="en-US" dirty="0" err="1"/>
              <a:t>sangat</a:t>
            </a:r>
            <a:r>
              <a:rPr lang="en-US" dirty="0"/>
              <a:t> </a:t>
            </a:r>
            <a:r>
              <a:rPr lang="en-US" dirty="0" err="1"/>
              <a:t>dominan</a:t>
            </a:r>
            <a:endParaRPr lang="en-US" dirty="0"/>
          </a:p>
          <a:p>
            <a:r>
              <a:rPr lang="en-US" dirty="0" err="1"/>
              <a:t>Arsitekturnya</a:t>
            </a:r>
            <a:r>
              <a:rPr lang="en-US" dirty="0"/>
              <a:t> </a:t>
            </a:r>
            <a:r>
              <a:rPr lang="en-US" dirty="0" err="1"/>
              <a:t>tetap</a:t>
            </a:r>
            <a:r>
              <a:rPr lang="en-US" dirty="0"/>
              <a:t> </a:t>
            </a:r>
            <a:r>
              <a:rPr lang="en-US" dirty="0" err="1"/>
              <a:t>sampai</a:t>
            </a:r>
            <a:r>
              <a:rPr lang="en-US" dirty="0"/>
              <a:t> </a:t>
            </a:r>
            <a:r>
              <a:rPr lang="en-US" dirty="0" err="1"/>
              <a:t>hari</a:t>
            </a:r>
            <a:r>
              <a:rPr lang="en-US" dirty="0"/>
              <a:t> </a:t>
            </a:r>
            <a:r>
              <a:rPr lang="en-US" dirty="0" err="1"/>
              <a:t>ini</a:t>
            </a:r>
            <a:r>
              <a:rPr lang="en-US" dirty="0"/>
              <a:t> </a:t>
            </a:r>
            <a:r>
              <a:rPr lang="en-US" dirty="0" err="1"/>
              <a:t>arsitektur</a:t>
            </a:r>
            <a:r>
              <a:rPr lang="en-US" dirty="0"/>
              <a:t> </a:t>
            </a:r>
            <a:r>
              <a:rPr lang="en-US" dirty="0" err="1"/>
              <a:t>komputer</a:t>
            </a:r>
            <a:r>
              <a:rPr lang="en-US" dirty="0"/>
              <a:t> mainframe IBM</a:t>
            </a:r>
          </a:p>
          <a:p>
            <a:r>
              <a:rPr lang="en-US" dirty="0" err="1"/>
              <a:t>Merupakan</a:t>
            </a:r>
            <a:r>
              <a:rPr lang="en-US" dirty="0"/>
              <a:t> </a:t>
            </a:r>
            <a:r>
              <a:rPr lang="en-US" dirty="0" err="1"/>
              <a:t>keluarga</a:t>
            </a:r>
            <a:r>
              <a:rPr lang="en-US" dirty="0"/>
              <a:t> </a:t>
            </a:r>
            <a:r>
              <a:rPr lang="en-US" dirty="0" err="1"/>
              <a:t>komputer</a:t>
            </a:r>
            <a:r>
              <a:rPr lang="en-US" dirty="0"/>
              <a:t> </a:t>
            </a:r>
            <a:r>
              <a:rPr lang="en-US" dirty="0" err="1"/>
              <a:t>terencana</a:t>
            </a:r>
            <a:r>
              <a:rPr lang="en-US" dirty="0"/>
              <a:t> </a:t>
            </a:r>
            <a:r>
              <a:rPr lang="en-US" dirty="0" err="1"/>
              <a:t>pertama</a:t>
            </a:r>
            <a:r>
              <a:rPr lang="en-US" dirty="0"/>
              <a:t> di </a:t>
            </a:r>
            <a:r>
              <a:rPr lang="en-US" dirty="0" err="1"/>
              <a:t>industri</a:t>
            </a:r>
            <a:endParaRPr lang="en-US" dirty="0"/>
          </a:p>
          <a:p>
            <a:pPr lvl="1"/>
            <a:r>
              <a:rPr lang="en-US" dirty="0"/>
              <a:t>Model </a:t>
            </a:r>
            <a:r>
              <a:rPr lang="en-US" dirty="0" err="1"/>
              <a:t>kompatibel</a:t>
            </a:r>
            <a:r>
              <a:rPr lang="en-US" dirty="0"/>
              <a:t> </a:t>
            </a:r>
            <a:r>
              <a:rPr lang="en-US" dirty="0" err="1"/>
              <a:t>dalam</a:t>
            </a:r>
            <a:r>
              <a:rPr lang="en-US" dirty="0"/>
              <a:t> </a:t>
            </a:r>
            <a:r>
              <a:rPr lang="en-US" dirty="0" err="1"/>
              <a:t>arti</a:t>
            </a:r>
            <a:r>
              <a:rPr lang="en-US" dirty="0"/>
              <a:t> </a:t>
            </a:r>
            <a:r>
              <a:rPr lang="en-US" dirty="0" err="1"/>
              <a:t>bahwa</a:t>
            </a:r>
            <a:r>
              <a:rPr lang="en-US" dirty="0"/>
              <a:t> program yang </a:t>
            </a:r>
            <a:r>
              <a:rPr lang="en-US" dirty="0" err="1"/>
              <a:t>ditulis</a:t>
            </a:r>
            <a:r>
              <a:rPr lang="en-US" dirty="0"/>
              <a:t> </a:t>
            </a:r>
            <a:r>
              <a:rPr lang="en-US" dirty="0" err="1"/>
              <a:t>untuk</a:t>
            </a:r>
            <a:r>
              <a:rPr lang="en-US" dirty="0"/>
              <a:t> </a:t>
            </a:r>
            <a:r>
              <a:rPr lang="en-US" dirty="0" err="1"/>
              <a:t>satu</a:t>
            </a:r>
            <a:r>
              <a:rPr lang="en-US" dirty="0"/>
              <a:t> model </a:t>
            </a:r>
            <a:r>
              <a:rPr lang="en-US" dirty="0" err="1"/>
              <a:t>harus</a:t>
            </a:r>
            <a:r>
              <a:rPr lang="en-US" dirty="0"/>
              <a:t> </a:t>
            </a:r>
            <a:r>
              <a:rPr lang="en-US" dirty="0" err="1"/>
              <a:t>dapat</a:t>
            </a:r>
            <a:r>
              <a:rPr lang="en-US" dirty="0"/>
              <a:t> </a:t>
            </a:r>
            <a:r>
              <a:rPr lang="en-US" dirty="0" err="1"/>
              <a:t>dijalankan</a:t>
            </a:r>
            <a:r>
              <a:rPr lang="en-US" dirty="0"/>
              <a:t> </a:t>
            </a:r>
            <a:r>
              <a:rPr lang="en-US" dirty="0" err="1"/>
              <a:t>oleh</a:t>
            </a:r>
            <a:r>
              <a:rPr lang="en-US" dirty="0"/>
              <a:t> model lain </a:t>
            </a:r>
            <a:r>
              <a:rPr lang="en-US" dirty="0" err="1"/>
              <a:t>dalam</a:t>
            </a:r>
            <a:r>
              <a:rPr lang="en-US" dirty="0"/>
              <a:t> </a:t>
            </a:r>
            <a:r>
              <a:rPr lang="en-US" dirty="0" err="1"/>
              <a:t>rangkaian</a:t>
            </a:r>
            <a:r>
              <a:rPr lang="en-US" dirty="0"/>
              <a:t> </a:t>
            </a:r>
            <a:r>
              <a:rPr lang="en-US" dirty="0" err="1"/>
              <a:t>tersebut</a:t>
            </a:r>
            <a:endParaRPr lang="en-US" dirty="0"/>
          </a:p>
          <a:p>
            <a:endParaRPr lang="id-ID" dirty="0"/>
          </a:p>
        </p:txBody>
      </p:sp>
      <p:sp>
        <p:nvSpPr>
          <p:cNvPr id="4" name="Slide Number Placeholder 3"/>
          <p:cNvSpPr>
            <a:spLocks noGrp="1"/>
          </p:cNvSpPr>
          <p:nvPr>
            <p:ph type="sldNum" sz="quarter" idx="12"/>
          </p:nvPr>
        </p:nvSpPr>
        <p:spPr/>
        <p:txBody>
          <a:bodyPr/>
          <a:lstStyle/>
          <a:p>
            <a:pPr>
              <a:defRPr/>
            </a:pPr>
            <a:fld id="{74736D0F-E95A-49BA-90ED-085DAF93DC4C}" type="slidenum">
              <a:rPr lang="en-US" altLang="id-ID" smtClean="0"/>
              <a:pPr>
                <a:defRPr/>
              </a:pPr>
              <a:t>13</a:t>
            </a:fld>
            <a:endParaRPr lang="en-US" altLang="id-ID"/>
          </a:p>
        </p:txBody>
      </p:sp>
    </p:spTree>
    <p:extLst>
      <p:ext uri="{BB962C8B-B14F-4D97-AF65-F5344CB8AC3E}">
        <p14:creationId xmlns:p14="http://schemas.microsoft.com/office/powerpoint/2010/main" val="10130695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id-ID"/>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55576" y="678109"/>
            <a:ext cx="6840760" cy="6259941"/>
          </a:xfrm>
        </p:spPr>
      </p:pic>
      <p:sp>
        <p:nvSpPr>
          <p:cNvPr id="4" name="Slide Number Placeholder 3"/>
          <p:cNvSpPr>
            <a:spLocks noGrp="1"/>
          </p:cNvSpPr>
          <p:nvPr>
            <p:ph type="sldNum" sz="quarter" idx="12"/>
          </p:nvPr>
        </p:nvSpPr>
        <p:spPr/>
        <p:txBody>
          <a:bodyPr/>
          <a:lstStyle/>
          <a:p>
            <a:pPr>
              <a:defRPr/>
            </a:pPr>
            <a:fld id="{74736D0F-E95A-49BA-90ED-085DAF93DC4C}" type="slidenum">
              <a:rPr lang="en-US" altLang="id-ID" smtClean="0"/>
              <a:pPr>
                <a:defRPr/>
              </a:pPr>
              <a:t>14</a:t>
            </a:fld>
            <a:endParaRPr lang="en-US" altLang="id-ID"/>
          </a:p>
        </p:txBody>
      </p:sp>
    </p:spTree>
    <p:extLst>
      <p:ext uri="{BB962C8B-B14F-4D97-AF65-F5344CB8AC3E}">
        <p14:creationId xmlns:p14="http://schemas.microsoft.com/office/powerpoint/2010/main" val="31710836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a:effectLst>
                  <a:outerShdw blurRad="38100" dist="38100" dir="2700000" algn="tl">
                    <a:srgbClr val="000000">
                      <a:alpha val="43137"/>
                    </a:srgbClr>
                  </a:outerShdw>
                </a:effectLst>
              </a:rPr>
              <a:t>Mikroprosesor</a:t>
            </a:r>
            <a:endParaRPr lang="id-ID" dirty="0"/>
          </a:p>
        </p:txBody>
      </p:sp>
      <p:sp>
        <p:nvSpPr>
          <p:cNvPr id="3" name="Content Placeholder 2"/>
          <p:cNvSpPr>
            <a:spLocks noGrp="1"/>
          </p:cNvSpPr>
          <p:nvPr>
            <p:ph idx="1"/>
          </p:nvPr>
        </p:nvSpPr>
        <p:spPr/>
        <p:txBody>
          <a:bodyPr/>
          <a:lstStyle/>
          <a:p>
            <a:r>
              <a:rPr lang="en-GB" sz="2400" dirty="0" err="1"/>
              <a:t>Kepadatan</a:t>
            </a:r>
            <a:r>
              <a:rPr lang="en-GB" sz="2400" dirty="0"/>
              <a:t> </a:t>
            </a:r>
            <a:r>
              <a:rPr lang="en-GB" sz="2400" dirty="0" err="1"/>
              <a:t>elemen</a:t>
            </a:r>
            <a:r>
              <a:rPr lang="en-GB" sz="2400" dirty="0"/>
              <a:t> </a:t>
            </a:r>
            <a:r>
              <a:rPr lang="en-GB" sz="2400" dirty="0" err="1"/>
              <a:t>pada</a:t>
            </a:r>
            <a:r>
              <a:rPr lang="en-GB" sz="2400" dirty="0"/>
              <a:t> chip </a:t>
            </a:r>
            <a:r>
              <a:rPr lang="en-GB" sz="2400" dirty="0" err="1"/>
              <a:t>prosesor</a:t>
            </a:r>
            <a:r>
              <a:rPr lang="en-GB" sz="2400" dirty="0"/>
              <a:t> </a:t>
            </a:r>
            <a:r>
              <a:rPr lang="en-GB" sz="2400" dirty="0" err="1"/>
              <a:t>terus</a:t>
            </a:r>
            <a:r>
              <a:rPr lang="en-GB" sz="2400" dirty="0"/>
              <a:t> </a:t>
            </a:r>
            <a:r>
              <a:rPr lang="en-GB" sz="2400" dirty="0" err="1"/>
              <a:t>meningkat</a:t>
            </a:r>
            <a:endParaRPr lang="en-GB" sz="2400" dirty="0"/>
          </a:p>
          <a:p>
            <a:pPr lvl="1"/>
            <a:r>
              <a:rPr lang="en-GB" sz="2000" dirty="0" err="1"/>
              <a:t>Semakin</a:t>
            </a:r>
            <a:r>
              <a:rPr lang="en-GB" sz="2000" dirty="0"/>
              <a:t> </a:t>
            </a:r>
            <a:r>
              <a:rPr lang="en-GB" sz="2000" dirty="0" err="1"/>
              <a:t>banyak</a:t>
            </a:r>
            <a:r>
              <a:rPr lang="en-GB" sz="2000" dirty="0"/>
              <a:t> </a:t>
            </a:r>
            <a:r>
              <a:rPr lang="en-GB" sz="2000" dirty="0" err="1"/>
              <a:t>elemen</a:t>
            </a:r>
            <a:r>
              <a:rPr lang="en-GB" sz="2000" dirty="0"/>
              <a:t> </a:t>
            </a:r>
            <a:r>
              <a:rPr lang="en-GB" sz="2000" dirty="0" err="1"/>
              <a:t>ditempatkan</a:t>
            </a:r>
            <a:r>
              <a:rPr lang="en-GB" sz="2000" dirty="0"/>
              <a:t> </a:t>
            </a:r>
            <a:r>
              <a:rPr lang="en-GB" sz="2000" dirty="0" err="1"/>
              <a:t>pada</a:t>
            </a:r>
            <a:r>
              <a:rPr lang="en-GB" sz="2000" dirty="0"/>
              <a:t> </a:t>
            </a:r>
            <a:r>
              <a:rPr lang="en-GB" sz="2000" dirty="0" err="1"/>
              <a:t>setiap</a:t>
            </a:r>
            <a:r>
              <a:rPr lang="en-GB" sz="2000" dirty="0"/>
              <a:t> chip </a:t>
            </a:r>
            <a:r>
              <a:rPr lang="en-GB" sz="2000" dirty="0" err="1"/>
              <a:t>sehingga</a:t>
            </a:r>
            <a:r>
              <a:rPr lang="en-GB" sz="2000" dirty="0"/>
              <a:t> </a:t>
            </a:r>
            <a:r>
              <a:rPr lang="en-GB" sz="2000" dirty="0" err="1"/>
              <a:t>semakin</a:t>
            </a:r>
            <a:r>
              <a:rPr lang="en-GB" sz="2000" dirty="0"/>
              <a:t> </a:t>
            </a:r>
            <a:r>
              <a:rPr lang="en-GB" sz="2000" dirty="0" err="1"/>
              <a:t>sedikit</a:t>
            </a:r>
            <a:r>
              <a:rPr lang="en-GB" sz="2000" dirty="0"/>
              <a:t> chip yang </a:t>
            </a:r>
            <a:r>
              <a:rPr lang="en-GB" sz="2000" dirty="0" err="1"/>
              <a:t>dibutuhkan</a:t>
            </a:r>
            <a:r>
              <a:rPr lang="en-GB" sz="2000" dirty="0"/>
              <a:t> </a:t>
            </a:r>
            <a:r>
              <a:rPr lang="en-GB" sz="2000" dirty="0" err="1"/>
              <a:t>untuk</a:t>
            </a:r>
            <a:r>
              <a:rPr lang="en-GB" sz="2000" dirty="0"/>
              <a:t> </a:t>
            </a:r>
            <a:r>
              <a:rPr lang="en-GB" sz="2000" dirty="0" err="1"/>
              <a:t>membangun</a:t>
            </a:r>
            <a:r>
              <a:rPr lang="en-GB" sz="2000" dirty="0"/>
              <a:t> </a:t>
            </a:r>
            <a:r>
              <a:rPr lang="en-GB" sz="2000" dirty="0" err="1"/>
              <a:t>satu</a:t>
            </a:r>
            <a:r>
              <a:rPr lang="en-GB" sz="2000" dirty="0"/>
              <a:t> </a:t>
            </a:r>
            <a:r>
              <a:rPr lang="en-GB" sz="2000" dirty="0" err="1"/>
              <a:t>prosesor</a:t>
            </a:r>
            <a:r>
              <a:rPr lang="en-GB" sz="2000" dirty="0"/>
              <a:t> </a:t>
            </a:r>
            <a:r>
              <a:rPr lang="en-GB" sz="2000" dirty="0" err="1"/>
              <a:t>komputer</a:t>
            </a:r>
            <a:endParaRPr lang="en-GB" sz="2000" dirty="0"/>
          </a:p>
          <a:p>
            <a:r>
              <a:rPr lang="en-GB" sz="2400" dirty="0"/>
              <a:t>1971 Intel </a:t>
            </a:r>
            <a:r>
              <a:rPr lang="en-GB" sz="2400" dirty="0" err="1"/>
              <a:t>mengembangkan</a:t>
            </a:r>
            <a:r>
              <a:rPr lang="en-GB" sz="2400" dirty="0"/>
              <a:t> 4004</a:t>
            </a:r>
          </a:p>
          <a:p>
            <a:pPr lvl="1"/>
            <a:r>
              <a:rPr lang="en-GB" sz="2000" dirty="0"/>
              <a:t>Chip </a:t>
            </a:r>
            <a:r>
              <a:rPr lang="en-GB" sz="2000" dirty="0" err="1"/>
              <a:t>pertama</a:t>
            </a:r>
            <a:r>
              <a:rPr lang="en-GB" sz="2000" dirty="0"/>
              <a:t> yang </a:t>
            </a:r>
            <a:r>
              <a:rPr lang="en-GB" sz="2000" dirty="0" err="1"/>
              <a:t>memuat</a:t>
            </a:r>
            <a:r>
              <a:rPr lang="en-GB" sz="2000" dirty="0"/>
              <a:t> </a:t>
            </a:r>
            <a:r>
              <a:rPr lang="en-GB" sz="2000" dirty="0" err="1"/>
              <a:t>semua</a:t>
            </a:r>
            <a:r>
              <a:rPr lang="en-GB" sz="2000" dirty="0"/>
              <a:t> </a:t>
            </a:r>
            <a:r>
              <a:rPr lang="en-GB" sz="2000" dirty="0" err="1"/>
              <a:t>komponen</a:t>
            </a:r>
            <a:r>
              <a:rPr lang="en-GB" sz="2000" dirty="0"/>
              <a:t> CPU </a:t>
            </a:r>
            <a:r>
              <a:rPr lang="en-GB" sz="2000" dirty="0" err="1"/>
              <a:t>dalam</a:t>
            </a:r>
            <a:r>
              <a:rPr lang="en-GB" sz="2000" dirty="0"/>
              <a:t> </a:t>
            </a:r>
            <a:r>
              <a:rPr lang="en-GB" sz="2000" dirty="0" err="1"/>
              <a:t>satu</a:t>
            </a:r>
            <a:r>
              <a:rPr lang="en-GB" sz="2000" dirty="0"/>
              <a:t> chip</a:t>
            </a:r>
          </a:p>
          <a:p>
            <a:pPr lvl="1"/>
            <a:r>
              <a:rPr lang="en-GB" sz="2000" dirty="0" err="1"/>
              <a:t>Kelahiran</a:t>
            </a:r>
            <a:r>
              <a:rPr lang="en-GB" sz="2000" dirty="0"/>
              <a:t> </a:t>
            </a:r>
            <a:r>
              <a:rPr lang="en-GB" sz="2000" dirty="0" err="1"/>
              <a:t>mikroprosesor</a:t>
            </a:r>
            <a:endParaRPr lang="en-GB" sz="2000" dirty="0"/>
          </a:p>
          <a:p>
            <a:r>
              <a:rPr lang="en-GB" sz="2400" dirty="0"/>
              <a:t>1972 Intel </a:t>
            </a:r>
            <a:r>
              <a:rPr lang="en-GB" sz="2400" dirty="0" err="1"/>
              <a:t>mengembangkan</a:t>
            </a:r>
            <a:r>
              <a:rPr lang="en-GB" sz="2400" dirty="0"/>
              <a:t> 8008</a:t>
            </a:r>
          </a:p>
          <a:p>
            <a:pPr lvl="1"/>
            <a:r>
              <a:rPr lang="en-GB" sz="2000" dirty="0" err="1"/>
              <a:t>Mikroprosesor</a:t>
            </a:r>
            <a:r>
              <a:rPr lang="en-GB" sz="2000" dirty="0"/>
              <a:t> 8-bit </a:t>
            </a:r>
            <a:r>
              <a:rPr lang="en-GB" sz="2000" dirty="0" err="1"/>
              <a:t>pertama</a:t>
            </a:r>
            <a:endParaRPr lang="en-GB" sz="2000" dirty="0"/>
          </a:p>
          <a:p>
            <a:r>
              <a:rPr lang="en-GB" sz="2400" dirty="0"/>
              <a:t>1974Intel </a:t>
            </a:r>
            <a:r>
              <a:rPr lang="en-GB" sz="2400" dirty="0" err="1"/>
              <a:t>mengembangkan</a:t>
            </a:r>
            <a:r>
              <a:rPr lang="en-GB" sz="2400" dirty="0"/>
              <a:t> 8080</a:t>
            </a:r>
          </a:p>
          <a:p>
            <a:pPr lvl="1"/>
            <a:r>
              <a:rPr lang="en-GB" sz="2000" dirty="0" err="1"/>
              <a:t>Pertamatujuan</a:t>
            </a:r>
            <a:r>
              <a:rPr lang="en-GB" sz="2000" dirty="0"/>
              <a:t> </a:t>
            </a:r>
            <a:r>
              <a:rPr lang="en-GB" sz="2000" dirty="0" err="1"/>
              <a:t>umummikroprosesor</a:t>
            </a:r>
            <a:endParaRPr lang="en-GB" sz="2000" dirty="0"/>
          </a:p>
          <a:p>
            <a:pPr lvl="1"/>
            <a:r>
              <a:rPr lang="en-GB" sz="2000" dirty="0" err="1"/>
              <a:t>Lebih</a:t>
            </a:r>
            <a:r>
              <a:rPr lang="en-GB" sz="2000" dirty="0"/>
              <a:t> </a:t>
            </a:r>
            <a:r>
              <a:rPr lang="en-GB" sz="2000" dirty="0" err="1"/>
              <a:t>cepat</a:t>
            </a:r>
            <a:r>
              <a:rPr lang="en-GB" sz="2000" dirty="0"/>
              <a:t>, </a:t>
            </a:r>
            <a:r>
              <a:rPr lang="en-GB" sz="2000" dirty="0" err="1"/>
              <a:t>memiliki</a:t>
            </a:r>
            <a:r>
              <a:rPr lang="en-GB" sz="2000" dirty="0"/>
              <a:t> set </a:t>
            </a:r>
            <a:r>
              <a:rPr lang="en-GB" sz="2000" dirty="0" err="1"/>
              <a:t>instruksi</a:t>
            </a:r>
            <a:r>
              <a:rPr lang="en-GB" sz="2000" dirty="0"/>
              <a:t> yang </a:t>
            </a:r>
            <a:r>
              <a:rPr lang="en-GB" sz="2000" dirty="0" err="1"/>
              <a:t>lebih</a:t>
            </a:r>
            <a:r>
              <a:rPr lang="en-GB" sz="2000" dirty="0"/>
              <a:t> kaya, </a:t>
            </a:r>
            <a:r>
              <a:rPr lang="en-GB" sz="2000" dirty="0" err="1"/>
              <a:t>memiliki</a:t>
            </a:r>
            <a:r>
              <a:rPr lang="en-GB" sz="2000" dirty="0"/>
              <a:t> </a:t>
            </a:r>
            <a:r>
              <a:rPr lang="en-GB" sz="2000" dirty="0" err="1"/>
              <a:t>kemampuan</a:t>
            </a:r>
            <a:r>
              <a:rPr lang="en-GB" sz="2000" dirty="0"/>
              <a:t> </a:t>
            </a:r>
            <a:r>
              <a:rPr lang="en-GB" sz="2000" dirty="0" err="1"/>
              <a:t>pengalamatan</a:t>
            </a:r>
            <a:r>
              <a:rPr lang="en-GB" sz="2000" dirty="0"/>
              <a:t> yang </a:t>
            </a:r>
            <a:r>
              <a:rPr lang="en-GB" sz="2000" dirty="0" err="1"/>
              <a:t>besar</a:t>
            </a:r>
            <a:endParaRPr lang="en-GB" sz="2000" dirty="0"/>
          </a:p>
          <a:p>
            <a:endParaRPr lang="id-ID" sz="2400" dirty="0"/>
          </a:p>
        </p:txBody>
      </p:sp>
      <p:sp>
        <p:nvSpPr>
          <p:cNvPr id="4" name="Slide Number Placeholder 3"/>
          <p:cNvSpPr>
            <a:spLocks noGrp="1"/>
          </p:cNvSpPr>
          <p:nvPr>
            <p:ph type="sldNum" sz="quarter" idx="12"/>
          </p:nvPr>
        </p:nvSpPr>
        <p:spPr/>
        <p:txBody>
          <a:bodyPr/>
          <a:lstStyle/>
          <a:p>
            <a:pPr>
              <a:defRPr/>
            </a:pPr>
            <a:fld id="{74736D0F-E95A-49BA-90ED-085DAF93DC4C}" type="slidenum">
              <a:rPr lang="en-US" altLang="id-ID" smtClean="0"/>
              <a:pPr>
                <a:defRPr/>
              </a:pPr>
              <a:t>15</a:t>
            </a:fld>
            <a:endParaRPr lang="en-US" altLang="id-ID"/>
          </a:p>
        </p:txBody>
      </p:sp>
    </p:spTree>
    <p:extLst>
      <p:ext uri="{BB962C8B-B14F-4D97-AF65-F5344CB8AC3E}">
        <p14:creationId xmlns:p14="http://schemas.microsoft.com/office/powerpoint/2010/main" val="432345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effectLst>
                  <a:outerShdw blurRad="38100" dist="38100" dir="2700000" algn="tl">
                    <a:srgbClr val="000000">
                      <a:alpha val="43137"/>
                    </a:srgbClr>
                  </a:outerShdw>
                </a:effectLst>
              </a:rPr>
              <a:t>Evolusi</a:t>
            </a:r>
            <a:r>
              <a:rPr lang="en-US" dirty="0">
                <a:effectLst>
                  <a:outerShdw blurRad="38100" dist="38100" dir="2700000" algn="tl">
                    <a:srgbClr val="000000">
                      <a:alpha val="43137"/>
                    </a:srgbClr>
                  </a:outerShdw>
                </a:effectLst>
              </a:rPr>
              <a:t> </a:t>
            </a:r>
            <a:r>
              <a:rPr lang="en-US" dirty="0" err="1">
                <a:effectLst>
                  <a:outerShdw blurRad="38100" dist="38100" dir="2700000" algn="tl">
                    <a:srgbClr val="000000">
                      <a:alpha val="43137"/>
                    </a:srgbClr>
                  </a:outerShdw>
                </a:effectLst>
              </a:rPr>
              <a:t>Mikroprosesor</a:t>
            </a:r>
            <a:r>
              <a:rPr lang="en-US" dirty="0">
                <a:effectLst>
                  <a:outerShdw blurRad="38100" dist="38100" dir="2700000" algn="tl">
                    <a:srgbClr val="000000">
                      <a:alpha val="43137"/>
                    </a:srgbClr>
                  </a:outerShdw>
                </a:effectLst>
              </a:rPr>
              <a:t> Intel</a:t>
            </a:r>
            <a:endParaRPr lang="id-ID"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32995" y="2391326"/>
            <a:ext cx="6878010" cy="3477110"/>
          </a:xfrm>
        </p:spPr>
      </p:pic>
      <p:sp>
        <p:nvSpPr>
          <p:cNvPr id="4" name="Slide Number Placeholder 3"/>
          <p:cNvSpPr>
            <a:spLocks noGrp="1"/>
          </p:cNvSpPr>
          <p:nvPr>
            <p:ph type="sldNum" sz="quarter" idx="12"/>
          </p:nvPr>
        </p:nvSpPr>
        <p:spPr/>
        <p:txBody>
          <a:bodyPr/>
          <a:lstStyle/>
          <a:p>
            <a:pPr>
              <a:defRPr/>
            </a:pPr>
            <a:fld id="{74736D0F-E95A-49BA-90ED-085DAF93DC4C}" type="slidenum">
              <a:rPr lang="en-US" altLang="id-ID" smtClean="0"/>
              <a:pPr>
                <a:defRPr/>
              </a:pPr>
              <a:t>16</a:t>
            </a:fld>
            <a:endParaRPr lang="en-US" altLang="id-ID"/>
          </a:p>
        </p:txBody>
      </p:sp>
    </p:spTree>
    <p:extLst>
      <p:ext uri="{BB962C8B-B14F-4D97-AF65-F5344CB8AC3E}">
        <p14:creationId xmlns:p14="http://schemas.microsoft.com/office/powerpoint/2010/main" val="11828473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effectLst>
                  <a:outerShdw blurRad="38100" dist="38100" dir="2700000" algn="tl">
                    <a:srgbClr val="000000">
                      <a:alpha val="43137"/>
                    </a:srgbClr>
                  </a:outerShdw>
                </a:effectLst>
              </a:rPr>
              <a:t>Evolusi</a:t>
            </a:r>
            <a:r>
              <a:rPr lang="en-US" dirty="0">
                <a:effectLst>
                  <a:outerShdw blurRad="38100" dist="38100" dir="2700000" algn="tl">
                    <a:srgbClr val="000000">
                      <a:alpha val="43137"/>
                    </a:srgbClr>
                  </a:outerShdw>
                </a:effectLst>
              </a:rPr>
              <a:t> </a:t>
            </a:r>
            <a:r>
              <a:rPr lang="en-US" dirty="0" err="1">
                <a:effectLst>
                  <a:outerShdw blurRad="38100" dist="38100" dir="2700000" algn="tl">
                    <a:srgbClr val="000000">
                      <a:alpha val="43137"/>
                    </a:srgbClr>
                  </a:outerShdw>
                </a:effectLst>
              </a:rPr>
              <a:t>Mikroprosesor</a:t>
            </a:r>
            <a:r>
              <a:rPr lang="en-US" dirty="0">
                <a:effectLst>
                  <a:outerShdw blurRad="38100" dist="38100" dir="2700000" algn="tl">
                    <a:srgbClr val="000000">
                      <a:alpha val="43137"/>
                    </a:srgbClr>
                  </a:outerShdw>
                </a:effectLst>
              </a:rPr>
              <a:t> Intel</a:t>
            </a:r>
            <a:endParaRPr lang="id-ID"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99592" y="2245561"/>
            <a:ext cx="6801799" cy="3715268"/>
          </a:xfrm>
        </p:spPr>
      </p:pic>
      <p:sp>
        <p:nvSpPr>
          <p:cNvPr id="4" name="Slide Number Placeholder 3"/>
          <p:cNvSpPr>
            <a:spLocks noGrp="1"/>
          </p:cNvSpPr>
          <p:nvPr>
            <p:ph type="sldNum" sz="quarter" idx="12"/>
          </p:nvPr>
        </p:nvSpPr>
        <p:spPr/>
        <p:txBody>
          <a:bodyPr/>
          <a:lstStyle/>
          <a:p>
            <a:pPr>
              <a:defRPr/>
            </a:pPr>
            <a:fld id="{74736D0F-E95A-49BA-90ED-085DAF93DC4C}" type="slidenum">
              <a:rPr lang="en-US" altLang="id-ID" smtClean="0"/>
              <a:pPr>
                <a:defRPr/>
              </a:pPr>
              <a:t>17</a:t>
            </a:fld>
            <a:endParaRPr lang="en-US" altLang="id-ID"/>
          </a:p>
        </p:txBody>
      </p:sp>
    </p:spTree>
    <p:extLst>
      <p:ext uri="{BB962C8B-B14F-4D97-AF65-F5344CB8AC3E}">
        <p14:creationId xmlns:p14="http://schemas.microsoft.com/office/powerpoint/2010/main" val="36594405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effectLst>
                  <a:outerShdw blurRad="38100" dist="38100" dir="2700000" algn="tl">
                    <a:srgbClr val="000000">
                      <a:alpha val="43137"/>
                    </a:srgbClr>
                  </a:outerShdw>
                </a:effectLst>
              </a:rPr>
              <a:t>Evolusi</a:t>
            </a:r>
            <a:r>
              <a:rPr lang="en-US" dirty="0">
                <a:effectLst>
                  <a:outerShdw blurRad="38100" dist="38100" dir="2700000" algn="tl">
                    <a:srgbClr val="000000">
                      <a:alpha val="43137"/>
                    </a:srgbClr>
                  </a:outerShdw>
                </a:effectLst>
              </a:rPr>
              <a:t> </a:t>
            </a:r>
            <a:r>
              <a:rPr lang="en-US" dirty="0" err="1">
                <a:effectLst>
                  <a:outerShdw blurRad="38100" dist="38100" dir="2700000" algn="tl">
                    <a:srgbClr val="000000">
                      <a:alpha val="43137"/>
                    </a:srgbClr>
                  </a:outerShdw>
                </a:effectLst>
              </a:rPr>
              <a:t>Mikroprosesor</a:t>
            </a:r>
            <a:r>
              <a:rPr lang="en-US" dirty="0">
                <a:effectLst>
                  <a:outerShdw blurRad="38100" dist="38100" dir="2700000" algn="tl">
                    <a:srgbClr val="000000">
                      <a:alpha val="43137"/>
                    </a:srgbClr>
                  </a:outerShdw>
                </a:effectLst>
              </a:rPr>
              <a:t> Intel</a:t>
            </a:r>
            <a:endParaRPr lang="id-ID"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23468" y="2386563"/>
            <a:ext cx="6897063" cy="3486637"/>
          </a:xfrm>
        </p:spPr>
      </p:pic>
      <p:sp>
        <p:nvSpPr>
          <p:cNvPr id="4" name="Slide Number Placeholder 3"/>
          <p:cNvSpPr>
            <a:spLocks noGrp="1"/>
          </p:cNvSpPr>
          <p:nvPr>
            <p:ph type="sldNum" sz="quarter" idx="12"/>
          </p:nvPr>
        </p:nvSpPr>
        <p:spPr/>
        <p:txBody>
          <a:bodyPr/>
          <a:lstStyle/>
          <a:p>
            <a:pPr>
              <a:defRPr/>
            </a:pPr>
            <a:fld id="{74736D0F-E95A-49BA-90ED-085DAF93DC4C}" type="slidenum">
              <a:rPr lang="en-US" altLang="id-ID" smtClean="0"/>
              <a:pPr>
                <a:defRPr/>
              </a:pPr>
              <a:t>18</a:t>
            </a:fld>
            <a:endParaRPr lang="en-US" altLang="id-ID"/>
          </a:p>
        </p:txBody>
      </p:sp>
    </p:spTree>
    <p:extLst>
      <p:ext uri="{BB962C8B-B14F-4D97-AF65-F5344CB8AC3E}">
        <p14:creationId xmlns:p14="http://schemas.microsoft.com/office/powerpoint/2010/main" val="10704365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effectLst>
                  <a:outerShdw blurRad="38100" dist="38100" dir="2700000" algn="tl">
                    <a:srgbClr val="000000">
                      <a:alpha val="43137"/>
                    </a:srgbClr>
                  </a:outerShdw>
                </a:effectLst>
              </a:rPr>
              <a:t>Evolusi</a:t>
            </a:r>
            <a:r>
              <a:rPr lang="en-US" dirty="0">
                <a:effectLst>
                  <a:outerShdw blurRad="38100" dist="38100" dir="2700000" algn="tl">
                    <a:srgbClr val="000000">
                      <a:alpha val="43137"/>
                    </a:srgbClr>
                  </a:outerShdw>
                </a:effectLst>
              </a:rPr>
              <a:t> </a:t>
            </a:r>
            <a:r>
              <a:rPr lang="en-US" dirty="0" err="1">
                <a:effectLst>
                  <a:outerShdw blurRad="38100" dist="38100" dir="2700000" algn="tl">
                    <a:srgbClr val="000000">
                      <a:alpha val="43137"/>
                    </a:srgbClr>
                  </a:outerShdw>
                </a:effectLst>
              </a:rPr>
              <a:t>Mikroprosesor</a:t>
            </a:r>
            <a:r>
              <a:rPr lang="en-US" dirty="0">
                <a:effectLst>
                  <a:outerShdw blurRad="38100" dist="38100" dir="2700000" algn="tl">
                    <a:srgbClr val="000000">
                      <a:alpha val="43137"/>
                    </a:srgbClr>
                  </a:outerShdw>
                </a:effectLst>
              </a:rPr>
              <a:t> Intel</a:t>
            </a:r>
            <a:endParaRPr lang="id-ID"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99592" y="2182568"/>
            <a:ext cx="6878010" cy="3839111"/>
          </a:xfrm>
        </p:spPr>
      </p:pic>
      <p:sp>
        <p:nvSpPr>
          <p:cNvPr id="4" name="Slide Number Placeholder 3"/>
          <p:cNvSpPr>
            <a:spLocks noGrp="1"/>
          </p:cNvSpPr>
          <p:nvPr>
            <p:ph type="sldNum" sz="quarter" idx="12"/>
          </p:nvPr>
        </p:nvSpPr>
        <p:spPr/>
        <p:txBody>
          <a:bodyPr/>
          <a:lstStyle/>
          <a:p>
            <a:pPr>
              <a:defRPr/>
            </a:pPr>
            <a:fld id="{74736D0F-E95A-49BA-90ED-085DAF93DC4C}" type="slidenum">
              <a:rPr lang="en-US" altLang="id-ID" smtClean="0"/>
              <a:pPr>
                <a:defRPr/>
              </a:pPr>
              <a:t>19</a:t>
            </a:fld>
            <a:endParaRPr lang="en-US" altLang="id-ID"/>
          </a:p>
        </p:txBody>
      </p:sp>
    </p:spTree>
    <p:extLst>
      <p:ext uri="{BB962C8B-B14F-4D97-AF65-F5344CB8AC3E}">
        <p14:creationId xmlns:p14="http://schemas.microsoft.com/office/powerpoint/2010/main" val="29991056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smtClean="0"/>
              <a:t>Tujuan dan sasaran</a:t>
            </a:r>
            <a:endParaRPr lang="id-ID" dirty="0"/>
          </a:p>
        </p:txBody>
      </p:sp>
      <p:sp>
        <p:nvSpPr>
          <p:cNvPr id="3" name="Content Placeholder 2"/>
          <p:cNvSpPr>
            <a:spLocks noGrp="1"/>
          </p:cNvSpPr>
          <p:nvPr>
            <p:ph idx="1"/>
          </p:nvPr>
        </p:nvSpPr>
        <p:spPr/>
        <p:txBody>
          <a:bodyPr>
            <a:normAutofit/>
          </a:bodyPr>
          <a:lstStyle/>
          <a:p>
            <a:pPr algn="just"/>
            <a:r>
              <a:rPr lang="id-ID" dirty="0"/>
              <a:t>Mahasiswa mampu memahami dan menjelaskan tentang evolusi dan kinerja komputer.</a:t>
            </a:r>
            <a:endParaRPr lang="id-ID" dirty="0" smtClean="0"/>
          </a:p>
        </p:txBody>
      </p:sp>
      <p:sp>
        <p:nvSpPr>
          <p:cNvPr id="4" name="Slide Number Placeholder 3"/>
          <p:cNvSpPr>
            <a:spLocks noGrp="1"/>
          </p:cNvSpPr>
          <p:nvPr>
            <p:ph type="sldNum" sz="quarter" idx="12"/>
          </p:nvPr>
        </p:nvSpPr>
        <p:spPr/>
        <p:txBody>
          <a:bodyPr/>
          <a:lstStyle/>
          <a:p>
            <a:pPr>
              <a:defRPr/>
            </a:pPr>
            <a:fld id="{74736D0F-E95A-49BA-90ED-085DAF93DC4C}" type="slidenum">
              <a:rPr lang="en-US" altLang="id-ID" smtClean="0"/>
              <a:pPr>
                <a:defRPr/>
              </a:pPr>
              <a:t>2</a:t>
            </a:fld>
            <a:endParaRPr lang="en-US" altLang="id-ID"/>
          </a:p>
        </p:txBody>
      </p:sp>
    </p:spTree>
    <p:extLst>
      <p:ext uri="{BB962C8B-B14F-4D97-AF65-F5344CB8AC3E}">
        <p14:creationId xmlns:p14="http://schemas.microsoft.com/office/powerpoint/2010/main" val="15611860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Evolusi</a:t>
            </a:r>
            <a:r>
              <a:rPr lang="en-US" dirty="0"/>
              <a:t> </a:t>
            </a:r>
            <a:r>
              <a:rPr lang="en-US" dirty="0" err="1"/>
              <a:t>Arsitektur</a:t>
            </a:r>
            <a:r>
              <a:rPr lang="en-US" dirty="0"/>
              <a:t> Intel x86</a:t>
            </a:r>
            <a:endParaRPr lang="id-ID" dirty="0"/>
          </a:p>
        </p:txBody>
      </p:sp>
      <p:sp>
        <p:nvSpPr>
          <p:cNvPr id="3" name="Content Placeholder 2"/>
          <p:cNvSpPr>
            <a:spLocks noGrp="1"/>
          </p:cNvSpPr>
          <p:nvPr>
            <p:ph idx="1"/>
          </p:nvPr>
        </p:nvSpPr>
        <p:spPr/>
        <p:txBody>
          <a:bodyPr/>
          <a:lstStyle/>
          <a:p>
            <a:r>
              <a:rPr lang="en-US" dirty="0" err="1"/>
              <a:t>Dua</a:t>
            </a:r>
            <a:r>
              <a:rPr lang="en-US" dirty="0"/>
              <a:t> </a:t>
            </a:r>
            <a:r>
              <a:rPr lang="en-US" dirty="0" err="1"/>
              <a:t>keluarga</a:t>
            </a:r>
            <a:r>
              <a:rPr lang="en-US" dirty="0"/>
              <a:t> </a:t>
            </a:r>
            <a:r>
              <a:rPr lang="en-US" dirty="0" err="1"/>
              <a:t>prosesor</a:t>
            </a:r>
            <a:r>
              <a:rPr lang="en-US" dirty="0"/>
              <a:t> </a:t>
            </a:r>
            <a:r>
              <a:rPr lang="en-US" dirty="0" err="1"/>
              <a:t>adalah</a:t>
            </a:r>
            <a:r>
              <a:rPr lang="en-US" dirty="0"/>
              <a:t> Intel x86 </a:t>
            </a:r>
            <a:r>
              <a:rPr lang="en-US" dirty="0" err="1"/>
              <a:t>dan</a:t>
            </a:r>
            <a:r>
              <a:rPr lang="en-US" dirty="0"/>
              <a:t> </a:t>
            </a:r>
            <a:r>
              <a:rPr lang="en-US" dirty="0" err="1"/>
              <a:t>arsitektur</a:t>
            </a:r>
            <a:r>
              <a:rPr lang="en-US" dirty="0"/>
              <a:t> ARM</a:t>
            </a:r>
          </a:p>
          <a:p>
            <a:r>
              <a:rPr lang="en-US" dirty="0" err="1"/>
              <a:t>Penawaran</a:t>
            </a:r>
            <a:r>
              <a:rPr lang="en-US" dirty="0"/>
              <a:t> x86 </a:t>
            </a:r>
            <a:r>
              <a:rPr lang="en-US" dirty="0" err="1"/>
              <a:t>saat</a:t>
            </a:r>
            <a:r>
              <a:rPr lang="en-US" dirty="0"/>
              <a:t> </a:t>
            </a:r>
            <a:r>
              <a:rPr lang="en-US" dirty="0" err="1"/>
              <a:t>ini</a:t>
            </a:r>
            <a:r>
              <a:rPr lang="en-US" dirty="0"/>
              <a:t> </a:t>
            </a:r>
            <a:r>
              <a:rPr lang="en-US" dirty="0" err="1"/>
              <a:t>mewakili</a:t>
            </a:r>
            <a:r>
              <a:rPr lang="en-US" dirty="0"/>
              <a:t> </a:t>
            </a:r>
            <a:r>
              <a:rPr lang="en-US" dirty="0" err="1"/>
              <a:t>hasil</a:t>
            </a:r>
            <a:r>
              <a:rPr lang="en-US" dirty="0"/>
              <a:t> </a:t>
            </a:r>
            <a:r>
              <a:rPr lang="en-US" dirty="0" err="1"/>
              <a:t>upaya</a:t>
            </a:r>
            <a:r>
              <a:rPr lang="en-US" dirty="0"/>
              <a:t> </a:t>
            </a:r>
            <a:r>
              <a:rPr lang="en-US" dirty="0" err="1"/>
              <a:t>desain</a:t>
            </a:r>
            <a:r>
              <a:rPr lang="en-US" dirty="0"/>
              <a:t> </a:t>
            </a:r>
            <a:r>
              <a:rPr lang="en-US" dirty="0" err="1"/>
              <a:t>selama</a:t>
            </a:r>
            <a:r>
              <a:rPr lang="en-US" dirty="0"/>
              <a:t> </a:t>
            </a:r>
            <a:r>
              <a:rPr lang="en-US" dirty="0" err="1"/>
              <a:t>puluhan</a:t>
            </a:r>
            <a:r>
              <a:rPr lang="en-US" dirty="0"/>
              <a:t> </a:t>
            </a:r>
            <a:r>
              <a:rPr lang="en-US" dirty="0" err="1"/>
              <a:t>tahun</a:t>
            </a:r>
            <a:r>
              <a:rPr lang="en-US" dirty="0"/>
              <a:t> </a:t>
            </a:r>
            <a:r>
              <a:rPr lang="en-US" dirty="0" err="1"/>
              <a:t>pada</a:t>
            </a:r>
            <a:r>
              <a:rPr lang="en-US" dirty="0"/>
              <a:t> </a:t>
            </a:r>
            <a:r>
              <a:rPr lang="en-US" dirty="0" err="1"/>
              <a:t>komputer</a:t>
            </a:r>
            <a:r>
              <a:rPr lang="en-US" dirty="0"/>
              <a:t> set </a:t>
            </a:r>
            <a:r>
              <a:rPr lang="en-US" dirty="0" err="1"/>
              <a:t>instruksi</a:t>
            </a:r>
            <a:r>
              <a:rPr lang="en-US" dirty="0"/>
              <a:t> </a:t>
            </a:r>
            <a:r>
              <a:rPr lang="en-US" dirty="0" err="1"/>
              <a:t>kompleks</a:t>
            </a:r>
            <a:r>
              <a:rPr lang="en-US" dirty="0"/>
              <a:t> (CISC)</a:t>
            </a:r>
          </a:p>
          <a:p>
            <a:r>
              <a:rPr lang="en-US" dirty="0" err="1"/>
              <a:t>Pendekatan</a:t>
            </a:r>
            <a:r>
              <a:rPr lang="en-US" dirty="0"/>
              <a:t> </a:t>
            </a:r>
            <a:r>
              <a:rPr lang="en-US" dirty="0" err="1"/>
              <a:t>alternatif</a:t>
            </a:r>
            <a:r>
              <a:rPr lang="en-US" dirty="0"/>
              <a:t> </a:t>
            </a:r>
            <a:r>
              <a:rPr lang="en-US" dirty="0" err="1"/>
              <a:t>untuk</a:t>
            </a:r>
            <a:r>
              <a:rPr lang="en-US" dirty="0"/>
              <a:t> </a:t>
            </a:r>
            <a:r>
              <a:rPr lang="en-US" dirty="0" err="1"/>
              <a:t>desain</a:t>
            </a:r>
            <a:r>
              <a:rPr lang="en-US" dirty="0"/>
              <a:t> </a:t>
            </a:r>
            <a:r>
              <a:rPr lang="en-US" dirty="0" err="1"/>
              <a:t>prosesor</a:t>
            </a:r>
            <a:r>
              <a:rPr lang="en-US" dirty="0"/>
              <a:t> </a:t>
            </a:r>
            <a:r>
              <a:rPr lang="en-US" dirty="0" err="1"/>
              <a:t>adalah</a:t>
            </a:r>
            <a:r>
              <a:rPr lang="en-US" dirty="0"/>
              <a:t> </a:t>
            </a:r>
            <a:r>
              <a:rPr lang="en-US" dirty="0" err="1"/>
              <a:t>komputer</a:t>
            </a:r>
            <a:r>
              <a:rPr lang="en-US" dirty="0"/>
              <a:t> set </a:t>
            </a:r>
            <a:r>
              <a:rPr lang="en-US" dirty="0" err="1"/>
              <a:t>instruksi</a:t>
            </a:r>
            <a:r>
              <a:rPr lang="en-US" dirty="0"/>
              <a:t> yang </a:t>
            </a:r>
            <a:r>
              <a:rPr lang="en-US" dirty="0" err="1"/>
              <a:t>dikurangi</a:t>
            </a:r>
            <a:r>
              <a:rPr lang="en-US" dirty="0"/>
              <a:t> (RISC)</a:t>
            </a:r>
          </a:p>
          <a:p>
            <a:r>
              <a:rPr lang="en-US" dirty="0" err="1"/>
              <a:t>Arsitektur</a:t>
            </a:r>
            <a:r>
              <a:rPr lang="en-US" dirty="0"/>
              <a:t> ARM </a:t>
            </a:r>
            <a:r>
              <a:rPr lang="en-US" dirty="0" err="1"/>
              <a:t>digunakan</a:t>
            </a:r>
            <a:r>
              <a:rPr lang="en-US" dirty="0"/>
              <a:t> </a:t>
            </a:r>
            <a:r>
              <a:rPr lang="en-US" dirty="0" err="1"/>
              <a:t>dalam</a:t>
            </a:r>
            <a:r>
              <a:rPr lang="en-US" dirty="0"/>
              <a:t> </a:t>
            </a:r>
            <a:r>
              <a:rPr lang="en-US" dirty="0" err="1"/>
              <a:t>berbagai</a:t>
            </a:r>
            <a:r>
              <a:rPr lang="en-US" dirty="0"/>
              <a:t> </a:t>
            </a:r>
            <a:r>
              <a:rPr lang="en-US" dirty="0" err="1"/>
              <a:t>macam</a:t>
            </a:r>
            <a:r>
              <a:rPr lang="en-US" dirty="0"/>
              <a:t> </a:t>
            </a:r>
            <a:r>
              <a:rPr lang="en-US" dirty="0" err="1"/>
              <a:t>sistem</a:t>
            </a:r>
            <a:r>
              <a:rPr lang="en-US" dirty="0"/>
              <a:t> </a:t>
            </a:r>
            <a:r>
              <a:rPr lang="en-US" dirty="0" err="1"/>
              <a:t>tertanam</a:t>
            </a:r>
            <a:r>
              <a:rPr lang="en-US" dirty="0"/>
              <a:t> </a:t>
            </a:r>
            <a:r>
              <a:rPr lang="en-US" dirty="0" err="1"/>
              <a:t>dan</a:t>
            </a:r>
            <a:r>
              <a:rPr lang="en-US" dirty="0"/>
              <a:t> </a:t>
            </a:r>
            <a:r>
              <a:rPr lang="en-US" dirty="0" err="1"/>
              <a:t>merupakan</a:t>
            </a:r>
            <a:r>
              <a:rPr lang="en-US" dirty="0"/>
              <a:t> </a:t>
            </a:r>
            <a:r>
              <a:rPr lang="en-US" dirty="0" err="1"/>
              <a:t>salah</a:t>
            </a:r>
            <a:r>
              <a:rPr lang="en-US" dirty="0"/>
              <a:t> </a:t>
            </a:r>
            <a:r>
              <a:rPr lang="en-US" dirty="0" err="1"/>
              <a:t>satu</a:t>
            </a:r>
            <a:r>
              <a:rPr lang="en-US" dirty="0"/>
              <a:t> </a:t>
            </a:r>
            <a:r>
              <a:rPr lang="en-US" dirty="0" err="1"/>
              <a:t>sistem</a:t>
            </a:r>
            <a:r>
              <a:rPr lang="en-US" dirty="0"/>
              <a:t> </a:t>
            </a:r>
            <a:r>
              <a:rPr lang="en-US" dirty="0" err="1"/>
              <a:t>berbasis</a:t>
            </a:r>
            <a:r>
              <a:rPr lang="en-US" dirty="0"/>
              <a:t> RISC yang paling </a:t>
            </a:r>
            <a:r>
              <a:rPr lang="en-US" dirty="0" err="1"/>
              <a:t>kuat</a:t>
            </a:r>
            <a:r>
              <a:rPr lang="en-US" dirty="0"/>
              <a:t> </a:t>
            </a:r>
            <a:r>
              <a:rPr lang="en-US" dirty="0" err="1"/>
              <a:t>dan</a:t>
            </a:r>
            <a:r>
              <a:rPr lang="en-US" dirty="0"/>
              <a:t> </a:t>
            </a:r>
            <a:r>
              <a:rPr lang="en-US" dirty="0" err="1"/>
              <a:t>dirancang</a:t>
            </a:r>
            <a:r>
              <a:rPr lang="en-US" dirty="0"/>
              <a:t> </a:t>
            </a:r>
            <a:r>
              <a:rPr lang="en-US" dirty="0" err="1"/>
              <a:t>terbaik</a:t>
            </a:r>
            <a:r>
              <a:rPr lang="en-US" dirty="0"/>
              <a:t> di </a:t>
            </a:r>
            <a:r>
              <a:rPr lang="en-US" dirty="0" err="1"/>
              <a:t>pasar</a:t>
            </a:r>
            <a:r>
              <a:rPr lang="en-US" dirty="0"/>
              <a:t>.</a:t>
            </a:r>
          </a:p>
          <a:p>
            <a:endParaRPr lang="id-ID" dirty="0"/>
          </a:p>
        </p:txBody>
      </p:sp>
      <p:sp>
        <p:nvSpPr>
          <p:cNvPr id="4" name="Slide Number Placeholder 3"/>
          <p:cNvSpPr>
            <a:spLocks noGrp="1"/>
          </p:cNvSpPr>
          <p:nvPr>
            <p:ph type="sldNum" sz="quarter" idx="12"/>
          </p:nvPr>
        </p:nvSpPr>
        <p:spPr/>
        <p:txBody>
          <a:bodyPr/>
          <a:lstStyle/>
          <a:p>
            <a:pPr>
              <a:defRPr/>
            </a:pPr>
            <a:fld id="{74736D0F-E95A-49BA-90ED-085DAF93DC4C}" type="slidenum">
              <a:rPr lang="en-US" altLang="id-ID" smtClean="0"/>
              <a:pPr>
                <a:defRPr/>
              </a:pPr>
              <a:t>20</a:t>
            </a:fld>
            <a:endParaRPr lang="en-US" altLang="id-ID"/>
          </a:p>
        </p:txBody>
      </p:sp>
    </p:spTree>
    <p:extLst>
      <p:ext uri="{BB962C8B-B14F-4D97-AF65-F5344CB8AC3E}">
        <p14:creationId xmlns:p14="http://schemas.microsoft.com/office/powerpoint/2010/main" val="29950762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err="1" smtClean="0"/>
              <a:t>Evolusi</a:t>
            </a:r>
            <a:r>
              <a:rPr lang="en-US" sz="4800" dirty="0" smtClean="0"/>
              <a:t> </a:t>
            </a:r>
            <a:r>
              <a:rPr lang="en-US" sz="4800" dirty="0" err="1" smtClean="0"/>
              <a:t>Produk</a:t>
            </a:r>
            <a:r>
              <a:rPr lang="en-US" sz="4800" dirty="0" smtClean="0"/>
              <a:t> </a:t>
            </a:r>
            <a:r>
              <a:rPr lang="en-US" sz="4800" dirty="0"/>
              <a:t>Intel:</a:t>
            </a:r>
            <a:endParaRPr lang="id-ID" sz="4800"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70915" y="2005021"/>
            <a:ext cx="7704856" cy="4360378"/>
          </a:xfrm>
        </p:spPr>
      </p:pic>
      <p:sp>
        <p:nvSpPr>
          <p:cNvPr id="4" name="Slide Number Placeholder 3"/>
          <p:cNvSpPr>
            <a:spLocks noGrp="1"/>
          </p:cNvSpPr>
          <p:nvPr>
            <p:ph type="sldNum" sz="quarter" idx="12"/>
          </p:nvPr>
        </p:nvSpPr>
        <p:spPr/>
        <p:txBody>
          <a:bodyPr/>
          <a:lstStyle/>
          <a:p>
            <a:pPr>
              <a:defRPr/>
            </a:pPr>
            <a:fld id="{74736D0F-E95A-49BA-90ED-085DAF93DC4C}" type="slidenum">
              <a:rPr lang="en-US" altLang="id-ID" smtClean="0"/>
              <a:pPr>
                <a:defRPr/>
              </a:pPr>
              <a:t>21</a:t>
            </a:fld>
            <a:endParaRPr lang="en-US" altLang="id-ID"/>
          </a:p>
        </p:txBody>
      </p:sp>
    </p:spTree>
    <p:extLst>
      <p:ext uri="{BB962C8B-B14F-4D97-AF65-F5344CB8AC3E}">
        <p14:creationId xmlns:p14="http://schemas.microsoft.com/office/powerpoint/2010/main" val="21337539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err="1"/>
              <a:t>Evolusi</a:t>
            </a:r>
            <a:r>
              <a:rPr lang="en-US" sz="5400" dirty="0"/>
              <a:t> </a:t>
            </a:r>
            <a:r>
              <a:rPr lang="en-US" sz="5400" dirty="0" err="1"/>
              <a:t>Produk</a:t>
            </a:r>
            <a:r>
              <a:rPr lang="en-US" sz="5400" dirty="0"/>
              <a:t> Intel:</a:t>
            </a:r>
            <a:endParaRPr lang="id-ID"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55576" y="2031425"/>
            <a:ext cx="6801799" cy="4105848"/>
          </a:xfrm>
        </p:spPr>
      </p:pic>
      <p:sp>
        <p:nvSpPr>
          <p:cNvPr id="4" name="Slide Number Placeholder 3"/>
          <p:cNvSpPr>
            <a:spLocks noGrp="1"/>
          </p:cNvSpPr>
          <p:nvPr>
            <p:ph type="sldNum" sz="quarter" idx="12"/>
          </p:nvPr>
        </p:nvSpPr>
        <p:spPr/>
        <p:txBody>
          <a:bodyPr/>
          <a:lstStyle/>
          <a:p>
            <a:pPr>
              <a:defRPr/>
            </a:pPr>
            <a:fld id="{74736D0F-E95A-49BA-90ED-085DAF93DC4C}" type="slidenum">
              <a:rPr lang="en-US" altLang="id-ID" smtClean="0"/>
              <a:pPr>
                <a:defRPr/>
              </a:pPr>
              <a:t>22</a:t>
            </a:fld>
            <a:endParaRPr lang="en-US" altLang="id-ID"/>
          </a:p>
        </p:txBody>
      </p:sp>
    </p:spTree>
    <p:extLst>
      <p:ext uri="{BB962C8B-B14F-4D97-AF65-F5344CB8AC3E}">
        <p14:creationId xmlns:p14="http://schemas.microsoft.com/office/powerpoint/2010/main" val="25155261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851"/>
            <a:ext cx="8229600" cy="563909"/>
          </a:xfrm>
        </p:spPr>
        <p:txBody>
          <a:bodyPr/>
          <a:lstStyle/>
          <a:p>
            <a:r>
              <a:rPr lang="en-US" dirty="0" err="1"/>
              <a:t>Sistem</a:t>
            </a:r>
            <a:r>
              <a:rPr lang="en-US" dirty="0"/>
              <a:t> </a:t>
            </a:r>
            <a:r>
              <a:rPr lang="en-US" dirty="0" err="1" smtClean="0"/>
              <a:t>Tertanam</a:t>
            </a:r>
            <a:r>
              <a:rPr lang="id-ID" dirty="0" smtClean="0"/>
              <a:t>/embeded</a:t>
            </a:r>
            <a:endParaRPr lang="id-ID" dirty="0"/>
          </a:p>
        </p:txBody>
      </p:sp>
      <p:sp>
        <p:nvSpPr>
          <p:cNvPr id="3" name="Content Placeholder 2"/>
          <p:cNvSpPr>
            <a:spLocks noGrp="1"/>
          </p:cNvSpPr>
          <p:nvPr>
            <p:ph idx="1"/>
          </p:nvPr>
        </p:nvSpPr>
        <p:spPr>
          <a:xfrm>
            <a:off x="323528" y="1268760"/>
            <a:ext cx="8229600" cy="4389437"/>
          </a:xfrm>
        </p:spPr>
        <p:txBody>
          <a:bodyPr/>
          <a:lstStyle/>
          <a:p>
            <a:pPr algn="just"/>
            <a:r>
              <a:rPr lang="en-US" sz="2000" dirty="0" err="1"/>
              <a:t>Penggunaan</a:t>
            </a:r>
            <a:r>
              <a:rPr lang="en-US" sz="2000" dirty="0"/>
              <a:t> </a:t>
            </a:r>
            <a:r>
              <a:rPr lang="en-US" sz="2000" dirty="0" err="1"/>
              <a:t>elektronik</a:t>
            </a:r>
            <a:r>
              <a:rPr lang="en-US" sz="2000" dirty="0"/>
              <a:t> </a:t>
            </a:r>
            <a:r>
              <a:rPr lang="en-US" sz="2000" dirty="0" err="1"/>
              <a:t>dan</a:t>
            </a:r>
            <a:r>
              <a:rPr lang="en-US" sz="2000" dirty="0"/>
              <a:t> </a:t>
            </a:r>
            <a:r>
              <a:rPr lang="en-US" sz="2000" dirty="0" err="1"/>
              <a:t>perangkat</a:t>
            </a:r>
            <a:r>
              <a:rPr lang="en-US" sz="2000" dirty="0"/>
              <a:t> </a:t>
            </a:r>
            <a:r>
              <a:rPr lang="en-US" sz="2000" dirty="0" err="1"/>
              <a:t>lunak</a:t>
            </a:r>
            <a:r>
              <a:rPr lang="en-US" sz="2000" dirty="0"/>
              <a:t> </a:t>
            </a:r>
            <a:r>
              <a:rPr lang="en-US" sz="2000" dirty="0" err="1"/>
              <a:t>dalam</a:t>
            </a:r>
            <a:r>
              <a:rPr lang="en-US" sz="2000" dirty="0"/>
              <a:t> </a:t>
            </a:r>
            <a:r>
              <a:rPr lang="en-US" sz="2000" dirty="0" err="1"/>
              <a:t>suatu</a:t>
            </a:r>
            <a:r>
              <a:rPr lang="en-US" sz="2000" dirty="0"/>
              <a:t> </a:t>
            </a:r>
            <a:r>
              <a:rPr lang="en-US" sz="2000" dirty="0" err="1"/>
              <a:t>produk</a:t>
            </a:r>
            <a:endParaRPr lang="en-US" sz="2000" dirty="0"/>
          </a:p>
          <a:p>
            <a:pPr algn="just"/>
            <a:r>
              <a:rPr lang="en-US" sz="2000" dirty="0" err="1"/>
              <a:t>Miliaran</a:t>
            </a:r>
            <a:r>
              <a:rPr lang="en-US" sz="2000" dirty="0"/>
              <a:t> </a:t>
            </a:r>
            <a:r>
              <a:rPr lang="en-US" sz="2000" dirty="0" err="1"/>
              <a:t>sistem</a:t>
            </a:r>
            <a:r>
              <a:rPr lang="en-US" sz="2000" dirty="0"/>
              <a:t> </a:t>
            </a:r>
            <a:r>
              <a:rPr lang="en-US" sz="2000" dirty="0" err="1"/>
              <a:t>komputer</a:t>
            </a:r>
            <a:r>
              <a:rPr lang="en-US" sz="2000" dirty="0"/>
              <a:t> </a:t>
            </a:r>
            <a:r>
              <a:rPr lang="en-US" sz="2000" dirty="0" err="1"/>
              <a:t>diproduksi</a:t>
            </a:r>
            <a:r>
              <a:rPr lang="en-US" sz="2000" dirty="0"/>
              <a:t> </a:t>
            </a:r>
            <a:r>
              <a:rPr lang="en-US" sz="2000" dirty="0" err="1"/>
              <a:t>setiap</a:t>
            </a:r>
            <a:r>
              <a:rPr lang="en-US" sz="2000" dirty="0"/>
              <a:t> </a:t>
            </a:r>
            <a:r>
              <a:rPr lang="en-US" sz="2000" dirty="0" err="1"/>
              <a:t>tahun</a:t>
            </a:r>
            <a:r>
              <a:rPr lang="en-US" sz="2000" dirty="0"/>
              <a:t> yang </a:t>
            </a:r>
            <a:r>
              <a:rPr lang="en-US" sz="2000" dirty="0" err="1"/>
              <a:t>disematkan</a:t>
            </a:r>
            <a:r>
              <a:rPr lang="en-US" sz="2000" dirty="0"/>
              <a:t> di </a:t>
            </a:r>
            <a:r>
              <a:rPr lang="en-US" sz="2000" dirty="0" err="1"/>
              <a:t>dalam</a:t>
            </a:r>
            <a:r>
              <a:rPr lang="en-US" sz="2000" dirty="0"/>
              <a:t> </a:t>
            </a:r>
            <a:r>
              <a:rPr lang="en-US" sz="2000" dirty="0" err="1"/>
              <a:t>perangkat</a:t>
            </a:r>
            <a:r>
              <a:rPr lang="en-US" sz="2000" dirty="0"/>
              <a:t> yang </a:t>
            </a:r>
            <a:r>
              <a:rPr lang="en-US" sz="2000" dirty="0" err="1"/>
              <a:t>lebih</a:t>
            </a:r>
            <a:r>
              <a:rPr lang="en-US" sz="2000" dirty="0"/>
              <a:t> </a:t>
            </a:r>
            <a:r>
              <a:rPr lang="en-US" sz="2000" dirty="0" err="1"/>
              <a:t>besar</a:t>
            </a:r>
            <a:endParaRPr lang="en-US" sz="2000" dirty="0"/>
          </a:p>
          <a:p>
            <a:pPr algn="just"/>
            <a:r>
              <a:rPr lang="en-US" sz="2000" dirty="0" err="1"/>
              <a:t>Saat</a:t>
            </a:r>
            <a:r>
              <a:rPr lang="en-US" sz="2000" dirty="0"/>
              <a:t> </a:t>
            </a:r>
            <a:r>
              <a:rPr lang="en-US" sz="2000" dirty="0" err="1"/>
              <a:t>ini</a:t>
            </a:r>
            <a:r>
              <a:rPr lang="en-US" sz="2000" dirty="0"/>
              <a:t> </a:t>
            </a:r>
            <a:r>
              <a:rPr lang="en-US" sz="2000" dirty="0" err="1"/>
              <a:t>banyak</a:t>
            </a:r>
            <a:r>
              <a:rPr lang="en-US" sz="2000" dirty="0"/>
              <a:t> </a:t>
            </a:r>
            <a:r>
              <a:rPr lang="en-US" sz="2000" dirty="0" err="1"/>
              <a:t>perangkat</a:t>
            </a:r>
            <a:r>
              <a:rPr lang="en-US" sz="2000" dirty="0"/>
              <a:t> yang </a:t>
            </a:r>
            <a:r>
              <a:rPr lang="en-US" sz="2000" dirty="0" err="1"/>
              <a:t>menggunakan</a:t>
            </a:r>
            <a:r>
              <a:rPr lang="en-US" sz="2000" dirty="0"/>
              <a:t> </a:t>
            </a:r>
            <a:r>
              <a:rPr lang="en-US" sz="2000" dirty="0" err="1"/>
              <a:t>tenaga</a:t>
            </a:r>
            <a:r>
              <a:rPr lang="en-US" sz="2000" dirty="0"/>
              <a:t> </a:t>
            </a:r>
            <a:r>
              <a:rPr lang="en-US" sz="2000" dirty="0" err="1"/>
              <a:t>listrik</a:t>
            </a:r>
            <a:r>
              <a:rPr lang="en-US" sz="2000" dirty="0"/>
              <a:t> </a:t>
            </a:r>
            <a:r>
              <a:rPr lang="en-US" sz="2000" dirty="0" err="1"/>
              <a:t>memiliki</a:t>
            </a:r>
            <a:r>
              <a:rPr lang="en-US" sz="2000" dirty="0"/>
              <a:t> </a:t>
            </a:r>
            <a:r>
              <a:rPr lang="en-US" sz="2000" dirty="0" err="1"/>
              <a:t>sistem</a:t>
            </a:r>
            <a:r>
              <a:rPr lang="en-US" sz="2000" dirty="0"/>
              <a:t> </a:t>
            </a:r>
            <a:r>
              <a:rPr lang="en-US" sz="2000" dirty="0" err="1"/>
              <a:t>komputasi</a:t>
            </a:r>
            <a:r>
              <a:rPr lang="en-US" sz="2000" dirty="0"/>
              <a:t> </a:t>
            </a:r>
            <a:r>
              <a:rPr lang="en-US" sz="2000" dirty="0" err="1"/>
              <a:t>tertanam</a:t>
            </a:r>
            <a:endParaRPr lang="en-US" sz="2000" dirty="0"/>
          </a:p>
          <a:p>
            <a:pPr algn="just"/>
            <a:r>
              <a:rPr lang="en-US" sz="2000" dirty="0" err="1"/>
              <a:t>Seringkali</a:t>
            </a:r>
            <a:r>
              <a:rPr lang="en-US" sz="2000" dirty="0"/>
              <a:t> </a:t>
            </a:r>
            <a:r>
              <a:rPr lang="en-US" sz="2000" dirty="0" err="1"/>
              <a:t>sistem</a:t>
            </a:r>
            <a:r>
              <a:rPr lang="en-US" sz="2000" dirty="0"/>
              <a:t> yang </a:t>
            </a:r>
            <a:r>
              <a:rPr lang="en-US" sz="2000" dirty="0" err="1"/>
              <a:t>disematkan</a:t>
            </a:r>
            <a:r>
              <a:rPr lang="en-US" sz="2000" dirty="0"/>
              <a:t> </a:t>
            </a:r>
            <a:r>
              <a:rPr lang="en-US" sz="2000" dirty="0" err="1"/>
              <a:t>digabungkan</a:t>
            </a:r>
            <a:r>
              <a:rPr lang="en-US" sz="2000" dirty="0"/>
              <a:t> </a:t>
            </a:r>
            <a:r>
              <a:rPr lang="en-US" sz="2000" dirty="0" err="1"/>
              <a:t>secara</a:t>
            </a:r>
            <a:r>
              <a:rPr lang="en-US" sz="2000" dirty="0"/>
              <a:t> </a:t>
            </a:r>
            <a:r>
              <a:rPr lang="en-US" sz="2000" dirty="0" err="1"/>
              <a:t>erat</a:t>
            </a:r>
            <a:r>
              <a:rPr lang="en-US" sz="2000" dirty="0"/>
              <a:t> </a:t>
            </a:r>
            <a:r>
              <a:rPr lang="en-US" sz="2000" dirty="0" err="1"/>
              <a:t>dengan</a:t>
            </a:r>
            <a:r>
              <a:rPr lang="en-US" sz="2000" dirty="0"/>
              <a:t> </a:t>
            </a:r>
            <a:r>
              <a:rPr lang="en-US" sz="2000" dirty="0" err="1"/>
              <a:t>lingkungannya</a:t>
            </a:r>
            <a:endParaRPr lang="en-US" sz="2000" dirty="0"/>
          </a:p>
          <a:p>
            <a:pPr lvl="1" algn="just"/>
            <a:r>
              <a:rPr lang="en-US" sz="1800" dirty="0" err="1"/>
              <a:t>Ini</a:t>
            </a:r>
            <a:r>
              <a:rPr lang="en-US" sz="1800" dirty="0"/>
              <a:t> </a:t>
            </a:r>
            <a:r>
              <a:rPr lang="en-US" sz="1800" dirty="0" err="1"/>
              <a:t>dapat</a:t>
            </a:r>
            <a:r>
              <a:rPr lang="en-US" sz="1800" dirty="0"/>
              <a:t> </a:t>
            </a:r>
            <a:r>
              <a:rPr lang="en-US" sz="1800" dirty="0" err="1"/>
              <a:t>menimbulkan</a:t>
            </a:r>
            <a:r>
              <a:rPr lang="en-US" sz="1800" dirty="0"/>
              <a:t> </a:t>
            </a:r>
            <a:r>
              <a:rPr lang="en-US" sz="1800" dirty="0" err="1"/>
              <a:t>kendala</a:t>
            </a:r>
            <a:r>
              <a:rPr lang="en-US" sz="1800" dirty="0"/>
              <a:t> </a:t>
            </a:r>
            <a:r>
              <a:rPr lang="en-US" sz="1800" dirty="0" err="1"/>
              <a:t>waktu</a:t>
            </a:r>
            <a:r>
              <a:rPr lang="en-US" sz="1800" dirty="0"/>
              <a:t> </a:t>
            </a:r>
            <a:r>
              <a:rPr lang="en-US" sz="1800" dirty="0" err="1"/>
              <a:t>nyata</a:t>
            </a:r>
            <a:r>
              <a:rPr lang="en-US" sz="1800" dirty="0"/>
              <a:t> yang </a:t>
            </a:r>
            <a:r>
              <a:rPr lang="en-US" sz="1800" dirty="0" err="1"/>
              <a:t>dipaksakan</a:t>
            </a:r>
            <a:r>
              <a:rPr lang="en-US" sz="1800" dirty="0"/>
              <a:t> </a:t>
            </a:r>
            <a:r>
              <a:rPr lang="en-US" sz="1800" dirty="0" err="1"/>
              <a:t>oleh</a:t>
            </a:r>
            <a:r>
              <a:rPr lang="en-US" sz="1800" dirty="0"/>
              <a:t> </a:t>
            </a:r>
            <a:r>
              <a:rPr lang="en-US" sz="1800" dirty="0" err="1"/>
              <a:t>kebutuhan</a:t>
            </a:r>
            <a:r>
              <a:rPr lang="en-US" sz="1800" dirty="0"/>
              <a:t> </a:t>
            </a:r>
            <a:r>
              <a:rPr lang="en-US" sz="1800" dirty="0" err="1"/>
              <a:t>untuk</a:t>
            </a:r>
            <a:r>
              <a:rPr lang="en-US" sz="1800" dirty="0"/>
              <a:t> </a:t>
            </a:r>
            <a:r>
              <a:rPr lang="en-US" sz="1800" dirty="0" err="1"/>
              <a:t>berinteraksi</a:t>
            </a:r>
            <a:r>
              <a:rPr lang="en-US" sz="1800" dirty="0"/>
              <a:t> </a:t>
            </a:r>
            <a:r>
              <a:rPr lang="en-US" sz="1800" dirty="0" err="1"/>
              <a:t>dengan</a:t>
            </a:r>
            <a:r>
              <a:rPr lang="en-US" sz="1800" dirty="0"/>
              <a:t> </a:t>
            </a:r>
            <a:r>
              <a:rPr lang="en-US" sz="1800" dirty="0" err="1"/>
              <a:t>lingkungan</a:t>
            </a:r>
            <a:endParaRPr lang="en-US" sz="1800" dirty="0"/>
          </a:p>
          <a:p>
            <a:pPr lvl="2" algn="just"/>
            <a:r>
              <a:rPr lang="en-US" sz="1800" dirty="0" err="1"/>
              <a:t>Kendala</a:t>
            </a:r>
            <a:r>
              <a:rPr lang="en-US" sz="1800" dirty="0"/>
              <a:t> </a:t>
            </a:r>
            <a:r>
              <a:rPr lang="en-US" sz="1800" dirty="0" err="1"/>
              <a:t>seperti</a:t>
            </a:r>
            <a:r>
              <a:rPr lang="en-US" sz="1800" dirty="0"/>
              <a:t> </a:t>
            </a:r>
            <a:r>
              <a:rPr lang="en-US" sz="1800" dirty="0" err="1"/>
              <a:t>kecepatan</a:t>
            </a:r>
            <a:r>
              <a:rPr lang="en-US" sz="1800" dirty="0"/>
              <a:t> </a:t>
            </a:r>
            <a:r>
              <a:rPr lang="en-US" sz="1800" dirty="0" err="1"/>
              <a:t>gerakan</a:t>
            </a:r>
            <a:r>
              <a:rPr lang="en-US" sz="1800" dirty="0"/>
              <a:t> yang </a:t>
            </a:r>
            <a:r>
              <a:rPr lang="en-US" sz="1800" dirty="0" err="1"/>
              <a:t>diperlukan</a:t>
            </a:r>
            <a:r>
              <a:rPr lang="en-US" sz="1800" dirty="0"/>
              <a:t>, </a:t>
            </a:r>
            <a:r>
              <a:rPr lang="en-US" sz="1800" dirty="0" err="1"/>
              <a:t>ketepatan</a:t>
            </a:r>
            <a:r>
              <a:rPr lang="en-US" sz="1800" dirty="0"/>
              <a:t> </a:t>
            </a:r>
            <a:r>
              <a:rPr lang="en-US" sz="1800" dirty="0" err="1"/>
              <a:t>pengukuran</a:t>
            </a:r>
            <a:r>
              <a:rPr lang="en-US" sz="1800" dirty="0"/>
              <a:t> yang </a:t>
            </a:r>
            <a:r>
              <a:rPr lang="en-US" sz="1800" dirty="0" err="1"/>
              <a:t>diperlukan</a:t>
            </a:r>
            <a:r>
              <a:rPr lang="en-US" sz="1800" dirty="0"/>
              <a:t>, </a:t>
            </a:r>
            <a:r>
              <a:rPr lang="en-US" sz="1800" dirty="0" err="1"/>
              <a:t>dan</a:t>
            </a:r>
            <a:r>
              <a:rPr lang="en-US" sz="1800" dirty="0"/>
              <a:t> </a:t>
            </a:r>
            <a:r>
              <a:rPr lang="en-US" sz="1800" dirty="0" err="1"/>
              <a:t>durasi</a:t>
            </a:r>
            <a:r>
              <a:rPr lang="en-US" sz="1800" dirty="0"/>
              <a:t> </a:t>
            </a:r>
            <a:r>
              <a:rPr lang="en-US" sz="1800" dirty="0" err="1"/>
              <a:t>waktu</a:t>
            </a:r>
            <a:r>
              <a:rPr lang="en-US" sz="1800" dirty="0"/>
              <a:t> yang </a:t>
            </a:r>
            <a:r>
              <a:rPr lang="en-US" sz="1800" dirty="0" err="1"/>
              <a:t>diperlukan</a:t>
            </a:r>
            <a:r>
              <a:rPr lang="en-US" sz="1800" dirty="0"/>
              <a:t>, </a:t>
            </a:r>
            <a:r>
              <a:rPr lang="en-US" sz="1800" dirty="0" err="1"/>
              <a:t>menentukan</a:t>
            </a:r>
            <a:r>
              <a:rPr lang="en-US" sz="1800" dirty="0"/>
              <a:t> </a:t>
            </a:r>
            <a:r>
              <a:rPr lang="en-US" sz="1800" dirty="0" err="1"/>
              <a:t>waktu</a:t>
            </a:r>
            <a:r>
              <a:rPr lang="en-US" sz="1800" dirty="0"/>
              <a:t> </a:t>
            </a:r>
            <a:r>
              <a:rPr lang="en-US" sz="1800" dirty="0" err="1"/>
              <a:t>operasi</a:t>
            </a:r>
            <a:r>
              <a:rPr lang="en-US" sz="1800" dirty="0"/>
              <a:t> </a:t>
            </a:r>
            <a:r>
              <a:rPr lang="en-US" sz="1800" dirty="0" err="1"/>
              <a:t>perangkat</a:t>
            </a:r>
            <a:r>
              <a:rPr lang="en-US" sz="1800" dirty="0"/>
              <a:t> </a:t>
            </a:r>
            <a:r>
              <a:rPr lang="en-US" sz="1800" dirty="0" err="1"/>
              <a:t>lunak</a:t>
            </a:r>
            <a:endParaRPr lang="en-US" sz="1800" dirty="0"/>
          </a:p>
          <a:p>
            <a:pPr lvl="1" algn="just"/>
            <a:r>
              <a:rPr lang="en-US" sz="1800" dirty="0" err="1"/>
              <a:t>Jika</a:t>
            </a:r>
            <a:r>
              <a:rPr lang="en-US" sz="1800" dirty="0"/>
              <a:t> </a:t>
            </a:r>
            <a:r>
              <a:rPr lang="en-US" sz="1800" dirty="0" err="1"/>
              <a:t>beberapa</a:t>
            </a:r>
            <a:r>
              <a:rPr lang="en-US" sz="1800" dirty="0"/>
              <a:t> </a:t>
            </a:r>
            <a:r>
              <a:rPr lang="en-US" sz="1800" dirty="0" err="1"/>
              <a:t>aktivitas</a:t>
            </a:r>
            <a:r>
              <a:rPr lang="en-US" sz="1800" dirty="0"/>
              <a:t> </a:t>
            </a:r>
            <a:r>
              <a:rPr lang="en-US" sz="1800" dirty="0" err="1"/>
              <a:t>harus</a:t>
            </a:r>
            <a:r>
              <a:rPr lang="en-US" sz="1800" dirty="0"/>
              <a:t> </a:t>
            </a:r>
            <a:r>
              <a:rPr lang="en-US" sz="1800" dirty="0" err="1"/>
              <a:t>dikelola</a:t>
            </a:r>
            <a:r>
              <a:rPr lang="en-US" sz="1800" dirty="0"/>
              <a:t> </a:t>
            </a:r>
            <a:r>
              <a:rPr lang="en-US" sz="1800" dirty="0" err="1"/>
              <a:t>secara</a:t>
            </a:r>
            <a:r>
              <a:rPr lang="en-US" sz="1800" dirty="0"/>
              <a:t> </a:t>
            </a:r>
            <a:r>
              <a:rPr lang="en-US" sz="1800" dirty="0" err="1"/>
              <a:t>bersamaan</a:t>
            </a:r>
            <a:r>
              <a:rPr lang="en-US" sz="1800" dirty="0"/>
              <a:t>, </a:t>
            </a:r>
            <a:r>
              <a:rPr lang="en-US" sz="1800" dirty="0" err="1"/>
              <a:t>hal</a:t>
            </a:r>
            <a:r>
              <a:rPr lang="en-US" sz="1800" dirty="0"/>
              <a:t> </a:t>
            </a:r>
            <a:r>
              <a:rPr lang="en-US" sz="1800" dirty="0" err="1"/>
              <a:t>ini</a:t>
            </a:r>
            <a:r>
              <a:rPr lang="en-US" sz="1800" dirty="0"/>
              <a:t> </a:t>
            </a:r>
            <a:r>
              <a:rPr lang="en-US" sz="1800" dirty="0" err="1"/>
              <a:t>menimbulkan</a:t>
            </a:r>
            <a:r>
              <a:rPr lang="en-US" sz="1800" dirty="0"/>
              <a:t> </a:t>
            </a:r>
            <a:r>
              <a:rPr lang="en-US" sz="1800" dirty="0" err="1"/>
              <a:t>batasan</a:t>
            </a:r>
            <a:r>
              <a:rPr lang="en-US" sz="1800" dirty="0"/>
              <a:t> </a:t>
            </a:r>
            <a:r>
              <a:rPr lang="en-US" sz="1800" dirty="0" err="1"/>
              <a:t>waktu</a:t>
            </a:r>
            <a:r>
              <a:rPr lang="en-US" sz="1800" dirty="0"/>
              <a:t> </a:t>
            </a:r>
            <a:r>
              <a:rPr lang="en-US" sz="1800" dirty="0" err="1"/>
              <a:t>nyata</a:t>
            </a:r>
            <a:r>
              <a:rPr lang="en-US" sz="1800" dirty="0"/>
              <a:t> yang </a:t>
            </a:r>
            <a:r>
              <a:rPr lang="en-US" sz="1800" dirty="0" err="1"/>
              <a:t>lebih</a:t>
            </a:r>
            <a:r>
              <a:rPr lang="en-US" sz="1800" dirty="0"/>
              <a:t> </a:t>
            </a:r>
            <a:r>
              <a:rPr lang="en-US" sz="1800" dirty="0" err="1"/>
              <a:t>kompleks</a:t>
            </a:r>
            <a:endParaRPr lang="en-US" sz="1800" dirty="0"/>
          </a:p>
          <a:p>
            <a:pPr algn="just"/>
            <a:endParaRPr lang="id-ID" sz="2000" dirty="0"/>
          </a:p>
        </p:txBody>
      </p:sp>
      <p:sp>
        <p:nvSpPr>
          <p:cNvPr id="4" name="Slide Number Placeholder 3"/>
          <p:cNvSpPr>
            <a:spLocks noGrp="1"/>
          </p:cNvSpPr>
          <p:nvPr>
            <p:ph type="sldNum" sz="quarter" idx="12"/>
          </p:nvPr>
        </p:nvSpPr>
        <p:spPr/>
        <p:txBody>
          <a:bodyPr/>
          <a:lstStyle/>
          <a:p>
            <a:pPr>
              <a:defRPr/>
            </a:pPr>
            <a:fld id="{74736D0F-E95A-49BA-90ED-085DAF93DC4C}" type="slidenum">
              <a:rPr lang="en-US" altLang="id-ID" smtClean="0"/>
              <a:pPr>
                <a:defRPr/>
              </a:pPr>
              <a:t>23</a:t>
            </a:fld>
            <a:endParaRPr lang="en-US" altLang="id-ID"/>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6989" y="5864496"/>
            <a:ext cx="1305107" cy="924054"/>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49706" y="5864496"/>
            <a:ext cx="1362265" cy="819264"/>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35840" y="5756352"/>
            <a:ext cx="1019317" cy="1171739"/>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43483" y="5845099"/>
            <a:ext cx="933580" cy="876422"/>
          </a:xfrm>
          <a:prstGeom prst="rect">
            <a:avLst/>
          </a:prstGeom>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72273" y="5826763"/>
            <a:ext cx="552527" cy="790685"/>
          </a:xfrm>
          <a:prstGeom prst="rect">
            <a:avLst/>
          </a:prstGeom>
        </p:spPr>
      </p:pic>
    </p:spTree>
    <p:extLst>
      <p:ext uri="{BB962C8B-B14F-4D97-AF65-F5344CB8AC3E}">
        <p14:creationId xmlns:p14="http://schemas.microsoft.com/office/powerpoint/2010/main" val="7430279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id-ID"/>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23728" y="6260405"/>
            <a:ext cx="3863591" cy="380593"/>
          </a:xfrm>
        </p:spPr>
      </p:pic>
      <p:sp>
        <p:nvSpPr>
          <p:cNvPr id="4" name="Slide Number Placeholder 3"/>
          <p:cNvSpPr>
            <a:spLocks noGrp="1"/>
          </p:cNvSpPr>
          <p:nvPr>
            <p:ph type="sldNum" sz="quarter" idx="12"/>
          </p:nvPr>
        </p:nvSpPr>
        <p:spPr/>
        <p:txBody>
          <a:bodyPr/>
          <a:lstStyle/>
          <a:p>
            <a:pPr>
              <a:defRPr/>
            </a:pPr>
            <a:fld id="{74736D0F-E95A-49BA-90ED-085DAF93DC4C}" type="slidenum">
              <a:rPr lang="en-US" altLang="id-ID" smtClean="0"/>
              <a:pPr>
                <a:defRPr/>
              </a:pPr>
              <a:t>24</a:t>
            </a:fld>
            <a:endParaRPr lang="en-US" altLang="id-ID"/>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3688" y="692150"/>
            <a:ext cx="5616624" cy="4717042"/>
          </a:xfrm>
          <a:prstGeom prst="rect">
            <a:avLst/>
          </a:prstGeom>
        </p:spPr>
      </p:pic>
    </p:spTree>
    <p:extLst>
      <p:ext uri="{BB962C8B-B14F-4D97-AF65-F5344CB8AC3E}">
        <p14:creationId xmlns:p14="http://schemas.microsoft.com/office/powerpoint/2010/main" val="10680132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528" y="297490"/>
            <a:ext cx="8229600" cy="1143000"/>
          </a:xfrm>
        </p:spPr>
        <p:txBody>
          <a:bodyPr/>
          <a:lstStyle/>
          <a:p>
            <a:r>
              <a:rPr lang="id-ID" dirty="0" smtClean="0"/>
              <a:t>IOT</a:t>
            </a:r>
            <a:endParaRPr lang="id-ID" dirty="0"/>
          </a:p>
        </p:txBody>
      </p:sp>
      <p:sp>
        <p:nvSpPr>
          <p:cNvPr id="3" name="Content Placeholder 2"/>
          <p:cNvSpPr>
            <a:spLocks noGrp="1"/>
          </p:cNvSpPr>
          <p:nvPr>
            <p:ph idx="1"/>
          </p:nvPr>
        </p:nvSpPr>
        <p:spPr>
          <a:xfrm>
            <a:off x="457200" y="1268761"/>
            <a:ext cx="8229600" cy="5055844"/>
          </a:xfrm>
        </p:spPr>
        <p:txBody>
          <a:bodyPr/>
          <a:lstStyle/>
          <a:p>
            <a:r>
              <a:rPr lang="en-US" sz="1600" dirty="0" err="1"/>
              <a:t>Istilah</a:t>
            </a:r>
            <a:r>
              <a:rPr lang="en-US" sz="1600" dirty="0"/>
              <a:t> yang </a:t>
            </a:r>
            <a:r>
              <a:rPr lang="en-US" sz="1600" dirty="0" err="1"/>
              <a:t>mengacu</a:t>
            </a:r>
            <a:r>
              <a:rPr lang="en-US" sz="1600" dirty="0"/>
              <a:t> </a:t>
            </a:r>
            <a:r>
              <a:rPr lang="en-US" sz="1600" dirty="0" err="1"/>
              <a:t>pada</a:t>
            </a:r>
            <a:r>
              <a:rPr lang="en-US" sz="1600" dirty="0"/>
              <a:t> </a:t>
            </a:r>
            <a:r>
              <a:rPr lang="en-US" sz="1600" dirty="0" err="1"/>
              <a:t>perluasan</a:t>
            </a:r>
            <a:r>
              <a:rPr lang="en-US" sz="1600" dirty="0"/>
              <a:t> </a:t>
            </a:r>
            <a:r>
              <a:rPr lang="en-US" sz="1600" dirty="0" err="1"/>
              <a:t>interkoneksi</a:t>
            </a:r>
            <a:r>
              <a:rPr lang="en-US" sz="1600" dirty="0"/>
              <a:t> </a:t>
            </a:r>
            <a:r>
              <a:rPr lang="en-US" sz="1600" dirty="0" err="1"/>
              <a:t>perangkat</a:t>
            </a:r>
            <a:r>
              <a:rPr lang="en-US" sz="1600" dirty="0"/>
              <a:t> </a:t>
            </a:r>
            <a:r>
              <a:rPr lang="en-US" sz="1600" dirty="0" err="1"/>
              <a:t>pintar</a:t>
            </a:r>
            <a:r>
              <a:rPr lang="en-US" sz="1600" dirty="0"/>
              <a:t>, </a:t>
            </a:r>
            <a:r>
              <a:rPr lang="en-US" sz="1600" dirty="0" err="1"/>
              <a:t>mulai</a:t>
            </a:r>
            <a:r>
              <a:rPr lang="en-US" sz="1600" dirty="0"/>
              <a:t> </a:t>
            </a:r>
            <a:r>
              <a:rPr lang="en-US" sz="1600" dirty="0" err="1"/>
              <a:t>dari</a:t>
            </a:r>
            <a:r>
              <a:rPr lang="en-US" sz="1600" dirty="0"/>
              <a:t> </a:t>
            </a:r>
            <a:r>
              <a:rPr lang="en-US" sz="1600" dirty="0" err="1"/>
              <a:t>peralatan</a:t>
            </a:r>
            <a:r>
              <a:rPr lang="en-US" sz="1600" dirty="0"/>
              <a:t> </a:t>
            </a:r>
            <a:r>
              <a:rPr lang="en-US" sz="1600" dirty="0" err="1"/>
              <a:t>hingga</a:t>
            </a:r>
            <a:r>
              <a:rPr lang="en-US" sz="1600" dirty="0"/>
              <a:t> sensor </a:t>
            </a:r>
            <a:r>
              <a:rPr lang="en-US" sz="1600" dirty="0" err="1"/>
              <a:t>kecil</a:t>
            </a:r>
            <a:endParaRPr lang="en-US" sz="1600" dirty="0"/>
          </a:p>
          <a:p>
            <a:r>
              <a:rPr lang="en-US" sz="1600" dirty="0" err="1"/>
              <a:t>Terutama</a:t>
            </a:r>
            <a:r>
              <a:rPr lang="en-US" sz="1600" dirty="0"/>
              <a:t> </a:t>
            </a:r>
            <a:r>
              <a:rPr lang="en-US" sz="1600" dirty="0" err="1"/>
              <a:t>didorong</a:t>
            </a:r>
            <a:r>
              <a:rPr lang="en-US" sz="1600" dirty="0"/>
              <a:t> </a:t>
            </a:r>
            <a:r>
              <a:rPr lang="en-US" sz="1600" dirty="0" err="1"/>
              <a:t>oleh</a:t>
            </a:r>
            <a:r>
              <a:rPr lang="en-US" sz="1600" dirty="0"/>
              <a:t> </a:t>
            </a:r>
            <a:r>
              <a:rPr lang="en-US" sz="1600" dirty="0" err="1"/>
              <a:t>perangkat</a:t>
            </a:r>
            <a:r>
              <a:rPr lang="en-US" sz="1600" dirty="0"/>
              <a:t> yang </a:t>
            </a:r>
            <a:r>
              <a:rPr lang="en-US" sz="1600" dirty="0" err="1"/>
              <a:t>tertanam</a:t>
            </a:r>
            <a:r>
              <a:rPr lang="en-US" sz="1600" dirty="0"/>
              <a:t> </a:t>
            </a:r>
            <a:r>
              <a:rPr lang="en-US" sz="1600" dirty="0" err="1"/>
              <a:t>dalam</a:t>
            </a:r>
            <a:endParaRPr lang="en-US" sz="1600" dirty="0"/>
          </a:p>
          <a:p>
            <a:r>
              <a:rPr lang="en-US" sz="1600" dirty="0" err="1"/>
              <a:t>Generasi</a:t>
            </a:r>
            <a:r>
              <a:rPr lang="en-US" sz="1600" dirty="0"/>
              <a:t> </a:t>
            </a:r>
            <a:r>
              <a:rPr lang="en-US" sz="1600" dirty="0" err="1"/>
              <a:t>penerapan</a:t>
            </a:r>
            <a:r>
              <a:rPr lang="en-US" sz="1600" dirty="0"/>
              <a:t> yang </a:t>
            </a:r>
            <a:r>
              <a:rPr lang="en-US" sz="1600" dirty="0" err="1"/>
              <a:t>berpuncak</a:t>
            </a:r>
            <a:r>
              <a:rPr lang="en-US" sz="1600" dirty="0"/>
              <a:t> </a:t>
            </a:r>
            <a:r>
              <a:rPr lang="en-US" sz="1600" dirty="0" err="1"/>
              <a:t>padaIoT</a:t>
            </a:r>
            <a:r>
              <a:rPr lang="en-US" sz="1600" dirty="0"/>
              <a:t>:</a:t>
            </a:r>
          </a:p>
          <a:p>
            <a:pPr lvl="1"/>
            <a:r>
              <a:rPr lang="en-US" sz="1400" dirty="0" err="1"/>
              <a:t>Teknologi</a:t>
            </a:r>
            <a:r>
              <a:rPr lang="en-US" sz="1400" dirty="0"/>
              <a:t> </a:t>
            </a:r>
            <a:r>
              <a:rPr lang="en-US" sz="1400" dirty="0" err="1"/>
              <a:t>informasi</a:t>
            </a:r>
            <a:r>
              <a:rPr lang="en-US" sz="1400" dirty="0"/>
              <a:t> (TI)</a:t>
            </a:r>
          </a:p>
          <a:p>
            <a:pPr lvl="2"/>
            <a:r>
              <a:rPr lang="en-US" sz="1400" dirty="0"/>
              <a:t>PC, server, router, firewall, </a:t>
            </a:r>
            <a:r>
              <a:rPr lang="en-US" sz="1400" dirty="0" err="1"/>
              <a:t>dan</a:t>
            </a:r>
            <a:r>
              <a:rPr lang="en-US" sz="1400" dirty="0"/>
              <a:t> </a:t>
            </a:r>
            <a:r>
              <a:rPr lang="en-US" sz="1400" dirty="0" err="1"/>
              <a:t>sebagainya</a:t>
            </a:r>
            <a:r>
              <a:rPr lang="en-US" sz="1400" dirty="0"/>
              <a:t>, </a:t>
            </a:r>
            <a:r>
              <a:rPr lang="en-US" sz="1400" dirty="0" err="1"/>
              <a:t>dibeli</a:t>
            </a:r>
            <a:r>
              <a:rPr lang="en-US" sz="1400" dirty="0"/>
              <a:t> </a:t>
            </a:r>
            <a:r>
              <a:rPr lang="en-US" sz="1400" dirty="0" err="1"/>
              <a:t>sebagai</a:t>
            </a:r>
            <a:r>
              <a:rPr lang="en-US" sz="1400" dirty="0"/>
              <a:t> </a:t>
            </a:r>
            <a:r>
              <a:rPr lang="en-US" sz="1400" dirty="0" err="1"/>
              <a:t>perangkat</a:t>
            </a:r>
            <a:r>
              <a:rPr lang="en-US" sz="1400" dirty="0"/>
              <a:t> TI </a:t>
            </a:r>
            <a:r>
              <a:rPr lang="en-US" sz="1400" dirty="0" err="1"/>
              <a:t>oleh</a:t>
            </a:r>
            <a:r>
              <a:rPr lang="en-US" sz="1400" dirty="0"/>
              <a:t> orang TI </a:t>
            </a:r>
            <a:r>
              <a:rPr lang="en-US" sz="1400" dirty="0" err="1"/>
              <a:t>perusahaan</a:t>
            </a:r>
            <a:r>
              <a:rPr lang="en-US" sz="1400" dirty="0"/>
              <a:t> </a:t>
            </a:r>
            <a:r>
              <a:rPr lang="en-US" sz="1400" dirty="0" err="1"/>
              <a:t>dan</a:t>
            </a:r>
            <a:r>
              <a:rPr lang="en-US" sz="1400" dirty="0"/>
              <a:t> </a:t>
            </a:r>
            <a:r>
              <a:rPr lang="en-US" sz="1400" dirty="0" err="1"/>
              <a:t>terutama</a:t>
            </a:r>
            <a:r>
              <a:rPr lang="en-US" sz="1400" dirty="0"/>
              <a:t> </a:t>
            </a:r>
            <a:r>
              <a:rPr lang="en-US" sz="1400" dirty="0" err="1"/>
              <a:t>menggunakan</a:t>
            </a:r>
            <a:r>
              <a:rPr lang="en-US" sz="1400" dirty="0"/>
              <a:t> </a:t>
            </a:r>
            <a:r>
              <a:rPr lang="en-US" sz="1400" dirty="0" err="1"/>
              <a:t>konektivitas</a:t>
            </a:r>
            <a:r>
              <a:rPr lang="en-US" sz="1400" dirty="0"/>
              <a:t> </a:t>
            </a:r>
            <a:r>
              <a:rPr lang="en-US" sz="1400" dirty="0" err="1"/>
              <a:t>kabel</a:t>
            </a:r>
            <a:endParaRPr lang="en-US" sz="1400" dirty="0"/>
          </a:p>
          <a:p>
            <a:pPr lvl="1"/>
            <a:r>
              <a:rPr lang="en-US" sz="1400" dirty="0" err="1"/>
              <a:t>Teknologi</a:t>
            </a:r>
            <a:r>
              <a:rPr lang="en-US" sz="1400" dirty="0"/>
              <a:t> </a:t>
            </a:r>
            <a:r>
              <a:rPr lang="en-US" sz="1400" dirty="0" err="1"/>
              <a:t>operasional</a:t>
            </a:r>
            <a:r>
              <a:rPr lang="en-US" sz="1400" dirty="0"/>
              <a:t> (OT)</a:t>
            </a:r>
          </a:p>
          <a:p>
            <a:pPr lvl="2"/>
            <a:r>
              <a:rPr lang="en-US" sz="1400" dirty="0" err="1"/>
              <a:t>Mesin</a:t>
            </a:r>
            <a:r>
              <a:rPr lang="en-US" sz="1400" dirty="0"/>
              <a:t>/</a:t>
            </a:r>
            <a:r>
              <a:rPr lang="en-US" sz="1400" dirty="0" err="1"/>
              <a:t>peralatan</a:t>
            </a:r>
            <a:r>
              <a:rPr lang="en-US" sz="1400" dirty="0"/>
              <a:t> </a:t>
            </a:r>
            <a:r>
              <a:rPr lang="en-US" sz="1400" dirty="0" err="1"/>
              <a:t>dengan</a:t>
            </a:r>
            <a:r>
              <a:rPr lang="en-US" sz="1400" dirty="0"/>
              <a:t> TI </a:t>
            </a:r>
            <a:r>
              <a:rPr lang="en-US" sz="1400" dirty="0" err="1"/>
              <a:t>tertanam</a:t>
            </a:r>
            <a:r>
              <a:rPr lang="en-US" sz="1400" dirty="0"/>
              <a:t> yang </a:t>
            </a:r>
            <a:r>
              <a:rPr lang="en-US" sz="1400" dirty="0" err="1"/>
              <a:t>dibangun</a:t>
            </a:r>
            <a:r>
              <a:rPr lang="en-US" sz="1400" dirty="0"/>
              <a:t> </a:t>
            </a:r>
            <a:r>
              <a:rPr lang="en-US" sz="1400" dirty="0" err="1"/>
              <a:t>oleh</a:t>
            </a:r>
            <a:r>
              <a:rPr lang="en-US" sz="1400" dirty="0"/>
              <a:t> </a:t>
            </a:r>
            <a:r>
              <a:rPr lang="en-US" sz="1400" dirty="0" err="1"/>
              <a:t>perusahaan</a:t>
            </a:r>
            <a:r>
              <a:rPr lang="en-US" sz="1400" dirty="0"/>
              <a:t> non-TI, </a:t>
            </a:r>
            <a:r>
              <a:rPr lang="en-US" sz="1400" dirty="0" err="1"/>
              <a:t>seperti</a:t>
            </a:r>
            <a:r>
              <a:rPr lang="en-US" sz="1400" dirty="0"/>
              <a:t> </a:t>
            </a:r>
            <a:r>
              <a:rPr lang="en-US" sz="1400" dirty="0" err="1"/>
              <a:t>mesin</a:t>
            </a:r>
            <a:r>
              <a:rPr lang="en-US" sz="1400" dirty="0"/>
              <a:t> </a:t>
            </a:r>
            <a:r>
              <a:rPr lang="en-US" sz="1400" dirty="0" err="1"/>
              <a:t>medis</a:t>
            </a:r>
            <a:r>
              <a:rPr lang="en-US" sz="1400" dirty="0"/>
              <a:t>, SCADA, </a:t>
            </a:r>
            <a:r>
              <a:rPr lang="en-US" sz="1400" dirty="0" err="1"/>
              <a:t>kontrol</a:t>
            </a:r>
            <a:r>
              <a:rPr lang="en-US" sz="1400" dirty="0"/>
              <a:t> proses, </a:t>
            </a:r>
            <a:r>
              <a:rPr lang="en-US" sz="1400" dirty="0" err="1"/>
              <a:t>dan</a:t>
            </a:r>
            <a:r>
              <a:rPr lang="en-US" sz="1400" dirty="0"/>
              <a:t> </a:t>
            </a:r>
            <a:r>
              <a:rPr lang="en-US" sz="1400" dirty="0" err="1"/>
              <a:t>kios</a:t>
            </a:r>
            <a:r>
              <a:rPr lang="en-US" sz="1400" dirty="0"/>
              <a:t>, </a:t>
            </a:r>
            <a:r>
              <a:rPr lang="en-US" sz="1400" dirty="0" err="1"/>
              <a:t>dibeli</a:t>
            </a:r>
            <a:r>
              <a:rPr lang="en-US" sz="1400" dirty="0"/>
              <a:t> </a:t>
            </a:r>
            <a:r>
              <a:rPr lang="en-US" sz="1400" dirty="0" err="1"/>
              <a:t>sebagai</a:t>
            </a:r>
            <a:r>
              <a:rPr lang="en-US" sz="1400" dirty="0"/>
              <a:t> </a:t>
            </a:r>
            <a:r>
              <a:rPr lang="en-US" sz="1400" dirty="0" err="1"/>
              <a:t>peralatan</a:t>
            </a:r>
            <a:r>
              <a:rPr lang="en-US" sz="1400" dirty="0"/>
              <a:t> </a:t>
            </a:r>
            <a:r>
              <a:rPr lang="en-US" sz="1400" dirty="0" err="1"/>
              <a:t>oleh</a:t>
            </a:r>
            <a:r>
              <a:rPr lang="en-US" sz="1400" dirty="0"/>
              <a:t> orang-orang OT </a:t>
            </a:r>
            <a:r>
              <a:rPr lang="en-US" sz="1400" dirty="0" err="1"/>
              <a:t>perusahaan</a:t>
            </a:r>
            <a:r>
              <a:rPr lang="en-US" sz="1400" dirty="0"/>
              <a:t> </a:t>
            </a:r>
            <a:r>
              <a:rPr lang="en-US" sz="1400" dirty="0" err="1"/>
              <a:t>dan</a:t>
            </a:r>
            <a:r>
              <a:rPr lang="en-US" sz="1400" dirty="0"/>
              <a:t> </a:t>
            </a:r>
            <a:r>
              <a:rPr lang="en-US" sz="1400" dirty="0" err="1"/>
              <a:t>terutama</a:t>
            </a:r>
            <a:r>
              <a:rPr lang="en-US" sz="1400" dirty="0"/>
              <a:t> </a:t>
            </a:r>
            <a:r>
              <a:rPr lang="en-US" sz="1400" dirty="0" err="1"/>
              <a:t>menggunakan</a:t>
            </a:r>
            <a:r>
              <a:rPr lang="en-US" sz="1400" dirty="0"/>
              <a:t> </a:t>
            </a:r>
            <a:r>
              <a:rPr lang="en-US" sz="1400" dirty="0" err="1"/>
              <a:t>konektivitas</a:t>
            </a:r>
            <a:r>
              <a:rPr lang="en-US" sz="1400" dirty="0"/>
              <a:t> </a:t>
            </a:r>
            <a:r>
              <a:rPr lang="en-US" sz="1400" dirty="0" err="1"/>
              <a:t>kabel</a:t>
            </a:r>
            <a:endParaRPr lang="en-US" sz="1400" dirty="0"/>
          </a:p>
          <a:p>
            <a:pPr lvl="1"/>
            <a:r>
              <a:rPr lang="en-US" sz="1400" dirty="0" err="1"/>
              <a:t>Teknologi</a:t>
            </a:r>
            <a:r>
              <a:rPr lang="en-US" sz="1400" dirty="0"/>
              <a:t> </a:t>
            </a:r>
            <a:r>
              <a:rPr lang="en-US" sz="1400" dirty="0" err="1"/>
              <a:t>pribadi</a:t>
            </a:r>
            <a:endParaRPr lang="en-US" sz="1400" dirty="0"/>
          </a:p>
          <a:p>
            <a:pPr lvl="2"/>
            <a:r>
              <a:rPr lang="en-US" sz="1400" dirty="0"/>
              <a:t>Smartphone, tablet, </a:t>
            </a:r>
            <a:r>
              <a:rPr lang="en-US" sz="1400" dirty="0" err="1"/>
              <a:t>dan</a:t>
            </a:r>
            <a:r>
              <a:rPr lang="en-US" sz="1400" dirty="0"/>
              <a:t> </a:t>
            </a:r>
            <a:r>
              <a:rPr lang="en-US" sz="1400" dirty="0" err="1"/>
              <a:t>pembaca</a:t>
            </a:r>
            <a:r>
              <a:rPr lang="en-US" sz="1400" dirty="0"/>
              <a:t> e-book yang </a:t>
            </a:r>
            <a:r>
              <a:rPr lang="en-US" sz="1400" dirty="0" err="1"/>
              <a:t>dibeli</a:t>
            </a:r>
            <a:r>
              <a:rPr lang="en-US" sz="1400" dirty="0"/>
              <a:t> </a:t>
            </a:r>
            <a:r>
              <a:rPr lang="en-US" sz="1400" dirty="0" err="1"/>
              <a:t>sebagai</a:t>
            </a:r>
            <a:r>
              <a:rPr lang="en-US" sz="1400" dirty="0"/>
              <a:t> </a:t>
            </a:r>
            <a:r>
              <a:rPr lang="en-US" sz="1400" dirty="0" err="1"/>
              <a:t>perangkat</a:t>
            </a:r>
            <a:r>
              <a:rPr lang="en-US" sz="1400" dirty="0"/>
              <a:t> IT </a:t>
            </a:r>
            <a:r>
              <a:rPr lang="en-US" sz="1400" dirty="0" err="1"/>
              <a:t>oleh</a:t>
            </a:r>
            <a:r>
              <a:rPr lang="en-US" sz="1400" dirty="0"/>
              <a:t> </a:t>
            </a:r>
            <a:r>
              <a:rPr lang="en-US" sz="1400" dirty="0" err="1"/>
              <a:t>konsumen</a:t>
            </a:r>
            <a:r>
              <a:rPr lang="en-US" sz="1400" dirty="0"/>
              <a:t> </a:t>
            </a:r>
            <a:r>
              <a:rPr lang="en-US" sz="1400" dirty="0" err="1"/>
              <a:t>secara</a:t>
            </a:r>
            <a:r>
              <a:rPr lang="en-US" sz="1400" dirty="0"/>
              <a:t> </a:t>
            </a:r>
            <a:r>
              <a:rPr lang="en-US" sz="1400" dirty="0" err="1"/>
              <a:t>eksklusif</a:t>
            </a:r>
            <a:r>
              <a:rPr lang="en-US" sz="1400" dirty="0"/>
              <a:t> </a:t>
            </a:r>
            <a:r>
              <a:rPr lang="en-US" sz="1400" dirty="0" err="1"/>
              <a:t>menggunakan</a:t>
            </a:r>
            <a:r>
              <a:rPr lang="en-US" sz="1400" dirty="0"/>
              <a:t> </a:t>
            </a:r>
            <a:r>
              <a:rPr lang="en-US" sz="1400" dirty="0" err="1"/>
              <a:t>konektivitas</a:t>
            </a:r>
            <a:r>
              <a:rPr lang="en-US" sz="1400" dirty="0"/>
              <a:t> </a:t>
            </a:r>
            <a:r>
              <a:rPr lang="en-US" sz="1400" dirty="0" err="1"/>
              <a:t>nirkabel</a:t>
            </a:r>
            <a:r>
              <a:rPr lang="en-US" sz="1400" dirty="0"/>
              <a:t> </a:t>
            </a:r>
            <a:r>
              <a:rPr lang="en-US" sz="1400" dirty="0" err="1"/>
              <a:t>dan</a:t>
            </a:r>
            <a:r>
              <a:rPr lang="en-US" sz="1400" dirty="0"/>
              <a:t> </a:t>
            </a:r>
            <a:r>
              <a:rPr lang="en-US" sz="1400" dirty="0" err="1"/>
              <a:t>seringkali</a:t>
            </a:r>
            <a:r>
              <a:rPr lang="en-US" sz="1400" dirty="0"/>
              <a:t> </a:t>
            </a:r>
            <a:r>
              <a:rPr lang="en-US" sz="1400" dirty="0" err="1"/>
              <a:t>berbagai</a:t>
            </a:r>
            <a:r>
              <a:rPr lang="en-US" sz="1400" dirty="0"/>
              <a:t> </a:t>
            </a:r>
            <a:r>
              <a:rPr lang="en-US" sz="1400" dirty="0" err="1"/>
              <a:t>bentuk</a:t>
            </a:r>
            <a:r>
              <a:rPr lang="en-US" sz="1400" dirty="0"/>
              <a:t> </a:t>
            </a:r>
            <a:r>
              <a:rPr lang="en-US" sz="1400" dirty="0" err="1"/>
              <a:t>konektivitas</a:t>
            </a:r>
            <a:r>
              <a:rPr lang="en-US" sz="1400" dirty="0"/>
              <a:t> </a:t>
            </a:r>
            <a:r>
              <a:rPr lang="en-US" sz="1400" dirty="0" err="1"/>
              <a:t>nirkabel</a:t>
            </a:r>
            <a:endParaRPr lang="en-US" sz="1400" dirty="0"/>
          </a:p>
          <a:p>
            <a:pPr lvl="1"/>
            <a:r>
              <a:rPr lang="en-US" sz="1400" dirty="0" err="1"/>
              <a:t>Teknologi</a:t>
            </a:r>
            <a:r>
              <a:rPr lang="en-US" sz="1400" dirty="0"/>
              <a:t> sensor/</a:t>
            </a:r>
            <a:r>
              <a:rPr lang="en-US" sz="1400" dirty="0" err="1"/>
              <a:t>aktuator</a:t>
            </a:r>
            <a:endParaRPr lang="en-US" sz="1400" dirty="0"/>
          </a:p>
          <a:p>
            <a:pPr lvl="2"/>
            <a:r>
              <a:rPr lang="en-US" sz="1400" dirty="0" err="1"/>
              <a:t>Perangkat</a:t>
            </a:r>
            <a:r>
              <a:rPr lang="en-US" sz="1400" dirty="0"/>
              <a:t> </a:t>
            </a:r>
            <a:r>
              <a:rPr lang="en-US" sz="1400" dirty="0" err="1"/>
              <a:t>serba</a:t>
            </a:r>
            <a:r>
              <a:rPr lang="en-US" sz="1400" dirty="0"/>
              <a:t> </a:t>
            </a:r>
            <a:r>
              <a:rPr lang="en-US" sz="1400" dirty="0" err="1"/>
              <a:t>guna</a:t>
            </a:r>
            <a:r>
              <a:rPr lang="en-US" sz="1400" dirty="0"/>
              <a:t> yang </a:t>
            </a:r>
            <a:r>
              <a:rPr lang="en-US" sz="1400" dirty="0" err="1"/>
              <a:t>dibeli</a:t>
            </a:r>
            <a:r>
              <a:rPr lang="en-US" sz="1400" dirty="0"/>
              <a:t> </a:t>
            </a:r>
            <a:r>
              <a:rPr lang="en-US" sz="1400" dirty="0" err="1"/>
              <a:t>oleh</a:t>
            </a:r>
            <a:r>
              <a:rPr lang="en-US" sz="1400" dirty="0"/>
              <a:t> </a:t>
            </a:r>
            <a:r>
              <a:rPr lang="en-US" sz="1400" dirty="0" err="1"/>
              <a:t>konsumen</a:t>
            </a:r>
            <a:r>
              <a:rPr lang="en-US" sz="1400" dirty="0"/>
              <a:t>, TI, </a:t>
            </a:r>
            <a:r>
              <a:rPr lang="en-US" sz="1400" dirty="0" err="1"/>
              <a:t>dan</a:t>
            </a:r>
            <a:r>
              <a:rPr lang="en-US" sz="1400" dirty="0"/>
              <a:t> orang OT </a:t>
            </a:r>
            <a:r>
              <a:rPr lang="en-US" sz="1400" dirty="0" err="1"/>
              <a:t>secara</a:t>
            </a:r>
            <a:r>
              <a:rPr lang="en-US" sz="1400" dirty="0"/>
              <a:t> </a:t>
            </a:r>
            <a:r>
              <a:rPr lang="en-US" sz="1400" dirty="0" err="1"/>
              <a:t>eksklusif</a:t>
            </a:r>
            <a:r>
              <a:rPr lang="en-US" sz="1400" dirty="0"/>
              <a:t> </a:t>
            </a:r>
            <a:r>
              <a:rPr lang="en-US" sz="1400" dirty="0" err="1"/>
              <a:t>menggunakan</a:t>
            </a:r>
            <a:r>
              <a:rPr lang="en-US" sz="1400" dirty="0"/>
              <a:t> </a:t>
            </a:r>
            <a:r>
              <a:rPr lang="en-US" sz="1400" dirty="0" err="1"/>
              <a:t>konektivitas</a:t>
            </a:r>
            <a:r>
              <a:rPr lang="en-US" sz="1400" dirty="0"/>
              <a:t> </a:t>
            </a:r>
            <a:r>
              <a:rPr lang="en-US" sz="1400" dirty="0" err="1"/>
              <a:t>nirkabel</a:t>
            </a:r>
            <a:r>
              <a:rPr lang="en-US" sz="1400" dirty="0"/>
              <a:t>, </a:t>
            </a:r>
            <a:r>
              <a:rPr lang="en-US" sz="1400" dirty="0" err="1"/>
              <a:t>umumnya</a:t>
            </a:r>
            <a:r>
              <a:rPr lang="en-US" sz="1400" dirty="0"/>
              <a:t> </a:t>
            </a:r>
            <a:r>
              <a:rPr lang="en-US" sz="1400" dirty="0" err="1"/>
              <a:t>dalam</a:t>
            </a:r>
            <a:r>
              <a:rPr lang="en-US" sz="1400" dirty="0"/>
              <a:t> </a:t>
            </a:r>
            <a:r>
              <a:rPr lang="en-US" sz="1400" dirty="0" err="1"/>
              <a:t>satu</a:t>
            </a:r>
            <a:r>
              <a:rPr lang="en-US" sz="1400" dirty="0"/>
              <a:t> </a:t>
            </a:r>
            <a:r>
              <a:rPr lang="en-US" sz="1400" dirty="0" err="1"/>
              <a:t>bentuk</a:t>
            </a:r>
            <a:r>
              <a:rPr lang="en-US" sz="1400" dirty="0"/>
              <a:t>, </a:t>
            </a:r>
            <a:r>
              <a:rPr lang="en-US" sz="1400" dirty="0" err="1"/>
              <a:t>sebagai</a:t>
            </a:r>
            <a:r>
              <a:rPr lang="en-US" sz="1400" dirty="0"/>
              <a:t> </a:t>
            </a:r>
            <a:r>
              <a:rPr lang="en-US" sz="1400" dirty="0" err="1"/>
              <a:t>bagian</a:t>
            </a:r>
            <a:r>
              <a:rPr lang="en-US" sz="1400" dirty="0"/>
              <a:t> </a:t>
            </a:r>
            <a:r>
              <a:rPr lang="en-US" sz="1400" dirty="0" err="1"/>
              <a:t>dari</a:t>
            </a:r>
            <a:r>
              <a:rPr lang="en-US" sz="1400" dirty="0"/>
              <a:t> </a:t>
            </a:r>
            <a:r>
              <a:rPr lang="en-US" sz="1400" dirty="0" err="1"/>
              <a:t>sistem</a:t>
            </a:r>
            <a:r>
              <a:rPr lang="en-US" sz="1400" dirty="0"/>
              <a:t> yang </a:t>
            </a:r>
            <a:r>
              <a:rPr lang="en-US" sz="1400" dirty="0" err="1"/>
              <a:t>lebih</a:t>
            </a:r>
            <a:r>
              <a:rPr lang="en-US" sz="1400" dirty="0"/>
              <a:t> </a:t>
            </a:r>
            <a:r>
              <a:rPr lang="en-US" sz="1400" dirty="0" err="1"/>
              <a:t>besar</a:t>
            </a:r>
            <a:endParaRPr lang="en-US" sz="1400" dirty="0"/>
          </a:p>
          <a:p>
            <a:pPr marL="228600" lvl="1">
              <a:spcBef>
                <a:spcPts val="2000"/>
              </a:spcBef>
            </a:pPr>
            <a:r>
              <a:rPr lang="en-US" sz="1200" dirty="0" err="1"/>
              <a:t>Ini</a:t>
            </a:r>
            <a:r>
              <a:rPr lang="en-US" sz="1200" dirty="0"/>
              <a:t> </a:t>
            </a:r>
            <a:r>
              <a:rPr lang="en-US" sz="1200" dirty="0" err="1"/>
              <a:t>adalah</a:t>
            </a:r>
            <a:r>
              <a:rPr lang="en-US" sz="1200" dirty="0"/>
              <a:t> </a:t>
            </a:r>
            <a:r>
              <a:rPr lang="en-US" sz="1200" dirty="0" err="1"/>
              <a:t>generasi</a:t>
            </a:r>
            <a:r>
              <a:rPr lang="en-US" sz="1200" dirty="0"/>
              <a:t> </a:t>
            </a:r>
            <a:r>
              <a:rPr lang="en-US" sz="1200" dirty="0" err="1"/>
              <a:t>keempat</a:t>
            </a:r>
            <a:r>
              <a:rPr lang="en-US" sz="1200" dirty="0"/>
              <a:t> yang </a:t>
            </a:r>
            <a:r>
              <a:rPr lang="en-US" sz="1200" dirty="0" err="1"/>
              <a:t>biasanya</a:t>
            </a:r>
            <a:r>
              <a:rPr lang="en-US" sz="1200" dirty="0"/>
              <a:t> </a:t>
            </a:r>
            <a:r>
              <a:rPr lang="en-US" sz="1200" dirty="0" err="1"/>
              <a:t>dianggap</a:t>
            </a:r>
            <a:r>
              <a:rPr lang="en-US" sz="1200" dirty="0"/>
              <a:t> </a:t>
            </a:r>
            <a:r>
              <a:rPr lang="en-US" sz="1200" dirty="0" err="1"/>
              <a:t>sebagaiIoTdan</a:t>
            </a:r>
            <a:r>
              <a:rPr lang="en-US" sz="1200" dirty="0"/>
              <a:t> </a:t>
            </a:r>
            <a:r>
              <a:rPr lang="en-US" sz="1200" dirty="0" err="1"/>
              <a:t>itu</a:t>
            </a:r>
            <a:r>
              <a:rPr lang="en-US" sz="1200" dirty="0"/>
              <a:t> </a:t>
            </a:r>
            <a:r>
              <a:rPr lang="en-US" sz="1200" dirty="0" err="1"/>
              <a:t>ditandai</a:t>
            </a:r>
            <a:r>
              <a:rPr lang="en-US" sz="1200" dirty="0"/>
              <a:t> </a:t>
            </a:r>
            <a:r>
              <a:rPr lang="en-US" sz="1200" dirty="0" err="1"/>
              <a:t>dengan</a:t>
            </a:r>
            <a:r>
              <a:rPr lang="en-US" sz="1200" dirty="0"/>
              <a:t> </a:t>
            </a:r>
            <a:r>
              <a:rPr lang="en-US" sz="1200" dirty="0" err="1"/>
              <a:t>penggunaan</a:t>
            </a:r>
            <a:r>
              <a:rPr lang="en-US" sz="1200" dirty="0"/>
              <a:t> </a:t>
            </a:r>
            <a:r>
              <a:rPr lang="en-US" sz="1200" dirty="0" err="1"/>
              <a:t>miliaran</a:t>
            </a:r>
            <a:r>
              <a:rPr lang="en-US" sz="1200" dirty="0"/>
              <a:t> </a:t>
            </a:r>
            <a:r>
              <a:rPr lang="en-US" sz="1200" dirty="0" err="1"/>
              <a:t>perangkat</a:t>
            </a:r>
            <a:r>
              <a:rPr lang="en-US" sz="1200" dirty="0"/>
              <a:t> yang </a:t>
            </a:r>
            <a:r>
              <a:rPr lang="en-US" sz="1200" dirty="0" err="1"/>
              <a:t>disematkan</a:t>
            </a:r>
            <a:endParaRPr lang="en-US" sz="1200" dirty="0"/>
          </a:p>
          <a:p>
            <a:endParaRPr lang="id-ID" sz="1600" dirty="0"/>
          </a:p>
        </p:txBody>
      </p:sp>
      <p:sp>
        <p:nvSpPr>
          <p:cNvPr id="4" name="Slide Number Placeholder 3"/>
          <p:cNvSpPr>
            <a:spLocks noGrp="1"/>
          </p:cNvSpPr>
          <p:nvPr>
            <p:ph type="sldNum" sz="quarter" idx="12"/>
          </p:nvPr>
        </p:nvSpPr>
        <p:spPr/>
        <p:txBody>
          <a:bodyPr/>
          <a:lstStyle/>
          <a:p>
            <a:pPr>
              <a:defRPr/>
            </a:pPr>
            <a:fld id="{74736D0F-E95A-49BA-90ED-085DAF93DC4C}" type="slidenum">
              <a:rPr lang="en-US" altLang="id-ID" smtClean="0"/>
              <a:pPr>
                <a:defRPr/>
              </a:pPr>
              <a:t>25</a:t>
            </a:fld>
            <a:endParaRPr lang="en-US" altLang="id-ID"/>
          </a:p>
        </p:txBody>
      </p:sp>
    </p:spTree>
    <p:extLst>
      <p:ext uri="{BB962C8B-B14F-4D97-AF65-F5344CB8AC3E}">
        <p14:creationId xmlns:p14="http://schemas.microsoft.com/office/powerpoint/2010/main" val="31295612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sz="3600" dirty="0"/>
              <a:t>arsitektur ARM (</a:t>
            </a:r>
            <a:r>
              <a:rPr lang="id-ID" sz="3600" i="1" dirty="0"/>
              <a:t>Advanced </a:t>
            </a:r>
            <a:r>
              <a:rPr lang="id-ID" sz="3600" dirty="0"/>
              <a:t>RISC </a:t>
            </a:r>
            <a:r>
              <a:rPr lang="id-ID" sz="3600" i="1" dirty="0"/>
              <a:t>Machine</a:t>
            </a:r>
            <a:r>
              <a:rPr lang="id-ID" sz="3600" dirty="0"/>
              <a:t>), </a:t>
            </a:r>
            <a:endParaRPr lang="id-ID" sz="3600"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61680" y="2253194"/>
            <a:ext cx="6020640" cy="3753374"/>
          </a:xfrm>
        </p:spPr>
      </p:pic>
      <p:sp>
        <p:nvSpPr>
          <p:cNvPr id="4" name="Slide Number Placeholder 3"/>
          <p:cNvSpPr>
            <a:spLocks noGrp="1"/>
          </p:cNvSpPr>
          <p:nvPr>
            <p:ph type="sldNum" sz="quarter" idx="12"/>
          </p:nvPr>
        </p:nvSpPr>
        <p:spPr/>
        <p:txBody>
          <a:bodyPr/>
          <a:lstStyle/>
          <a:p>
            <a:pPr>
              <a:defRPr/>
            </a:pPr>
            <a:fld id="{74736D0F-E95A-49BA-90ED-085DAF93DC4C}" type="slidenum">
              <a:rPr lang="en-US" altLang="id-ID" smtClean="0"/>
              <a:pPr>
                <a:defRPr/>
              </a:pPr>
              <a:t>26</a:t>
            </a:fld>
            <a:endParaRPr lang="en-US" altLang="id-ID"/>
          </a:p>
        </p:txBody>
      </p:sp>
    </p:spTree>
    <p:extLst>
      <p:ext uri="{BB962C8B-B14F-4D97-AF65-F5344CB8AC3E}">
        <p14:creationId xmlns:p14="http://schemas.microsoft.com/office/powerpoint/2010/main" val="39655612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id-ID"/>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19672" y="548680"/>
            <a:ext cx="5040560" cy="6145511"/>
          </a:xfrm>
        </p:spPr>
      </p:pic>
      <p:sp>
        <p:nvSpPr>
          <p:cNvPr id="4" name="Slide Number Placeholder 3"/>
          <p:cNvSpPr>
            <a:spLocks noGrp="1"/>
          </p:cNvSpPr>
          <p:nvPr>
            <p:ph type="sldNum" sz="quarter" idx="12"/>
          </p:nvPr>
        </p:nvSpPr>
        <p:spPr/>
        <p:txBody>
          <a:bodyPr/>
          <a:lstStyle/>
          <a:p>
            <a:pPr>
              <a:defRPr/>
            </a:pPr>
            <a:fld id="{74736D0F-E95A-49BA-90ED-085DAF93DC4C}" type="slidenum">
              <a:rPr lang="en-US" altLang="id-ID" smtClean="0"/>
              <a:pPr>
                <a:defRPr/>
              </a:pPr>
              <a:t>27</a:t>
            </a:fld>
            <a:endParaRPr lang="en-US" altLang="id-ID"/>
          </a:p>
        </p:txBody>
      </p:sp>
    </p:spTree>
    <p:extLst>
      <p:ext uri="{BB962C8B-B14F-4D97-AF65-F5344CB8AC3E}">
        <p14:creationId xmlns:p14="http://schemas.microsoft.com/office/powerpoint/2010/main" val="411497034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sz="4000" i="1" dirty="0"/>
              <a:t>cloud computing </a:t>
            </a:r>
            <a:r>
              <a:rPr lang="id-ID" sz="4000" dirty="0"/>
              <a:t>(komputasi awan</a:t>
            </a:r>
            <a:r>
              <a:rPr lang="id-ID" sz="4000" dirty="0" smtClean="0"/>
              <a:t>)</a:t>
            </a:r>
            <a:endParaRPr lang="id-ID" sz="4000" dirty="0"/>
          </a:p>
        </p:txBody>
      </p:sp>
      <p:sp>
        <p:nvSpPr>
          <p:cNvPr id="3" name="Content Placeholder 2"/>
          <p:cNvSpPr>
            <a:spLocks noGrp="1"/>
          </p:cNvSpPr>
          <p:nvPr>
            <p:ph idx="1"/>
          </p:nvPr>
        </p:nvSpPr>
        <p:spPr/>
        <p:txBody>
          <a:bodyPr/>
          <a:lstStyle/>
          <a:p>
            <a:r>
              <a:rPr lang="en-US" sz="2400" dirty="0"/>
              <a:t>NIST </a:t>
            </a:r>
            <a:r>
              <a:rPr lang="en-US" sz="2400" dirty="0" err="1"/>
              <a:t>mendefinisikan</a:t>
            </a:r>
            <a:r>
              <a:rPr lang="en-US" sz="2400" dirty="0"/>
              <a:t> </a:t>
            </a:r>
            <a:r>
              <a:rPr lang="en-US" sz="2400" dirty="0" err="1"/>
              <a:t>komputasi</a:t>
            </a:r>
            <a:r>
              <a:rPr lang="en-US" sz="2400" dirty="0"/>
              <a:t> </a:t>
            </a:r>
            <a:r>
              <a:rPr lang="en-US" sz="2400" dirty="0" err="1"/>
              <a:t>awan</a:t>
            </a:r>
            <a:r>
              <a:rPr lang="en-US" sz="2400" dirty="0"/>
              <a:t> </a:t>
            </a:r>
            <a:r>
              <a:rPr lang="en-US" sz="2400" dirty="0" err="1"/>
              <a:t>sebagai</a:t>
            </a:r>
            <a:r>
              <a:rPr lang="en-US" sz="2400" dirty="0"/>
              <a:t>:</a:t>
            </a:r>
          </a:p>
          <a:p>
            <a:pPr marL="0" indent="0">
              <a:buNone/>
            </a:pPr>
            <a:r>
              <a:rPr lang="en-US" sz="2400" dirty="0"/>
              <a:t>“Model </a:t>
            </a:r>
            <a:r>
              <a:rPr lang="en-US" sz="2400" dirty="0" err="1"/>
              <a:t>untuk</a:t>
            </a:r>
            <a:r>
              <a:rPr lang="en-US" sz="2400" dirty="0"/>
              <a:t> </a:t>
            </a:r>
            <a:r>
              <a:rPr lang="en-US" sz="2400" dirty="0" err="1"/>
              <a:t>memungkinkan</a:t>
            </a:r>
            <a:r>
              <a:rPr lang="en-US" sz="2400" dirty="0"/>
              <a:t> </a:t>
            </a:r>
            <a:r>
              <a:rPr lang="en-US" sz="2400" dirty="0" err="1"/>
              <a:t>akses</a:t>
            </a:r>
            <a:r>
              <a:rPr lang="en-US" sz="2400" dirty="0"/>
              <a:t> </a:t>
            </a:r>
            <a:r>
              <a:rPr lang="en-US" sz="2400" dirty="0" err="1"/>
              <a:t>jaringan</a:t>
            </a:r>
            <a:r>
              <a:rPr lang="en-US" sz="2400" dirty="0"/>
              <a:t> di </a:t>
            </a:r>
            <a:r>
              <a:rPr lang="en-US" sz="2400" dirty="0" err="1"/>
              <a:t>mana-mana</a:t>
            </a:r>
            <a:r>
              <a:rPr lang="en-US" sz="2400" dirty="0"/>
              <a:t>, </a:t>
            </a:r>
            <a:r>
              <a:rPr lang="en-US" sz="2400" dirty="0" err="1"/>
              <a:t>nyaman</a:t>
            </a:r>
            <a:r>
              <a:rPr lang="en-US" sz="2400" dirty="0"/>
              <a:t>, </a:t>
            </a:r>
            <a:r>
              <a:rPr lang="en-US" sz="2400" dirty="0" err="1"/>
              <a:t>sesuai</a:t>
            </a:r>
            <a:r>
              <a:rPr lang="en-US" sz="2400" dirty="0"/>
              <a:t> </a:t>
            </a:r>
            <a:r>
              <a:rPr lang="en-US" sz="2400" dirty="0" err="1"/>
              <a:t>permintaan</a:t>
            </a:r>
            <a:r>
              <a:rPr lang="en-US" sz="2400" dirty="0"/>
              <a:t> </a:t>
            </a:r>
            <a:r>
              <a:rPr lang="en-US" sz="2400" dirty="0" err="1"/>
              <a:t>ke</a:t>
            </a:r>
            <a:r>
              <a:rPr lang="en-US" sz="2400" dirty="0"/>
              <a:t> </a:t>
            </a:r>
            <a:r>
              <a:rPr lang="en-US" sz="2400" dirty="0" err="1"/>
              <a:t>kumpulan</a:t>
            </a:r>
            <a:r>
              <a:rPr lang="en-US" sz="2400" dirty="0"/>
              <a:t> </a:t>
            </a:r>
            <a:r>
              <a:rPr lang="en-US" sz="2400" dirty="0" err="1"/>
              <a:t>sumber</a:t>
            </a:r>
            <a:r>
              <a:rPr lang="en-US" sz="2400" dirty="0"/>
              <a:t> </a:t>
            </a:r>
            <a:r>
              <a:rPr lang="en-US" sz="2400" dirty="0" err="1"/>
              <a:t>daya</a:t>
            </a:r>
            <a:r>
              <a:rPr lang="en-US" sz="2400" dirty="0"/>
              <a:t> </a:t>
            </a:r>
            <a:r>
              <a:rPr lang="en-US" sz="2400" dirty="0" err="1"/>
              <a:t>komputasi</a:t>
            </a:r>
            <a:r>
              <a:rPr lang="en-US" sz="2400" dirty="0"/>
              <a:t> yang </a:t>
            </a:r>
            <a:r>
              <a:rPr lang="en-US" sz="2400" dirty="0" err="1"/>
              <a:t>dapat</a:t>
            </a:r>
            <a:r>
              <a:rPr lang="en-US" sz="2400" dirty="0"/>
              <a:t> </a:t>
            </a:r>
            <a:r>
              <a:rPr lang="en-US" sz="2400" dirty="0" err="1"/>
              <a:t>dikonfigurasi</a:t>
            </a:r>
            <a:r>
              <a:rPr lang="en-US" sz="2400" dirty="0"/>
              <a:t> </a:t>
            </a:r>
            <a:r>
              <a:rPr lang="en-US" sz="2400" dirty="0" err="1"/>
              <a:t>bersama</a:t>
            </a:r>
            <a:r>
              <a:rPr lang="en-US" sz="2400" dirty="0"/>
              <a:t> yang </a:t>
            </a:r>
            <a:r>
              <a:rPr lang="en-US" sz="2400" dirty="0" err="1"/>
              <a:t>dapat</a:t>
            </a:r>
            <a:r>
              <a:rPr lang="en-US" sz="2400" dirty="0"/>
              <a:t> </a:t>
            </a:r>
            <a:r>
              <a:rPr lang="en-US" sz="2400" dirty="0" err="1"/>
              <a:t>disediakan</a:t>
            </a:r>
            <a:r>
              <a:rPr lang="en-US" sz="2400" dirty="0"/>
              <a:t> </a:t>
            </a:r>
            <a:r>
              <a:rPr lang="en-US" sz="2400" dirty="0" err="1"/>
              <a:t>dan</a:t>
            </a:r>
            <a:r>
              <a:rPr lang="en-US" sz="2400" dirty="0"/>
              <a:t> </a:t>
            </a:r>
            <a:r>
              <a:rPr lang="en-US" sz="2400" dirty="0" err="1"/>
              <a:t>dirilis</a:t>
            </a:r>
            <a:r>
              <a:rPr lang="en-US" sz="2400" dirty="0"/>
              <a:t> </a:t>
            </a:r>
            <a:r>
              <a:rPr lang="en-US" sz="2400" dirty="0" err="1"/>
              <a:t>dengan</a:t>
            </a:r>
            <a:r>
              <a:rPr lang="en-US" sz="2400" dirty="0"/>
              <a:t> </a:t>
            </a:r>
            <a:r>
              <a:rPr lang="en-US" sz="2400" dirty="0" err="1"/>
              <a:t>cepat</a:t>
            </a:r>
            <a:r>
              <a:rPr lang="en-US" sz="2400" dirty="0"/>
              <a:t> </a:t>
            </a:r>
            <a:r>
              <a:rPr lang="en-US" sz="2400" dirty="0" err="1"/>
              <a:t>dengan</a:t>
            </a:r>
            <a:r>
              <a:rPr lang="en-US" sz="2400" dirty="0"/>
              <a:t> </a:t>
            </a:r>
            <a:r>
              <a:rPr lang="en-US" sz="2400" dirty="0" err="1"/>
              <a:t>upaya</a:t>
            </a:r>
            <a:r>
              <a:rPr lang="en-US" sz="2400" dirty="0"/>
              <a:t> </a:t>
            </a:r>
            <a:r>
              <a:rPr lang="en-US" sz="2400" dirty="0" err="1"/>
              <a:t>manajemen</a:t>
            </a:r>
            <a:r>
              <a:rPr lang="en-US" sz="2400" dirty="0"/>
              <a:t> minimal </a:t>
            </a:r>
            <a:r>
              <a:rPr lang="en-US" sz="2400" dirty="0" err="1"/>
              <a:t>atau</a:t>
            </a:r>
            <a:r>
              <a:rPr lang="en-US" sz="2400" dirty="0"/>
              <a:t> </a:t>
            </a:r>
            <a:r>
              <a:rPr lang="en-US" sz="2400" dirty="0" err="1"/>
              <a:t>interaksi</a:t>
            </a:r>
            <a:r>
              <a:rPr lang="en-US" sz="2400" dirty="0"/>
              <a:t> </a:t>
            </a:r>
            <a:r>
              <a:rPr lang="en-US" sz="2400" dirty="0" err="1"/>
              <a:t>penyedia</a:t>
            </a:r>
            <a:r>
              <a:rPr lang="en-US" sz="2400" dirty="0"/>
              <a:t> </a:t>
            </a:r>
            <a:r>
              <a:rPr lang="en-US" sz="2400" dirty="0" err="1"/>
              <a:t>layanan</a:t>
            </a:r>
            <a:r>
              <a:rPr lang="en-US" sz="2400" dirty="0"/>
              <a:t>.”</a:t>
            </a:r>
          </a:p>
          <a:p>
            <a:r>
              <a:rPr lang="en-US" sz="2400" dirty="0" err="1"/>
              <a:t>Anda</a:t>
            </a:r>
            <a:r>
              <a:rPr lang="en-US" sz="2400" dirty="0"/>
              <a:t> </a:t>
            </a:r>
            <a:r>
              <a:rPr lang="en-US" sz="2400" dirty="0" err="1"/>
              <a:t>mendapatkan</a:t>
            </a:r>
            <a:r>
              <a:rPr lang="en-US" sz="2400" dirty="0"/>
              <a:t> </a:t>
            </a:r>
            <a:r>
              <a:rPr lang="en-US" sz="2400" dirty="0" err="1"/>
              <a:t>skala</a:t>
            </a:r>
            <a:r>
              <a:rPr lang="en-US" sz="2400" dirty="0"/>
              <a:t> </a:t>
            </a:r>
            <a:r>
              <a:rPr lang="en-US" sz="2400" dirty="0" err="1"/>
              <a:t>ekonomi</a:t>
            </a:r>
            <a:r>
              <a:rPr lang="en-US" sz="2400" dirty="0"/>
              <a:t>, </a:t>
            </a:r>
            <a:r>
              <a:rPr lang="en-US" sz="2400" dirty="0" err="1"/>
              <a:t>manajemen</a:t>
            </a:r>
            <a:r>
              <a:rPr lang="en-US" sz="2400" dirty="0"/>
              <a:t> </a:t>
            </a:r>
            <a:r>
              <a:rPr lang="en-US" sz="2400" dirty="0" err="1"/>
              <a:t>jaringan</a:t>
            </a:r>
            <a:r>
              <a:rPr lang="en-US" sz="2400" dirty="0"/>
              <a:t> </a:t>
            </a:r>
            <a:r>
              <a:rPr lang="en-US" sz="2400" dirty="0" err="1"/>
              <a:t>profesional</a:t>
            </a:r>
            <a:r>
              <a:rPr lang="en-US" sz="2400" dirty="0"/>
              <a:t>, </a:t>
            </a:r>
            <a:r>
              <a:rPr lang="en-US" sz="2400" dirty="0" err="1"/>
              <a:t>dan</a:t>
            </a:r>
            <a:r>
              <a:rPr lang="en-US" sz="2400" dirty="0"/>
              <a:t> </a:t>
            </a:r>
            <a:r>
              <a:rPr lang="en-US" sz="2400" dirty="0" err="1"/>
              <a:t>keamanan</a:t>
            </a:r>
            <a:r>
              <a:rPr lang="en-US" sz="2400" dirty="0"/>
              <a:t> </a:t>
            </a:r>
            <a:r>
              <a:rPr lang="en-US" sz="2400" dirty="0" err="1"/>
              <a:t>profesional</a:t>
            </a:r>
            <a:r>
              <a:rPr lang="id-ID" sz="2400" dirty="0"/>
              <a:t> </a:t>
            </a:r>
            <a:r>
              <a:rPr lang="en-US" sz="2400" dirty="0" err="1"/>
              <a:t>pengelolaan</a:t>
            </a:r>
            <a:endParaRPr lang="en-US" sz="2400" dirty="0"/>
          </a:p>
          <a:p>
            <a:r>
              <a:rPr lang="en-US" sz="2400" dirty="0" err="1"/>
              <a:t>Individu</a:t>
            </a:r>
            <a:r>
              <a:rPr lang="en-US" sz="2400" dirty="0"/>
              <a:t> </a:t>
            </a:r>
            <a:r>
              <a:rPr lang="en-US" sz="2400" dirty="0" err="1"/>
              <a:t>atau</a:t>
            </a:r>
            <a:r>
              <a:rPr lang="en-US" sz="2400" dirty="0"/>
              <a:t> </a:t>
            </a:r>
            <a:r>
              <a:rPr lang="en-US" sz="2400" dirty="0" err="1"/>
              <a:t>perusahaan</a:t>
            </a:r>
            <a:r>
              <a:rPr lang="en-US" sz="2400" dirty="0"/>
              <a:t> </a:t>
            </a:r>
            <a:r>
              <a:rPr lang="en-US" sz="2400" dirty="0" err="1"/>
              <a:t>hanya</a:t>
            </a:r>
            <a:r>
              <a:rPr lang="en-US" sz="2400" dirty="0"/>
              <a:t> </a:t>
            </a:r>
            <a:r>
              <a:rPr lang="en-US" sz="2400" dirty="0" err="1"/>
              <a:t>perlu</a:t>
            </a:r>
            <a:r>
              <a:rPr lang="en-US" sz="2400" dirty="0"/>
              <a:t> </a:t>
            </a:r>
            <a:r>
              <a:rPr lang="en-US" sz="2400" dirty="0" err="1"/>
              <a:t>membayar</a:t>
            </a:r>
            <a:r>
              <a:rPr lang="en-US" sz="2400" dirty="0"/>
              <a:t> </a:t>
            </a:r>
            <a:r>
              <a:rPr lang="en-US" sz="2400" dirty="0" err="1"/>
              <a:t>kapasitas</a:t>
            </a:r>
            <a:r>
              <a:rPr lang="en-US" sz="2400" dirty="0"/>
              <a:t> </a:t>
            </a:r>
            <a:r>
              <a:rPr lang="en-US" sz="2400" dirty="0" err="1"/>
              <a:t>penyimpanan</a:t>
            </a:r>
            <a:r>
              <a:rPr lang="en-US" sz="2400" dirty="0"/>
              <a:t> </a:t>
            </a:r>
            <a:r>
              <a:rPr lang="en-US" sz="2400" dirty="0" err="1"/>
              <a:t>dan</a:t>
            </a:r>
            <a:r>
              <a:rPr lang="en-US" sz="2400" dirty="0"/>
              <a:t> </a:t>
            </a:r>
            <a:r>
              <a:rPr lang="en-US" sz="2400" dirty="0" err="1"/>
              <a:t>layanan</a:t>
            </a:r>
            <a:r>
              <a:rPr lang="en-US" sz="2400" dirty="0"/>
              <a:t> yang </a:t>
            </a:r>
            <a:r>
              <a:rPr lang="en-US" sz="2400" dirty="0" err="1"/>
              <a:t>mereka</a:t>
            </a:r>
            <a:r>
              <a:rPr lang="en-US" sz="2400" dirty="0"/>
              <a:t> </a:t>
            </a:r>
            <a:r>
              <a:rPr lang="en-US" sz="2400" dirty="0" err="1"/>
              <a:t>butuhkan</a:t>
            </a:r>
            <a:endParaRPr lang="en-US" sz="2400" dirty="0"/>
          </a:p>
          <a:p>
            <a:r>
              <a:rPr lang="en-US" sz="2400" dirty="0" err="1"/>
              <a:t>Penyedia</a:t>
            </a:r>
            <a:r>
              <a:rPr lang="en-US" sz="2400" dirty="0"/>
              <a:t> cloud </a:t>
            </a:r>
            <a:r>
              <a:rPr lang="en-US" sz="2400" dirty="0" err="1"/>
              <a:t>menjaga</a:t>
            </a:r>
            <a:r>
              <a:rPr lang="en-US" sz="2400" dirty="0"/>
              <a:t> </a:t>
            </a:r>
            <a:r>
              <a:rPr lang="en-US" sz="2400" dirty="0" err="1"/>
              <a:t>keamanan</a:t>
            </a:r>
            <a:endParaRPr lang="en-US" sz="2400" dirty="0"/>
          </a:p>
          <a:p>
            <a:endParaRPr lang="id-ID" sz="2400" dirty="0"/>
          </a:p>
        </p:txBody>
      </p:sp>
      <p:sp>
        <p:nvSpPr>
          <p:cNvPr id="4" name="Slide Number Placeholder 3"/>
          <p:cNvSpPr>
            <a:spLocks noGrp="1"/>
          </p:cNvSpPr>
          <p:nvPr>
            <p:ph type="sldNum" sz="quarter" idx="12"/>
          </p:nvPr>
        </p:nvSpPr>
        <p:spPr/>
        <p:txBody>
          <a:bodyPr/>
          <a:lstStyle/>
          <a:p>
            <a:pPr>
              <a:defRPr/>
            </a:pPr>
            <a:fld id="{74736D0F-E95A-49BA-90ED-085DAF93DC4C}" type="slidenum">
              <a:rPr lang="en-US" altLang="id-ID" smtClean="0"/>
              <a:pPr>
                <a:defRPr/>
              </a:pPr>
              <a:t>28</a:t>
            </a:fld>
            <a:endParaRPr lang="en-US" altLang="id-ID"/>
          </a:p>
        </p:txBody>
      </p:sp>
    </p:spTree>
    <p:extLst>
      <p:ext uri="{BB962C8B-B14F-4D97-AF65-F5344CB8AC3E}">
        <p14:creationId xmlns:p14="http://schemas.microsoft.com/office/powerpoint/2010/main" val="371924848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Merancang</a:t>
            </a:r>
            <a:r>
              <a:rPr lang="en-US" dirty="0"/>
              <a:t> </a:t>
            </a:r>
            <a:r>
              <a:rPr lang="en-US" dirty="0" err="1"/>
              <a:t>untuk</a:t>
            </a:r>
            <a:r>
              <a:rPr lang="en-US" dirty="0"/>
              <a:t> Performa</a:t>
            </a:r>
            <a:endParaRPr lang="id-ID" dirty="0"/>
          </a:p>
        </p:txBody>
      </p:sp>
      <p:sp>
        <p:nvSpPr>
          <p:cNvPr id="3" name="Content Placeholder 2"/>
          <p:cNvSpPr>
            <a:spLocks noGrp="1"/>
          </p:cNvSpPr>
          <p:nvPr>
            <p:ph idx="1"/>
          </p:nvPr>
        </p:nvSpPr>
        <p:spPr/>
        <p:txBody>
          <a:bodyPr/>
          <a:lstStyle/>
          <a:p>
            <a:r>
              <a:rPr lang="en-US" sz="1600" dirty="0" err="1"/>
              <a:t>Biaya</a:t>
            </a:r>
            <a:r>
              <a:rPr lang="en-US" sz="1600" dirty="0"/>
              <a:t> </a:t>
            </a:r>
            <a:r>
              <a:rPr lang="en-US" sz="1600" dirty="0" err="1"/>
              <a:t>sistem</a:t>
            </a:r>
            <a:r>
              <a:rPr lang="en-US" sz="1600" dirty="0"/>
              <a:t> </a:t>
            </a:r>
            <a:r>
              <a:rPr lang="en-US" sz="1600" dirty="0" err="1"/>
              <a:t>komputer</a:t>
            </a:r>
            <a:r>
              <a:rPr lang="en-US" sz="1600" dirty="0"/>
              <a:t> </a:t>
            </a:r>
            <a:r>
              <a:rPr lang="en-US" sz="1600" dirty="0" err="1"/>
              <a:t>terus</a:t>
            </a:r>
            <a:r>
              <a:rPr lang="en-US" sz="1600" dirty="0"/>
              <a:t> </a:t>
            </a:r>
            <a:r>
              <a:rPr lang="en-US" sz="1600" dirty="0" err="1" smtClean="0"/>
              <a:t>berlanjut</a:t>
            </a:r>
            <a:r>
              <a:rPr lang="id-ID" sz="1600" dirty="0" smtClean="0"/>
              <a:t> </a:t>
            </a:r>
            <a:r>
              <a:rPr lang="en-US" sz="1600" dirty="0" err="1" smtClean="0"/>
              <a:t>naik</a:t>
            </a:r>
            <a:r>
              <a:rPr lang="en-US" sz="1600" dirty="0" smtClean="0"/>
              <a:t> </a:t>
            </a:r>
            <a:r>
              <a:rPr lang="en-US" sz="1600" dirty="0" err="1"/>
              <a:t>secara</a:t>
            </a:r>
            <a:r>
              <a:rPr lang="en-US" sz="1600" dirty="0"/>
              <a:t> dramatis, </a:t>
            </a:r>
            <a:r>
              <a:rPr lang="en-US" sz="1600" dirty="0" err="1"/>
              <a:t>sementara</a:t>
            </a:r>
            <a:r>
              <a:rPr lang="en-US" sz="1600" dirty="0"/>
              <a:t> </a:t>
            </a:r>
            <a:r>
              <a:rPr lang="en-US" sz="1600" dirty="0" err="1"/>
              <a:t>kinerja</a:t>
            </a:r>
            <a:r>
              <a:rPr lang="en-US" sz="1600" dirty="0"/>
              <a:t> </a:t>
            </a:r>
            <a:r>
              <a:rPr lang="en-US" sz="1600" dirty="0" err="1"/>
              <a:t>dan</a:t>
            </a:r>
            <a:r>
              <a:rPr lang="en-US" sz="1600" dirty="0"/>
              <a:t> </a:t>
            </a:r>
            <a:r>
              <a:rPr lang="en-US" sz="1600" dirty="0" err="1"/>
              <a:t>kapasitas</a:t>
            </a:r>
            <a:r>
              <a:rPr lang="en-US" sz="1600" dirty="0"/>
              <a:t> </a:t>
            </a:r>
            <a:r>
              <a:rPr lang="en-US" sz="1600" dirty="0" err="1"/>
              <a:t>sistem</a:t>
            </a:r>
            <a:r>
              <a:rPr lang="en-US" sz="1600" dirty="0"/>
              <a:t> </a:t>
            </a:r>
            <a:r>
              <a:rPr lang="en-US" sz="1600" dirty="0" err="1"/>
              <a:t>tersebut</a:t>
            </a:r>
            <a:r>
              <a:rPr lang="en-US" sz="1600" dirty="0"/>
              <a:t> </a:t>
            </a:r>
            <a:r>
              <a:rPr lang="en-US" sz="1600" dirty="0" err="1"/>
              <a:t>terus</a:t>
            </a:r>
            <a:r>
              <a:rPr lang="en-US" sz="1600" dirty="0"/>
              <a:t> </a:t>
            </a:r>
            <a:r>
              <a:rPr lang="en-US" sz="1600" dirty="0" err="1"/>
              <a:t>meningkat</a:t>
            </a:r>
            <a:r>
              <a:rPr lang="en-US" sz="1600" dirty="0"/>
              <a:t> </a:t>
            </a:r>
            <a:r>
              <a:rPr lang="en-US" sz="1600" dirty="0" err="1"/>
              <a:t>secara</a:t>
            </a:r>
            <a:r>
              <a:rPr lang="en-US" sz="1600" dirty="0"/>
              <a:t> dramatis</a:t>
            </a:r>
          </a:p>
          <a:p>
            <a:r>
              <a:rPr lang="en-US" sz="1600" dirty="0"/>
              <a:t>Laptop </a:t>
            </a:r>
            <a:r>
              <a:rPr lang="en-US" sz="1600" dirty="0" err="1"/>
              <a:t>saat</a:t>
            </a:r>
            <a:r>
              <a:rPr lang="en-US" sz="1600" dirty="0"/>
              <a:t> </a:t>
            </a:r>
            <a:r>
              <a:rPr lang="en-US" sz="1600" dirty="0" err="1"/>
              <a:t>ini</a:t>
            </a:r>
            <a:r>
              <a:rPr lang="en-US" sz="1600" dirty="0"/>
              <a:t> </a:t>
            </a:r>
            <a:r>
              <a:rPr lang="en-US" sz="1600" dirty="0" err="1"/>
              <a:t>memiliki</a:t>
            </a:r>
            <a:r>
              <a:rPr lang="en-US" sz="1600" dirty="0"/>
              <a:t> </a:t>
            </a:r>
            <a:r>
              <a:rPr lang="en-US" sz="1600" dirty="0" err="1"/>
              <a:t>kekuatan</a:t>
            </a:r>
            <a:r>
              <a:rPr lang="en-US" sz="1600" dirty="0"/>
              <a:t> </a:t>
            </a:r>
            <a:r>
              <a:rPr lang="en-US" sz="1600" dirty="0" err="1"/>
              <a:t>komputasi</a:t>
            </a:r>
            <a:r>
              <a:rPr lang="en-US" sz="1600" dirty="0"/>
              <a:t> </a:t>
            </a:r>
            <a:r>
              <a:rPr lang="en-US" sz="1600" dirty="0" err="1"/>
              <a:t>dari</a:t>
            </a:r>
            <a:r>
              <a:rPr lang="en-US" sz="1600" dirty="0"/>
              <a:t> mainframe IBM </a:t>
            </a:r>
            <a:r>
              <a:rPr lang="en-US" sz="1600" dirty="0" err="1"/>
              <a:t>dari</a:t>
            </a:r>
            <a:r>
              <a:rPr lang="en-US" sz="1600" dirty="0"/>
              <a:t> 10 </a:t>
            </a:r>
            <a:r>
              <a:rPr lang="en-US" sz="1600" dirty="0" err="1"/>
              <a:t>atau</a:t>
            </a:r>
            <a:r>
              <a:rPr lang="en-US" sz="1600" dirty="0"/>
              <a:t> 15 </a:t>
            </a:r>
            <a:r>
              <a:rPr lang="en-US" sz="1600" dirty="0" err="1"/>
              <a:t>tahun</a:t>
            </a:r>
            <a:r>
              <a:rPr lang="en-US" sz="1600" dirty="0"/>
              <a:t> yang </a:t>
            </a:r>
            <a:r>
              <a:rPr lang="en-US" sz="1600" dirty="0" err="1"/>
              <a:t>lalu</a:t>
            </a:r>
            <a:endParaRPr lang="en-US" sz="1600" dirty="0"/>
          </a:p>
          <a:p>
            <a:r>
              <a:rPr lang="en-US" sz="1600" dirty="0" err="1"/>
              <a:t>Prosesor</a:t>
            </a:r>
            <a:r>
              <a:rPr lang="en-US" sz="1600" dirty="0"/>
              <a:t> </a:t>
            </a:r>
            <a:r>
              <a:rPr lang="en-US" sz="1600" dirty="0" err="1"/>
              <a:t>sangat</a:t>
            </a:r>
            <a:r>
              <a:rPr lang="en-US" sz="1600" dirty="0"/>
              <a:t> </a:t>
            </a:r>
            <a:r>
              <a:rPr lang="en-US" sz="1600" dirty="0" err="1"/>
              <a:t>murah</a:t>
            </a:r>
            <a:r>
              <a:rPr lang="en-US" sz="1600" dirty="0"/>
              <a:t> </a:t>
            </a:r>
            <a:r>
              <a:rPr lang="en-US" sz="1600" dirty="0" err="1"/>
              <a:t>sehingga</a:t>
            </a:r>
            <a:r>
              <a:rPr lang="en-US" sz="1600" dirty="0"/>
              <a:t> kami </a:t>
            </a:r>
            <a:r>
              <a:rPr lang="en-US" sz="1600" dirty="0" err="1"/>
              <a:t>sekarang</a:t>
            </a:r>
            <a:r>
              <a:rPr lang="en-US" sz="1600" dirty="0"/>
              <a:t> </a:t>
            </a:r>
            <a:r>
              <a:rPr lang="en-US" sz="1600" dirty="0" err="1"/>
              <a:t>memiliki</a:t>
            </a:r>
            <a:r>
              <a:rPr lang="en-US" sz="1600" dirty="0"/>
              <a:t> </a:t>
            </a:r>
            <a:r>
              <a:rPr lang="en-US" sz="1600" dirty="0" err="1"/>
              <a:t>mikroprosesor</a:t>
            </a:r>
            <a:r>
              <a:rPr lang="en-US" sz="1600" dirty="0"/>
              <a:t> yang kami </a:t>
            </a:r>
            <a:r>
              <a:rPr lang="en-US" sz="1600" dirty="0" err="1"/>
              <a:t>buang</a:t>
            </a:r>
            <a:endParaRPr lang="en-US" sz="1600" dirty="0"/>
          </a:p>
          <a:p>
            <a:r>
              <a:rPr lang="en-US" sz="1600" dirty="0" err="1"/>
              <a:t>Aplikasi</a:t>
            </a:r>
            <a:r>
              <a:rPr lang="en-US" sz="1600" dirty="0"/>
              <a:t> desktop yang </a:t>
            </a:r>
            <a:r>
              <a:rPr lang="en-US" sz="1600" dirty="0" err="1"/>
              <a:t>membutuhkan</a:t>
            </a:r>
            <a:r>
              <a:rPr lang="en-US" sz="1600" dirty="0"/>
              <a:t> </a:t>
            </a:r>
            <a:r>
              <a:rPr lang="en-US" sz="1600" dirty="0" err="1"/>
              <a:t>kekuatan</a:t>
            </a:r>
            <a:r>
              <a:rPr lang="en-US" sz="1600" dirty="0"/>
              <a:t> </a:t>
            </a:r>
            <a:r>
              <a:rPr lang="en-US" sz="1600" dirty="0" err="1"/>
              <a:t>besar</a:t>
            </a:r>
            <a:r>
              <a:rPr lang="en-US" sz="1600" dirty="0"/>
              <a:t> </a:t>
            </a:r>
            <a:r>
              <a:rPr lang="en-US" sz="1600" dirty="0" err="1"/>
              <a:t>dari</a:t>
            </a:r>
            <a:r>
              <a:rPr lang="en-US" sz="1600" dirty="0"/>
              <a:t> </a:t>
            </a:r>
            <a:r>
              <a:rPr lang="en-US" sz="1600" dirty="0" err="1"/>
              <a:t>sistem</a:t>
            </a:r>
            <a:r>
              <a:rPr lang="en-US" sz="1600" dirty="0"/>
              <a:t> </a:t>
            </a:r>
            <a:r>
              <a:rPr lang="en-US" sz="1600" dirty="0" err="1"/>
              <a:t>berbasis</a:t>
            </a:r>
            <a:r>
              <a:rPr lang="en-US" sz="1600" dirty="0"/>
              <a:t> </a:t>
            </a:r>
            <a:r>
              <a:rPr lang="en-US" sz="1600" dirty="0" err="1"/>
              <a:t>mikroprosesor</a:t>
            </a:r>
            <a:r>
              <a:rPr lang="en-US" sz="1600" dirty="0"/>
              <a:t> </a:t>
            </a:r>
            <a:r>
              <a:rPr lang="en-US" sz="1600" dirty="0" err="1"/>
              <a:t>saat</a:t>
            </a:r>
            <a:r>
              <a:rPr lang="en-US" sz="1600" dirty="0"/>
              <a:t> </a:t>
            </a:r>
            <a:r>
              <a:rPr lang="en-US" sz="1600" dirty="0" err="1"/>
              <a:t>ini</a:t>
            </a:r>
            <a:r>
              <a:rPr lang="en-US" sz="1600" dirty="0"/>
              <a:t> </a:t>
            </a:r>
            <a:r>
              <a:rPr lang="en-US" sz="1600" dirty="0" err="1"/>
              <a:t>meliputi</a:t>
            </a:r>
            <a:r>
              <a:rPr lang="en-US" sz="1600" dirty="0"/>
              <a:t>:</a:t>
            </a:r>
          </a:p>
          <a:p>
            <a:pPr lvl="1"/>
            <a:r>
              <a:rPr lang="en-US" sz="1400" dirty="0" err="1"/>
              <a:t>Pengolahan</a:t>
            </a:r>
            <a:r>
              <a:rPr lang="en-US" sz="1400" dirty="0"/>
              <a:t> </a:t>
            </a:r>
            <a:r>
              <a:rPr lang="en-US" sz="1400" dirty="0" err="1"/>
              <a:t>citra</a:t>
            </a:r>
            <a:endParaRPr lang="en-US" sz="1400" dirty="0"/>
          </a:p>
          <a:p>
            <a:pPr lvl="1"/>
            <a:r>
              <a:rPr lang="en-US" sz="1400" dirty="0"/>
              <a:t>Render </a:t>
            </a:r>
            <a:r>
              <a:rPr lang="en-US" sz="1400" dirty="0" err="1"/>
              <a:t>tiga</a:t>
            </a:r>
            <a:r>
              <a:rPr lang="en-US" sz="1400" dirty="0"/>
              <a:t> </a:t>
            </a:r>
            <a:r>
              <a:rPr lang="en-US" sz="1400" dirty="0" err="1"/>
              <a:t>dimensi</a:t>
            </a:r>
            <a:endParaRPr lang="en-US" sz="1400" dirty="0"/>
          </a:p>
          <a:p>
            <a:pPr lvl="1"/>
            <a:r>
              <a:rPr lang="en-US" sz="1400" dirty="0" err="1"/>
              <a:t>Pengenalan</a:t>
            </a:r>
            <a:r>
              <a:rPr lang="en-US" sz="1400" dirty="0"/>
              <a:t> </a:t>
            </a:r>
            <a:r>
              <a:rPr lang="en-US" sz="1400" dirty="0" err="1"/>
              <a:t>suara</a:t>
            </a:r>
            <a:endParaRPr lang="en-US" sz="1400" dirty="0"/>
          </a:p>
          <a:p>
            <a:pPr lvl="1"/>
            <a:r>
              <a:rPr lang="en-US" sz="1400" dirty="0" err="1"/>
              <a:t>Konferensi</a:t>
            </a:r>
            <a:r>
              <a:rPr lang="en-US" sz="1400" dirty="0"/>
              <a:t> video</a:t>
            </a:r>
          </a:p>
          <a:p>
            <a:pPr lvl="1"/>
            <a:r>
              <a:rPr lang="en-US" sz="1400" dirty="0" err="1"/>
              <a:t>Penulisan</a:t>
            </a:r>
            <a:r>
              <a:rPr lang="en-US" sz="1400" dirty="0"/>
              <a:t> multimedia</a:t>
            </a:r>
          </a:p>
          <a:p>
            <a:pPr lvl="1"/>
            <a:r>
              <a:rPr lang="en-US" sz="1400" dirty="0" err="1"/>
              <a:t>Anotasi</a:t>
            </a:r>
            <a:r>
              <a:rPr lang="en-US" sz="1400" dirty="0"/>
              <a:t> </a:t>
            </a:r>
            <a:r>
              <a:rPr lang="en-US" sz="1400" dirty="0" err="1"/>
              <a:t>suara</a:t>
            </a:r>
            <a:r>
              <a:rPr lang="en-US" sz="1400" dirty="0"/>
              <a:t> </a:t>
            </a:r>
            <a:r>
              <a:rPr lang="en-US" sz="1400" dirty="0" err="1"/>
              <a:t>dan</a:t>
            </a:r>
            <a:r>
              <a:rPr lang="en-US" sz="1400" dirty="0"/>
              <a:t> video file</a:t>
            </a:r>
          </a:p>
          <a:p>
            <a:pPr lvl="1"/>
            <a:r>
              <a:rPr lang="en-US" sz="1400" dirty="0" err="1"/>
              <a:t>Pemodelan</a:t>
            </a:r>
            <a:r>
              <a:rPr lang="en-US" sz="1400" dirty="0"/>
              <a:t> </a:t>
            </a:r>
            <a:r>
              <a:rPr lang="en-US" sz="1400" dirty="0" err="1"/>
              <a:t>simulasi</a:t>
            </a:r>
            <a:endParaRPr lang="en-US" sz="1400" dirty="0"/>
          </a:p>
          <a:p>
            <a:pPr marL="228600" lvl="1">
              <a:spcBef>
                <a:spcPts val="2000"/>
              </a:spcBef>
            </a:pPr>
            <a:r>
              <a:rPr lang="en-US" sz="1400" dirty="0" err="1"/>
              <a:t>Bisnis</a:t>
            </a:r>
            <a:r>
              <a:rPr lang="en-US" sz="1400" dirty="0"/>
              <a:t> </a:t>
            </a:r>
            <a:r>
              <a:rPr lang="en-US" sz="1400" dirty="0" err="1"/>
              <a:t>mengandalkan</a:t>
            </a:r>
            <a:r>
              <a:rPr lang="en-US" sz="1400" dirty="0"/>
              <a:t> server yang </a:t>
            </a:r>
            <a:r>
              <a:rPr lang="en-US" sz="1400" dirty="0" err="1"/>
              <a:t>semakin</a:t>
            </a:r>
            <a:r>
              <a:rPr lang="en-US" sz="1400" dirty="0"/>
              <a:t> </a:t>
            </a:r>
            <a:r>
              <a:rPr lang="en-US" sz="1400" dirty="0" err="1"/>
              <a:t>kuat</a:t>
            </a:r>
            <a:r>
              <a:rPr lang="en-US" sz="1400" dirty="0"/>
              <a:t> </a:t>
            </a:r>
            <a:r>
              <a:rPr lang="en-US" sz="1400" dirty="0" err="1"/>
              <a:t>untuk</a:t>
            </a:r>
            <a:r>
              <a:rPr lang="en-US" sz="1400" dirty="0"/>
              <a:t> </a:t>
            </a:r>
            <a:r>
              <a:rPr lang="en-US" sz="1400" dirty="0" err="1"/>
              <a:t>menangani</a:t>
            </a:r>
            <a:r>
              <a:rPr lang="en-US" sz="1400" dirty="0"/>
              <a:t> </a:t>
            </a:r>
            <a:r>
              <a:rPr lang="en-US" sz="1400" dirty="0" err="1"/>
              <a:t>transaksi</a:t>
            </a:r>
            <a:r>
              <a:rPr lang="en-US" sz="1400" dirty="0"/>
              <a:t> </a:t>
            </a:r>
            <a:r>
              <a:rPr lang="en-US" sz="1400" dirty="0" err="1"/>
              <a:t>dan</a:t>
            </a:r>
            <a:r>
              <a:rPr lang="en-US" sz="1400" dirty="0"/>
              <a:t> </a:t>
            </a:r>
            <a:r>
              <a:rPr lang="en-US" sz="1400" dirty="0" err="1"/>
              <a:t>pemrosesan</a:t>
            </a:r>
            <a:r>
              <a:rPr lang="en-US" sz="1400" dirty="0"/>
              <a:t> basis data </a:t>
            </a:r>
            <a:r>
              <a:rPr lang="en-US" sz="1400" dirty="0" err="1"/>
              <a:t>dan</a:t>
            </a:r>
            <a:r>
              <a:rPr lang="en-US" sz="1400" dirty="0"/>
              <a:t> </a:t>
            </a:r>
            <a:r>
              <a:rPr lang="en-US" sz="1400" dirty="0" err="1"/>
              <a:t>untuk</a:t>
            </a:r>
            <a:r>
              <a:rPr lang="en-US" sz="1400" dirty="0"/>
              <a:t> </a:t>
            </a:r>
            <a:r>
              <a:rPr lang="en-US" sz="1400" dirty="0" err="1"/>
              <a:t>mendukung</a:t>
            </a:r>
            <a:r>
              <a:rPr lang="en-US" sz="1400" dirty="0"/>
              <a:t> </a:t>
            </a:r>
            <a:r>
              <a:rPr lang="en-US" sz="1400" dirty="0" err="1"/>
              <a:t>jaringan</a:t>
            </a:r>
            <a:r>
              <a:rPr lang="en-US" sz="1400" dirty="0"/>
              <a:t> </a:t>
            </a:r>
            <a:r>
              <a:rPr lang="en-US" sz="1400" dirty="0" err="1"/>
              <a:t>klien</a:t>
            </a:r>
            <a:r>
              <a:rPr lang="en-US" sz="1400" dirty="0"/>
              <a:t>/server </a:t>
            </a:r>
            <a:r>
              <a:rPr lang="en-US" sz="1400" dirty="0" err="1"/>
              <a:t>masif</a:t>
            </a:r>
            <a:r>
              <a:rPr lang="en-US" sz="1400" dirty="0"/>
              <a:t> yang </a:t>
            </a:r>
            <a:r>
              <a:rPr lang="en-US" sz="1400" dirty="0" err="1"/>
              <a:t>telah</a:t>
            </a:r>
            <a:r>
              <a:rPr lang="en-US" sz="1400" dirty="0"/>
              <a:t> </a:t>
            </a:r>
            <a:r>
              <a:rPr lang="en-US" sz="1400" dirty="0" err="1"/>
              <a:t>menggantikan</a:t>
            </a:r>
            <a:r>
              <a:rPr lang="en-US" sz="1400" dirty="0"/>
              <a:t> </a:t>
            </a:r>
            <a:r>
              <a:rPr lang="en-US" sz="1400" dirty="0" err="1"/>
              <a:t>pusat</a:t>
            </a:r>
            <a:r>
              <a:rPr lang="en-US" sz="1400" dirty="0"/>
              <a:t> </a:t>
            </a:r>
            <a:r>
              <a:rPr lang="en-US" sz="1400" dirty="0" err="1"/>
              <a:t>komputer</a:t>
            </a:r>
            <a:r>
              <a:rPr lang="en-US" sz="1400" dirty="0"/>
              <a:t> mainframe </a:t>
            </a:r>
            <a:r>
              <a:rPr lang="en-US" sz="1400" dirty="0" err="1"/>
              <a:t>besar</a:t>
            </a:r>
            <a:r>
              <a:rPr lang="en-US" sz="1400" dirty="0"/>
              <a:t> </a:t>
            </a:r>
            <a:r>
              <a:rPr lang="en-US" sz="1400" dirty="0" err="1"/>
              <a:t>dimasa</a:t>
            </a:r>
            <a:r>
              <a:rPr lang="en-US" sz="1400" dirty="0"/>
              <a:t> </a:t>
            </a:r>
            <a:r>
              <a:rPr lang="en-US" sz="1400" dirty="0" err="1"/>
              <a:t>lampau</a:t>
            </a:r>
            <a:endParaRPr lang="en-US" sz="1400" dirty="0"/>
          </a:p>
          <a:p>
            <a:pPr marL="228600" lvl="1">
              <a:spcBef>
                <a:spcPts val="2000"/>
              </a:spcBef>
            </a:pPr>
            <a:r>
              <a:rPr lang="en-US" sz="1400" dirty="0" err="1"/>
              <a:t>Penyedia</a:t>
            </a:r>
            <a:r>
              <a:rPr lang="en-US" sz="1400" dirty="0"/>
              <a:t> </a:t>
            </a:r>
            <a:r>
              <a:rPr lang="en-US" sz="1400" dirty="0" err="1"/>
              <a:t>layanan</a:t>
            </a:r>
            <a:r>
              <a:rPr lang="en-US" sz="1400" dirty="0"/>
              <a:t> cloud </a:t>
            </a:r>
            <a:r>
              <a:rPr lang="en-US" sz="1400" dirty="0" err="1"/>
              <a:t>menggunakan</a:t>
            </a:r>
            <a:r>
              <a:rPr lang="en-US" sz="1400" dirty="0"/>
              <a:t> bank server </a:t>
            </a:r>
            <a:r>
              <a:rPr lang="en-US" sz="1400" dirty="0" err="1"/>
              <a:t>berkinerja</a:t>
            </a:r>
            <a:r>
              <a:rPr lang="en-US" sz="1400" dirty="0"/>
              <a:t> </a:t>
            </a:r>
            <a:r>
              <a:rPr lang="en-US" sz="1400" dirty="0" err="1"/>
              <a:t>tinggi</a:t>
            </a:r>
            <a:r>
              <a:rPr lang="en-US" sz="1400" dirty="0"/>
              <a:t> yang </a:t>
            </a:r>
            <a:r>
              <a:rPr lang="en-US" sz="1400" dirty="0" err="1"/>
              <a:t>sangat</a:t>
            </a:r>
            <a:r>
              <a:rPr lang="en-US" sz="1400" dirty="0"/>
              <a:t> </a:t>
            </a:r>
            <a:r>
              <a:rPr lang="en-US" sz="1400" dirty="0" err="1"/>
              <a:t>besar</a:t>
            </a:r>
            <a:r>
              <a:rPr lang="en-US" sz="1400" dirty="0"/>
              <a:t> </a:t>
            </a:r>
            <a:r>
              <a:rPr lang="en-US" sz="1400" dirty="0" err="1"/>
              <a:t>untuk</a:t>
            </a:r>
            <a:r>
              <a:rPr lang="en-US" sz="1400" dirty="0"/>
              <a:t> </a:t>
            </a:r>
            <a:r>
              <a:rPr lang="en-US" sz="1400" dirty="0" err="1"/>
              <a:t>memenuhi</a:t>
            </a:r>
            <a:r>
              <a:rPr lang="en-US" sz="1400" dirty="0"/>
              <a:t> </a:t>
            </a:r>
            <a:r>
              <a:rPr lang="en-US" sz="1400" dirty="0" err="1"/>
              <a:t>aplikasi</a:t>
            </a:r>
            <a:r>
              <a:rPr lang="en-US" sz="1400" dirty="0"/>
              <a:t> </a:t>
            </a:r>
            <a:r>
              <a:rPr lang="en-US" sz="1400" dirty="0" err="1"/>
              <a:t>bervolume</a:t>
            </a:r>
            <a:r>
              <a:rPr lang="en-US" sz="1400" dirty="0"/>
              <a:t> </a:t>
            </a:r>
            <a:r>
              <a:rPr lang="en-US" sz="1400" dirty="0" err="1"/>
              <a:t>tinggi</a:t>
            </a:r>
            <a:r>
              <a:rPr lang="en-US" sz="1400" dirty="0"/>
              <a:t> </a:t>
            </a:r>
            <a:r>
              <a:rPr lang="en-US" sz="1400" dirty="0" err="1"/>
              <a:t>dan</a:t>
            </a:r>
            <a:r>
              <a:rPr lang="en-US" sz="1400" dirty="0"/>
              <a:t> </a:t>
            </a:r>
            <a:r>
              <a:rPr lang="en-US" sz="1400" dirty="0" err="1"/>
              <a:t>bertransaksi</a:t>
            </a:r>
            <a:r>
              <a:rPr lang="en-US" sz="1400" dirty="0"/>
              <a:t> </a:t>
            </a:r>
            <a:r>
              <a:rPr lang="en-US" sz="1400" dirty="0" err="1"/>
              <a:t>tinggi</a:t>
            </a:r>
            <a:r>
              <a:rPr lang="en-US" sz="1400" dirty="0"/>
              <a:t> </a:t>
            </a:r>
            <a:r>
              <a:rPr lang="en-US" sz="1400" dirty="0" err="1"/>
              <a:t>untuk</a:t>
            </a:r>
            <a:r>
              <a:rPr lang="en-US" sz="1400" dirty="0"/>
              <a:t> </a:t>
            </a:r>
            <a:r>
              <a:rPr lang="en-US" sz="1400" dirty="0" err="1"/>
              <a:t>spektrum</a:t>
            </a:r>
            <a:r>
              <a:rPr lang="en-US" sz="1400" dirty="0"/>
              <a:t> </a:t>
            </a:r>
            <a:r>
              <a:rPr lang="en-US" sz="1400" dirty="0" err="1"/>
              <a:t>klien</a:t>
            </a:r>
            <a:r>
              <a:rPr lang="en-US" sz="1400" dirty="0"/>
              <a:t> yang </a:t>
            </a:r>
            <a:r>
              <a:rPr lang="en-US" sz="1400" dirty="0" err="1"/>
              <a:t>luas</a:t>
            </a:r>
            <a:endParaRPr lang="en-US" sz="1400" dirty="0"/>
          </a:p>
          <a:p>
            <a:endParaRPr lang="id-ID" sz="1600" dirty="0"/>
          </a:p>
        </p:txBody>
      </p:sp>
      <p:sp>
        <p:nvSpPr>
          <p:cNvPr id="4" name="Slide Number Placeholder 3"/>
          <p:cNvSpPr>
            <a:spLocks noGrp="1"/>
          </p:cNvSpPr>
          <p:nvPr>
            <p:ph type="sldNum" sz="quarter" idx="12"/>
          </p:nvPr>
        </p:nvSpPr>
        <p:spPr/>
        <p:txBody>
          <a:bodyPr/>
          <a:lstStyle/>
          <a:p>
            <a:pPr>
              <a:defRPr/>
            </a:pPr>
            <a:fld id="{74736D0F-E95A-49BA-90ED-085DAF93DC4C}" type="slidenum">
              <a:rPr lang="en-US" altLang="id-ID" smtClean="0"/>
              <a:pPr>
                <a:defRPr/>
              </a:pPr>
              <a:t>29</a:t>
            </a:fld>
            <a:endParaRPr lang="en-US" altLang="id-ID"/>
          </a:p>
        </p:txBody>
      </p:sp>
    </p:spTree>
    <p:extLst>
      <p:ext uri="{BB962C8B-B14F-4D97-AF65-F5344CB8AC3E}">
        <p14:creationId xmlns:p14="http://schemas.microsoft.com/office/powerpoint/2010/main" val="27918077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smtClean="0"/>
              <a:t>definisi</a:t>
            </a:r>
            <a:endParaRPr lang="id-ID" dirty="0"/>
          </a:p>
        </p:txBody>
      </p:sp>
      <p:sp>
        <p:nvSpPr>
          <p:cNvPr id="3" name="Content Placeholder 2"/>
          <p:cNvSpPr>
            <a:spLocks noGrp="1"/>
          </p:cNvSpPr>
          <p:nvPr>
            <p:ph idx="1"/>
          </p:nvPr>
        </p:nvSpPr>
        <p:spPr/>
        <p:txBody>
          <a:bodyPr/>
          <a:lstStyle/>
          <a:p>
            <a:r>
              <a:rPr lang="id-ID" dirty="0"/>
              <a:t>Arsitektur komputer mengacu pada atribut-atribut sistem yang terlihat oleh aprogrammer atau, dengan kata lain, atribut-atribut yang berdampak langsung </a:t>
            </a:r>
            <a:r>
              <a:rPr lang="id-ID" dirty="0" smtClean="0"/>
              <a:t>pada eksekusi </a:t>
            </a:r>
            <a:r>
              <a:rPr lang="id-ID" dirty="0"/>
              <a:t>logis dari sebuah </a:t>
            </a:r>
            <a:r>
              <a:rPr lang="id-ID" dirty="0" smtClean="0"/>
              <a:t>program</a:t>
            </a:r>
          </a:p>
          <a:p>
            <a:r>
              <a:rPr lang="id-ID" dirty="0"/>
              <a:t>Organisasi komputer mengacu pada </a:t>
            </a:r>
            <a:r>
              <a:rPr lang="id-ID" dirty="0" smtClean="0"/>
              <a:t>operasional unit </a:t>
            </a:r>
            <a:r>
              <a:rPr lang="id-ID" dirty="0"/>
              <a:t>dan interkoneksinya yang mewujudkan spesifikasi arsitektural.Contoh atribut arsitektur termasuk set instruksi, jumlah bitdigunakan untuk mewakili berbagai tipe data (misalnya, angka, karakter), mekanisme I/O,dan teknik untuk menangani memori</a:t>
            </a:r>
          </a:p>
        </p:txBody>
      </p:sp>
      <p:sp>
        <p:nvSpPr>
          <p:cNvPr id="4" name="Slide Number Placeholder 3"/>
          <p:cNvSpPr>
            <a:spLocks noGrp="1"/>
          </p:cNvSpPr>
          <p:nvPr>
            <p:ph type="sldNum" sz="quarter" idx="12"/>
          </p:nvPr>
        </p:nvSpPr>
        <p:spPr/>
        <p:txBody>
          <a:bodyPr/>
          <a:lstStyle/>
          <a:p>
            <a:pPr>
              <a:defRPr/>
            </a:pPr>
            <a:fld id="{74736D0F-E95A-49BA-90ED-085DAF93DC4C}" type="slidenum">
              <a:rPr lang="en-US" altLang="id-ID" smtClean="0"/>
              <a:pPr>
                <a:defRPr/>
              </a:pPr>
              <a:t>3</a:t>
            </a:fld>
            <a:endParaRPr lang="en-US" altLang="id-ID"/>
          </a:p>
        </p:txBody>
      </p:sp>
    </p:spTree>
    <p:extLst>
      <p:ext uri="{BB962C8B-B14F-4D97-AF65-F5344CB8AC3E}">
        <p14:creationId xmlns:p14="http://schemas.microsoft.com/office/powerpoint/2010/main" val="68191520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47664" y="2492896"/>
            <a:ext cx="6552728" cy="1143000"/>
          </a:xfrm>
        </p:spPr>
        <p:txBody>
          <a:bodyPr/>
          <a:lstStyle/>
          <a:p>
            <a:r>
              <a:rPr lang="id-ID" dirty="0"/>
              <a:t>Sekian dan terimakasih</a:t>
            </a:r>
            <a:endParaRPr lang="id-ID" dirty="0"/>
          </a:p>
        </p:txBody>
      </p:sp>
      <p:sp>
        <p:nvSpPr>
          <p:cNvPr id="4" name="Slide Number Placeholder 3"/>
          <p:cNvSpPr>
            <a:spLocks noGrp="1"/>
          </p:cNvSpPr>
          <p:nvPr>
            <p:ph type="sldNum" sz="quarter" idx="12"/>
          </p:nvPr>
        </p:nvSpPr>
        <p:spPr/>
        <p:txBody>
          <a:bodyPr/>
          <a:lstStyle/>
          <a:p>
            <a:pPr>
              <a:defRPr/>
            </a:pPr>
            <a:fld id="{74736D0F-E95A-49BA-90ED-085DAF93DC4C}" type="slidenum">
              <a:rPr lang="en-US" altLang="id-ID" smtClean="0"/>
              <a:pPr>
                <a:defRPr/>
              </a:pPr>
              <a:t>30</a:t>
            </a:fld>
            <a:endParaRPr lang="en-US" altLang="id-ID"/>
          </a:p>
        </p:txBody>
      </p:sp>
    </p:spTree>
    <p:extLst>
      <p:ext uri="{BB962C8B-B14F-4D97-AF65-F5344CB8AC3E}">
        <p14:creationId xmlns:p14="http://schemas.microsoft.com/office/powerpoint/2010/main" val="17590916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852936"/>
            <a:ext cx="8229600" cy="3471668"/>
          </a:xfrm>
        </p:spPr>
        <p:txBody>
          <a:bodyPr/>
          <a:lstStyle/>
          <a:p>
            <a:pPr marL="0" indent="0">
              <a:buNone/>
            </a:pPr>
            <a:r>
              <a:rPr lang="id-ID" sz="5400" dirty="0"/>
              <a:t>Sejarah singkat komputer</a:t>
            </a:r>
          </a:p>
        </p:txBody>
      </p:sp>
      <p:sp>
        <p:nvSpPr>
          <p:cNvPr id="4" name="Slide Number Placeholder 3"/>
          <p:cNvSpPr>
            <a:spLocks noGrp="1"/>
          </p:cNvSpPr>
          <p:nvPr>
            <p:ph type="sldNum" sz="quarter" idx="12"/>
          </p:nvPr>
        </p:nvSpPr>
        <p:spPr/>
        <p:txBody>
          <a:bodyPr/>
          <a:lstStyle/>
          <a:p>
            <a:pPr>
              <a:defRPr/>
            </a:pPr>
            <a:fld id="{74736D0F-E95A-49BA-90ED-085DAF93DC4C}" type="slidenum">
              <a:rPr lang="en-US" altLang="id-ID" smtClean="0"/>
              <a:pPr>
                <a:defRPr/>
              </a:pPr>
              <a:t>4</a:t>
            </a:fld>
            <a:endParaRPr lang="en-US" altLang="id-ID"/>
          </a:p>
        </p:txBody>
      </p:sp>
    </p:spTree>
    <p:extLst>
      <p:ext uri="{BB962C8B-B14F-4D97-AF65-F5344CB8AC3E}">
        <p14:creationId xmlns:p14="http://schemas.microsoft.com/office/powerpoint/2010/main" val="30126738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smtClean="0"/>
              <a:t>Generasi 1</a:t>
            </a:r>
            <a:endParaRPr lang="id-ID" dirty="0"/>
          </a:p>
        </p:txBody>
      </p:sp>
      <p:sp>
        <p:nvSpPr>
          <p:cNvPr id="3" name="Content Placeholder 2"/>
          <p:cNvSpPr>
            <a:spLocks noGrp="1"/>
          </p:cNvSpPr>
          <p:nvPr>
            <p:ph idx="1"/>
          </p:nvPr>
        </p:nvSpPr>
        <p:spPr/>
        <p:txBody>
          <a:bodyPr/>
          <a:lstStyle/>
          <a:p>
            <a:pPr algn="just"/>
            <a:r>
              <a:rPr lang="id-ID" sz="1800" dirty="0" smtClean="0"/>
              <a:t>Komputer </a:t>
            </a:r>
            <a:r>
              <a:rPr lang="id-ID" sz="1800" dirty="0"/>
              <a:t>generasi pertama dikembangkan dari tahun 1940-an hingga awal 1950-an dan menggunakan tabung hampa udara sebagai elemen logika digital dan memori.</a:t>
            </a:r>
          </a:p>
          <a:p>
            <a:pPr algn="just"/>
            <a:r>
              <a:rPr lang="id-ID" sz="1800" dirty="0"/>
              <a:t>ENIAC (Electronic Numerical Integrator and Computer) yang dikembangkan oleh Universitas Pennsylvania pada tahun 1945, adalah salah satu contoh komputer generasi pertama.</a:t>
            </a:r>
          </a:p>
          <a:p>
            <a:pPr algn="just"/>
            <a:r>
              <a:rPr lang="id-ID" sz="1800" dirty="0"/>
              <a:t>Pada tahun 1951, UNIVAC I (Universal Automatic Computer I) menjadi komputer generasi pertama pertama yang diproduksi secara komersial.</a:t>
            </a:r>
          </a:p>
          <a:p>
            <a:pPr algn="just"/>
            <a:r>
              <a:rPr lang="id-ID" sz="1800" dirty="0"/>
              <a:t>Komputer generasi pertama memiliki beberapa keterbatasan seperti ukuran dan konsumsi daya yang besar, keandalan rendah, dan kecepatan yang lambat dibandingkan dengan komputer modern saat ini.</a:t>
            </a:r>
          </a:p>
          <a:p>
            <a:pPr algn="just"/>
            <a:r>
              <a:rPr lang="id-ID" sz="1800" dirty="0"/>
              <a:t>Namun, komputer generasi pertama menjadi dasar bagi perkembangan komputer generasi berikutnya, termasuk penggunaan transistor dan sirkuit terpadu pada komputer generasi kedua dan ketiga.</a:t>
            </a:r>
          </a:p>
          <a:p>
            <a:pPr algn="just"/>
            <a:endParaRPr lang="id-ID" sz="1800" dirty="0"/>
          </a:p>
        </p:txBody>
      </p:sp>
      <p:sp>
        <p:nvSpPr>
          <p:cNvPr id="4" name="Slide Number Placeholder 3"/>
          <p:cNvSpPr>
            <a:spLocks noGrp="1"/>
          </p:cNvSpPr>
          <p:nvPr>
            <p:ph type="sldNum" sz="quarter" idx="12"/>
          </p:nvPr>
        </p:nvSpPr>
        <p:spPr/>
        <p:txBody>
          <a:bodyPr/>
          <a:lstStyle/>
          <a:p>
            <a:pPr>
              <a:defRPr/>
            </a:pPr>
            <a:fld id="{74736D0F-E95A-49BA-90ED-085DAF93DC4C}" type="slidenum">
              <a:rPr lang="en-US" altLang="id-ID" smtClean="0"/>
              <a:pPr>
                <a:defRPr/>
              </a:pPr>
              <a:t>5</a:t>
            </a:fld>
            <a:endParaRPr lang="en-US" altLang="id-ID"/>
          </a:p>
        </p:txBody>
      </p:sp>
    </p:spTree>
    <p:extLst>
      <p:ext uri="{BB962C8B-B14F-4D97-AF65-F5344CB8AC3E}">
        <p14:creationId xmlns:p14="http://schemas.microsoft.com/office/powerpoint/2010/main" val="25929106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851"/>
            <a:ext cx="8229600" cy="635917"/>
          </a:xfrm>
        </p:spPr>
        <p:txBody>
          <a:bodyPr/>
          <a:lstStyle/>
          <a:p>
            <a:r>
              <a:rPr lang="id-ID" dirty="0" smtClean="0"/>
              <a:t>Generasi ke 2</a:t>
            </a:r>
            <a:endParaRPr lang="id-ID" dirty="0"/>
          </a:p>
        </p:txBody>
      </p:sp>
      <p:sp>
        <p:nvSpPr>
          <p:cNvPr id="3" name="Content Placeholder 2"/>
          <p:cNvSpPr>
            <a:spLocks noGrp="1"/>
          </p:cNvSpPr>
          <p:nvPr>
            <p:ph idx="1"/>
          </p:nvPr>
        </p:nvSpPr>
        <p:spPr>
          <a:xfrm>
            <a:off x="457200" y="1340769"/>
            <a:ext cx="8229600" cy="4983836"/>
          </a:xfrm>
        </p:spPr>
        <p:txBody>
          <a:bodyPr/>
          <a:lstStyle/>
          <a:p>
            <a:r>
              <a:rPr lang="id-ID" sz="1600" dirty="0"/>
              <a:t>Komputer generasi kedua adalah jenis komputer yang dikembangkan pada pertengahan 1950-an hingga akhir 1960-an.</a:t>
            </a:r>
          </a:p>
          <a:p>
            <a:r>
              <a:rPr lang="id-ID" sz="1600" dirty="0"/>
              <a:t>Penggunaan transistor sebagai elemen logika digital dan memori menggantikan tabung hampa udara pada komputer generasi pertama. Penggunaan transistor ini mengurangi ukuran komputer, meningkatkan keandalannya, dan menurunkan konsumsi daya.</a:t>
            </a:r>
          </a:p>
          <a:p>
            <a:r>
              <a:rPr lang="id-ID" sz="1600" dirty="0"/>
              <a:t>Contoh komputer generasi kedua yang terkenal adalah IBM 7094, yang diluncurkan pada tahun 1962 dan digunakan untuk berbagai aplikasi, termasuk ilmu pengetahuan, bisnis, dan militer.</a:t>
            </a:r>
          </a:p>
          <a:p>
            <a:r>
              <a:rPr lang="id-ID" sz="1600" dirty="0"/>
              <a:t>Kecepatan pengolahan data pada komputer generasi kedua jauh lebih cepat daripada komputer generasi pertama, serta memiliki kemampuan penyimpanan yang lebih besar.</a:t>
            </a:r>
          </a:p>
          <a:p>
            <a:r>
              <a:rPr lang="id-ID" sz="1600" dirty="0"/>
              <a:t>Komputer generasi kedua juga menandai kemajuan dalam pengembangan sistem operasi dan bahasa pemrograman. Bahasa pemrograman yang terkenal pada masa itu adalah COBOL (Common Business Oriented Language), yang digunakan untuk pengolahan data bisnis.</a:t>
            </a:r>
          </a:p>
          <a:p>
            <a:r>
              <a:rPr lang="id-ID" sz="1600" dirty="0"/>
              <a:t>Komputer generasi kedua masih memiliki beberapa keterbatasan, seperti kebutuhan akan ruang pendingin yang cukup besar dan biaya yang mahal.</a:t>
            </a:r>
          </a:p>
          <a:p>
            <a:r>
              <a:rPr lang="id-ID" sz="1600" dirty="0"/>
              <a:t>Meskipun demikian, komputer generasi kedua membuka jalan bagi pengembangan komputer generasi berikutnya, termasuk penggunaan sirkuit terpadu pada komputer generasi ketiga.</a:t>
            </a:r>
          </a:p>
          <a:p>
            <a:endParaRPr lang="id-ID" sz="1600" dirty="0"/>
          </a:p>
        </p:txBody>
      </p:sp>
      <p:sp>
        <p:nvSpPr>
          <p:cNvPr id="4" name="Slide Number Placeholder 3"/>
          <p:cNvSpPr>
            <a:spLocks noGrp="1"/>
          </p:cNvSpPr>
          <p:nvPr>
            <p:ph type="sldNum" sz="quarter" idx="12"/>
          </p:nvPr>
        </p:nvSpPr>
        <p:spPr/>
        <p:txBody>
          <a:bodyPr/>
          <a:lstStyle/>
          <a:p>
            <a:pPr>
              <a:defRPr/>
            </a:pPr>
            <a:fld id="{74736D0F-E95A-49BA-90ED-085DAF93DC4C}" type="slidenum">
              <a:rPr lang="en-US" altLang="id-ID" smtClean="0"/>
              <a:pPr>
                <a:defRPr/>
              </a:pPr>
              <a:t>6</a:t>
            </a:fld>
            <a:endParaRPr lang="en-US" altLang="id-ID"/>
          </a:p>
        </p:txBody>
      </p:sp>
    </p:spTree>
    <p:extLst>
      <p:ext uri="{BB962C8B-B14F-4D97-AF65-F5344CB8AC3E}">
        <p14:creationId xmlns:p14="http://schemas.microsoft.com/office/powerpoint/2010/main" val="19108420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851"/>
            <a:ext cx="8229600" cy="635917"/>
          </a:xfrm>
        </p:spPr>
        <p:txBody>
          <a:bodyPr/>
          <a:lstStyle/>
          <a:p>
            <a:r>
              <a:rPr lang="id-ID" dirty="0" smtClean="0"/>
              <a:t>Generasi ke 3</a:t>
            </a:r>
            <a:endParaRPr lang="id-ID" dirty="0"/>
          </a:p>
        </p:txBody>
      </p:sp>
      <p:sp>
        <p:nvSpPr>
          <p:cNvPr id="3" name="Content Placeholder 2"/>
          <p:cNvSpPr>
            <a:spLocks noGrp="1"/>
          </p:cNvSpPr>
          <p:nvPr>
            <p:ph idx="1"/>
          </p:nvPr>
        </p:nvSpPr>
        <p:spPr>
          <a:xfrm>
            <a:off x="457200" y="1484785"/>
            <a:ext cx="8229600" cy="4839820"/>
          </a:xfrm>
        </p:spPr>
        <p:txBody>
          <a:bodyPr/>
          <a:lstStyle/>
          <a:p>
            <a:pPr algn="just"/>
            <a:r>
              <a:rPr lang="id-ID" sz="1800" dirty="0"/>
              <a:t>Sejarah Komputer Generasi ke-3 dimulai pada pertengahan 1960-an dan berlangsung hingga awal 1970-an.</a:t>
            </a:r>
          </a:p>
          <a:p>
            <a:pPr algn="just"/>
            <a:r>
              <a:rPr lang="id-ID" sz="1800" dirty="0"/>
              <a:t>Pada era ini, komputer menjadi lebih kecil, lebih cepat, dan lebih hemat energi dibandingkan dengan generasi sebelumnya.</a:t>
            </a:r>
          </a:p>
          <a:p>
            <a:pPr algn="just"/>
            <a:r>
              <a:rPr lang="id-ID" sz="1800" dirty="0"/>
              <a:t>Salah satu penemuan penting pada era ini adalah penggunaan sirkuit terpadu (integrated circuit) yang memungkinkan ribuan transistor digabungkan dalam satu chip tunggal.</a:t>
            </a:r>
          </a:p>
          <a:p>
            <a:pPr algn="just"/>
            <a:r>
              <a:rPr lang="id-ID" sz="1800" dirty="0"/>
              <a:t>Kemajuan teknologi pada era ini juga memungkinkan pengembangan sistem operasi yang lebih maju dan efisien, seperti UNIX dan DOS.</a:t>
            </a:r>
          </a:p>
          <a:p>
            <a:pPr algn="just"/>
            <a:r>
              <a:rPr lang="id-ID" sz="1800" dirty="0"/>
              <a:t>Salah satu komputer terkenal pada era ini adalah IBM System/360, yang diperkenalkan pada tahun 1964 dan memungkinkan berbagai jenis perangkat keras dan perangkat lunak dapat digunakan dalam satu sistem.</a:t>
            </a:r>
          </a:p>
          <a:p>
            <a:pPr algn="just"/>
            <a:r>
              <a:rPr lang="id-ID" sz="1800" dirty="0"/>
              <a:t>Pada era ini, komputer mulai digunakan secara luas dalam berbagai aplikasi bisnis dan industri, termasuk pemrosesan data, manajemen inventaris, dan perencanaan produksi.</a:t>
            </a:r>
          </a:p>
          <a:p>
            <a:pPr algn="just"/>
            <a:r>
              <a:rPr lang="id-ID" sz="1800" dirty="0"/>
              <a:t>Pada akhir era ini, perkembangan teknologi memungkinkan pengembangan komputer mini dan mikro, yang membuka jalan bagi revolusi komputer pribadi pada era selanjutnya.</a:t>
            </a:r>
          </a:p>
          <a:p>
            <a:pPr algn="just"/>
            <a:endParaRPr lang="id-ID" sz="1800" dirty="0"/>
          </a:p>
        </p:txBody>
      </p:sp>
      <p:sp>
        <p:nvSpPr>
          <p:cNvPr id="4" name="Slide Number Placeholder 3"/>
          <p:cNvSpPr>
            <a:spLocks noGrp="1"/>
          </p:cNvSpPr>
          <p:nvPr>
            <p:ph type="sldNum" sz="quarter" idx="12"/>
          </p:nvPr>
        </p:nvSpPr>
        <p:spPr/>
        <p:txBody>
          <a:bodyPr/>
          <a:lstStyle/>
          <a:p>
            <a:pPr>
              <a:defRPr/>
            </a:pPr>
            <a:fld id="{74736D0F-E95A-49BA-90ED-085DAF93DC4C}" type="slidenum">
              <a:rPr lang="en-US" altLang="id-ID" smtClean="0"/>
              <a:pPr>
                <a:defRPr/>
              </a:pPr>
              <a:t>7</a:t>
            </a:fld>
            <a:endParaRPr lang="en-US" altLang="id-ID"/>
          </a:p>
        </p:txBody>
      </p:sp>
    </p:spTree>
    <p:extLst>
      <p:ext uri="{BB962C8B-B14F-4D97-AF65-F5344CB8AC3E}">
        <p14:creationId xmlns:p14="http://schemas.microsoft.com/office/powerpoint/2010/main" val="31439220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a:t>Generasi ke 3</a:t>
            </a:r>
          </a:p>
        </p:txBody>
      </p:sp>
      <p:sp>
        <p:nvSpPr>
          <p:cNvPr id="4" name="Slide Number Placeholder 3"/>
          <p:cNvSpPr>
            <a:spLocks noGrp="1"/>
          </p:cNvSpPr>
          <p:nvPr>
            <p:ph type="sldNum" sz="quarter" idx="12"/>
          </p:nvPr>
        </p:nvSpPr>
        <p:spPr/>
        <p:txBody>
          <a:bodyPr/>
          <a:lstStyle/>
          <a:p>
            <a:pPr>
              <a:defRPr/>
            </a:pPr>
            <a:fld id="{74736D0F-E95A-49BA-90ED-085DAF93DC4C}" type="slidenum">
              <a:rPr lang="en-US" altLang="id-ID" smtClean="0"/>
              <a:pPr>
                <a:defRPr/>
              </a:pPr>
              <a:t>8</a:t>
            </a:fld>
            <a:endParaRPr lang="en-US" altLang="id-ID"/>
          </a:p>
        </p:txBody>
      </p:sp>
      <p:sp>
        <p:nvSpPr>
          <p:cNvPr id="6" name="Content Placeholder 5"/>
          <p:cNvSpPr>
            <a:spLocks noGrp="1"/>
          </p:cNvSpPr>
          <p:nvPr>
            <p:ph idx="1"/>
          </p:nvPr>
        </p:nvSpPr>
        <p:spPr/>
        <p:txBody>
          <a:bodyPr/>
          <a:lstStyle/>
          <a:p>
            <a:r>
              <a:rPr lang="en-GB" dirty="0"/>
              <a:t>1958 - </a:t>
            </a:r>
            <a:r>
              <a:rPr lang="en-GB" dirty="0" err="1"/>
              <a:t>penemuan</a:t>
            </a:r>
            <a:r>
              <a:rPr lang="en-GB" dirty="0"/>
              <a:t> </a:t>
            </a:r>
            <a:r>
              <a:rPr lang="en-GB" dirty="0" err="1"/>
              <a:t>sirkuit</a:t>
            </a:r>
            <a:r>
              <a:rPr lang="en-GB" dirty="0"/>
              <a:t> </a:t>
            </a:r>
            <a:r>
              <a:rPr lang="en-GB" dirty="0" err="1"/>
              <a:t>terpadu</a:t>
            </a:r>
            <a:endParaRPr lang="en-GB" dirty="0"/>
          </a:p>
          <a:p>
            <a:r>
              <a:rPr lang="en-GB" i="1" dirty="0" err="1"/>
              <a:t>Komponen</a:t>
            </a:r>
            <a:r>
              <a:rPr lang="en-GB" i="1" dirty="0"/>
              <a:t> </a:t>
            </a:r>
            <a:r>
              <a:rPr lang="en-GB" i="1" dirty="0" err="1"/>
              <a:t>diskrit</a:t>
            </a:r>
            <a:endParaRPr lang="en-GB" i="1" dirty="0"/>
          </a:p>
          <a:p>
            <a:pPr lvl="1"/>
            <a:r>
              <a:rPr lang="en-GB" dirty="0"/>
              <a:t>Tunggal, transistor </a:t>
            </a:r>
            <a:r>
              <a:rPr lang="en-GB" dirty="0" err="1"/>
              <a:t>mandiri</a:t>
            </a:r>
            <a:endParaRPr lang="en-GB" dirty="0"/>
          </a:p>
          <a:p>
            <a:pPr lvl="1"/>
            <a:r>
              <a:rPr lang="en-GB" dirty="0" err="1"/>
              <a:t>Diproduksi</a:t>
            </a:r>
            <a:r>
              <a:rPr lang="en-GB" dirty="0"/>
              <a:t> </a:t>
            </a:r>
            <a:r>
              <a:rPr lang="en-GB" dirty="0" err="1"/>
              <a:t>secara</a:t>
            </a:r>
            <a:r>
              <a:rPr lang="en-GB" dirty="0"/>
              <a:t> </a:t>
            </a:r>
            <a:r>
              <a:rPr lang="en-GB" dirty="0" err="1"/>
              <a:t>terpisah</a:t>
            </a:r>
            <a:r>
              <a:rPr lang="en-GB" dirty="0"/>
              <a:t>, </a:t>
            </a:r>
            <a:r>
              <a:rPr lang="en-GB" dirty="0" err="1"/>
              <a:t>dikemas</a:t>
            </a:r>
            <a:r>
              <a:rPr lang="en-GB" dirty="0"/>
              <a:t> </a:t>
            </a:r>
            <a:r>
              <a:rPr lang="en-GB" dirty="0" err="1"/>
              <a:t>dalam</a:t>
            </a:r>
            <a:r>
              <a:rPr lang="en-GB" dirty="0"/>
              <a:t> </a:t>
            </a:r>
            <a:r>
              <a:rPr lang="en-GB" dirty="0" err="1"/>
              <a:t>wadahnya</a:t>
            </a:r>
            <a:r>
              <a:rPr lang="en-GB" dirty="0"/>
              <a:t> </a:t>
            </a:r>
            <a:r>
              <a:rPr lang="en-GB" dirty="0" err="1"/>
              <a:t>sendiri</a:t>
            </a:r>
            <a:r>
              <a:rPr lang="en-GB" dirty="0"/>
              <a:t>, </a:t>
            </a:r>
            <a:r>
              <a:rPr lang="en-GB" dirty="0" err="1"/>
              <a:t>dan</a:t>
            </a:r>
            <a:r>
              <a:rPr lang="en-GB" dirty="0"/>
              <a:t> </a:t>
            </a:r>
            <a:r>
              <a:rPr lang="en-GB" dirty="0" err="1"/>
              <a:t>disolder</a:t>
            </a:r>
            <a:r>
              <a:rPr lang="en-GB" dirty="0"/>
              <a:t> </a:t>
            </a:r>
            <a:r>
              <a:rPr lang="en-GB" dirty="0" err="1"/>
              <a:t>atau</a:t>
            </a:r>
            <a:r>
              <a:rPr lang="en-GB" dirty="0"/>
              <a:t> </a:t>
            </a:r>
            <a:r>
              <a:rPr lang="en-GB" dirty="0" err="1"/>
              <a:t>disambungkan</a:t>
            </a:r>
            <a:r>
              <a:rPr lang="en-GB" dirty="0"/>
              <a:t> </a:t>
            </a:r>
            <a:r>
              <a:rPr lang="en-GB" dirty="0" err="1"/>
              <a:t>bersama</a:t>
            </a:r>
            <a:r>
              <a:rPr lang="en-GB" dirty="0"/>
              <a:t> </a:t>
            </a:r>
            <a:r>
              <a:rPr lang="en-GB" dirty="0" err="1"/>
              <a:t>ke</a:t>
            </a:r>
            <a:r>
              <a:rPr lang="en-GB" dirty="0"/>
              <a:t> </a:t>
            </a:r>
            <a:r>
              <a:rPr lang="en-GB" dirty="0" err="1"/>
              <a:t>papan</a:t>
            </a:r>
            <a:r>
              <a:rPr lang="en-GB" dirty="0"/>
              <a:t> </a:t>
            </a:r>
            <a:r>
              <a:rPr lang="en-GB" dirty="0" err="1" smtClean="0"/>
              <a:t>sirkuit</a:t>
            </a:r>
            <a:endParaRPr lang="en-GB" dirty="0"/>
          </a:p>
          <a:p>
            <a:pPr lvl="1"/>
            <a:r>
              <a:rPr lang="en-GB" dirty="0"/>
              <a:t>Proses </a:t>
            </a:r>
            <a:r>
              <a:rPr lang="en-GB" dirty="0" err="1"/>
              <a:t>pembuatannya</a:t>
            </a:r>
            <a:r>
              <a:rPr lang="en-GB" dirty="0"/>
              <a:t> </a:t>
            </a:r>
            <a:r>
              <a:rPr lang="en-GB" dirty="0" err="1"/>
              <a:t>mahal</a:t>
            </a:r>
            <a:r>
              <a:rPr lang="en-GB" dirty="0"/>
              <a:t> </a:t>
            </a:r>
            <a:r>
              <a:rPr lang="en-GB" dirty="0" err="1"/>
              <a:t>dan</a:t>
            </a:r>
            <a:r>
              <a:rPr lang="en-GB" dirty="0"/>
              <a:t> </a:t>
            </a:r>
            <a:r>
              <a:rPr lang="en-GB" dirty="0" err="1"/>
              <a:t>tidak</a:t>
            </a:r>
            <a:r>
              <a:rPr lang="en-GB" dirty="0"/>
              <a:t> </a:t>
            </a:r>
            <a:r>
              <a:rPr lang="en-GB" dirty="0" err="1"/>
              <a:t>praktis</a:t>
            </a:r>
            <a:endParaRPr lang="en-GB" dirty="0"/>
          </a:p>
          <a:p>
            <a:pPr marL="228600" lvl="1">
              <a:spcBef>
                <a:spcPts val="2000"/>
              </a:spcBef>
            </a:pPr>
            <a:r>
              <a:rPr lang="en-GB" sz="2000" dirty="0" err="1"/>
              <a:t>Dua</a:t>
            </a:r>
            <a:r>
              <a:rPr lang="en-GB" sz="2000" dirty="0"/>
              <a:t> </a:t>
            </a:r>
            <a:r>
              <a:rPr lang="en-GB" sz="2000" dirty="0" err="1"/>
              <a:t>anggota</a:t>
            </a:r>
            <a:r>
              <a:rPr lang="en-GB" sz="2000" dirty="0"/>
              <a:t> </a:t>
            </a:r>
            <a:r>
              <a:rPr lang="en-GB" sz="2000" dirty="0" err="1"/>
              <a:t>terpenting</a:t>
            </a:r>
            <a:r>
              <a:rPr lang="en-GB" sz="2000" dirty="0"/>
              <a:t> </a:t>
            </a:r>
            <a:r>
              <a:rPr lang="en-GB" sz="2000" dirty="0" err="1"/>
              <a:t>dari</a:t>
            </a:r>
            <a:r>
              <a:rPr lang="en-GB" sz="2000" dirty="0"/>
              <a:t> </a:t>
            </a:r>
            <a:r>
              <a:rPr lang="en-GB" sz="2000" dirty="0" err="1"/>
              <a:t>generasi</a:t>
            </a:r>
            <a:r>
              <a:rPr lang="en-GB" sz="2000" dirty="0"/>
              <a:t> </a:t>
            </a:r>
            <a:r>
              <a:rPr lang="en-GB" sz="2000" dirty="0" err="1"/>
              <a:t>ketiga</a:t>
            </a:r>
            <a:r>
              <a:rPr lang="en-GB" sz="2000" dirty="0"/>
              <a:t> </a:t>
            </a:r>
            <a:r>
              <a:rPr lang="en-GB" sz="2000" dirty="0" err="1"/>
              <a:t>adalah</a:t>
            </a:r>
            <a:r>
              <a:rPr lang="en-GB" sz="2000" dirty="0"/>
              <a:t> IBM </a:t>
            </a:r>
            <a:r>
              <a:rPr lang="en-GB" sz="2000" dirty="0" smtClean="0"/>
              <a:t>System/360</a:t>
            </a:r>
            <a:endParaRPr lang="id-ID" dirty="0"/>
          </a:p>
        </p:txBody>
      </p:sp>
    </p:spTree>
    <p:extLst>
      <p:ext uri="{BB962C8B-B14F-4D97-AF65-F5344CB8AC3E}">
        <p14:creationId xmlns:p14="http://schemas.microsoft.com/office/powerpoint/2010/main" val="9970211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smtClean="0"/>
              <a:t>Genersi ke 3</a:t>
            </a:r>
            <a:endParaRPr lang="id-ID"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99592" y="2348880"/>
            <a:ext cx="6697010" cy="2743583"/>
          </a:xfrm>
        </p:spPr>
      </p:pic>
      <p:sp>
        <p:nvSpPr>
          <p:cNvPr id="4" name="Slide Number Placeholder 3"/>
          <p:cNvSpPr>
            <a:spLocks noGrp="1"/>
          </p:cNvSpPr>
          <p:nvPr>
            <p:ph type="sldNum" sz="quarter" idx="12"/>
          </p:nvPr>
        </p:nvSpPr>
        <p:spPr/>
        <p:txBody>
          <a:bodyPr/>
          <a:lstStyle/>
          <a:p>
            <a:pPr>
              <a:defRPr/>
            </a:pPr>
            <a:fld id="{74736D0F-E95A-49BA-90ED-085DAF93DC4C}" type="slidenum">
              <a:rPr lang="en-US" altLang="id-ID" smtClean="0"/>
              <a:pPr>
                <a:defRPr/>
              </a:pPr>
              <a:t>9</a:t>
            </a:fld>
            <a:endParaRPr lang="en-US" altLang="id-ID"/>
          </a:p>
        </p:txBody>
      </p:sp>
      <p:pic>
        <p:nvPicPr>
          <p:cNvPr id="17"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43808" y="5364860"/>
            <a:ext cx="3143689" cy="457264"/>
          </a:xfrm>
          <a:prstGeom prst="rect">
            <a:avLst/>
          </a:prstGeom>
        </p:spPr>
      </p:pic>
    </p:spTree>
    <p:extLst>
      <p:ext uri="{BB962C8B-B14F-4D97-AF65-F5344CB8AC3E}">
        <p14:creationId xmlns:p14="http://schemas.microsoft.com/office/powerpoint/2010/main" val="112987778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2_Flow">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Flow">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scene3d>
            <a:camera prst="orthographicFront" fov="0">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ppt/theme/theme2.xml><?xml version="1.0" encoding="utf-8"?>
<a:theme xmlns:a="http://schemas.openxmlformats.org/drawingml/2006/main" name="TechM_Design_Template_Microsoft">
  <a:themeElements>
    <a:clrScheme name="TechM_Design_Template_Microsof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echM_Design_Template_Microsoft">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TechM_Design_Template_Microsof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TechM_Design_Template_Microsof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TechM_Design_Template_Microsof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TechM_Design_Template_Microsof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TechM_Design_Template_Microsof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TechM_Design_Template_Microsof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TechM_Design_Template_Microsof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TechM_Design_Template_Microsof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TechM_Design_Template_Microsof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TechM_Design_Template_Microsof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TechM_Design_Template_Microsof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TechM_Design_Template_Microsof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themeOverride>
</file>

<file path=ppt/theme/themeOverride2.xml><?xml version="1.0" encoding="utf-8"?>
<a:themeOverride xmlns:a="http://schemas.openxmlformats.org/drawingml/2006/main">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themeOverride>
</file>

<file path=docProps/app.xml><?xml version="1.0" encoding="utf-8"?>
<Properties xmlns="http://schemas.openxmlformats.org/officeDocument/2006/extended-properties" xmlns:vt="http://schemas.openxmlformats.org/officeDocument/2006/docPropsVTypes">
  <Template/>
  <TotalTime>7607</TotalTime>
  <Words>1470</Words>
  <Application>Microsoft Office PowerPoint</Application>
  <PresentationFormat>On-screen Show (4:3)</PresentationFormat>
  <Paragraphs>150</Paragraphs>
  <Slides>30</Slides>
  <Notes>0</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30</vt:i4>
      </vt:variant>
    </vt:vector>
  </HeadingPairs>
  <TitlesOfParts>
    <vt:vector size="38" baseType="lpstr">
      <vt:lpstr>Arial</vt:lpstr>
      <vt:lpstr>Calibri</vt:lpstr>
      <vt:lpstr>Constantia</vt:lpstr>
      <vt:lpstr>Trebuchet MS</vt:lpstr>
      <vt:lpstr>Wingdings</vt:lpstr>
      <vt:lpstr>Wingdings 2</vt:lpstr>
      <vt:lpstr>2_Flow</vt:lpstr>
      <vt:lpstr>TechM_Design_Template_Microsoft</vt:lpstr>
      <vt:lpstr>Organisasi dan Arsitektur Komputer Pertemuan ke 2 (Evolusi dan Kinerja Komputer) </vt:lpstr>
      <vt:lpstr>Tujuan dan sasaran</vt:lpstr>
      <vt:lpstr>definisi</vt:lpstr>
      <vt:lpstr>PowerPoint Presentation</vt:lpstr>
      <vt:lpstr>Generasi 1</vt:lpstr>
      <vt:lpstr>Generasi ke 2</vt:lpstr>
      <vt:lpstr>Generasi ke 3</vt:lpstr>
      <vt:lpstr>Generasi ke 3</vt:lpstr>
      <vt:lpstr>Genersi ke 3</vt:lpstr>
      <vt:lpstr>Terintegrasi Sirkuit</vt:lpstr>
      <vt:lpstr>PowerPoint Presentation</vt:lpstr>
      <vt:lpstr>PowerPoint Presentation</vt:lpstr>
      <vt:lpstr>Sistem IBM/360</vt:lpstr>
      <vt:lpstr>PowerPoint Presentation</vt:lpstr>
      <vt:lpstr>Mikroprosesor</vt:lpstr>
      <vt:lpstr>Evolusi Mikroprosesor Intel</vt:lpstr>
      <vt:lpstr>Evolusi Mikroprosesor Intel</vt:lpstr>
      <vt:lpstr>Evolusi Mikroprosesor Intel</vt:lpstr>
      <vt:lpstr>Evolusi Mikroprosesor Intel</vt:lpstr>
      <vt:lpstr>Evolusi Arsitektur Intel x86</vt:lpstr>
      <vt:lpstr>Evolusi Produk Intel:</vt:lpstr>
      <vt:lpstr>Evolusi Produk Intel:</vt:lpstr>
      <vt:lpstr>Sistem Tertanam/embeded</vt:lpstr>
      <vt:lpstr>PowerPoint Presentation</vt:lpstr>
      <vt:lpstr>IOT</vt:lpstr>
      <vt:lpstr>arsitektur ARM (Advanced RISC Machine), </vt:lpstr>
      <vt:lpstr>PowerPoint Presentation</vt:lpstr>
      <vt:lpstr>cloud computing (komputasi awan)</vt:lpstr>
      <vt:lpstr>Merancang untuk Performa</vt:lpstr>
      <vt:lpstr>Sekian dan terimakasih</vt:lpstr>
    </vt:vector>
  </TitlesOfParts>
  <Company>home</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Information Security Pertemuan ke 2</dc:title>
  <dc:creator>ismail - [2010]</dc:creator>
  <cp:lastModifiedBy>saepudin</cp:lastModifiedBy>
  <cp:revision>154</cp:revision>
  <dcterms:created xsi:type="dcterms:W3CDTF">2019-11-03T20:00:18Z</dcterms:created>
  <dcterms:modified xsi:type="dcterms:W3CDTF">2023-03-15T11:16:26Z</dcterms:modified>
</cp:coreProperties>
</file>